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Gender Filter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Satisfaction Score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by Week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House Owner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Personal Loan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Statewise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Income Group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Job</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Education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7f282833-1aec-427b-a619-1f73c5e8573b?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d7ef1227fecf43da" /><Relationship Type="http://schemas.openxmlformats.org/officeDocument/2006/relationships/slideLayout" Target="/ppt/slideLayouts/slideLayout8.xml" Id="R8057a0b5e8af4b6e" /><Relationship Type="http://schemas.openxmlformats.org/officeDocument/2006/relationships/hyperlink" Target="https://app.powerbi.com/groups/me/reports/7f282833-1aec-427b-a619-1f73c5e8573b/?pbi_source=PowerPoint" TargetMode="External" Id="RelId0" /><Relationship Type="http://schemas.openxmlformats.org/officeDocument/2006/relationships/image" Target="/ppt/media/image4.png" Id="imgId57824394"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credit card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8/3/2024 7:01:19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8/3/2024 6:57:35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Card Type ,slicer ,Gender Filter ,Card Type ,card ,card ,card ,card ,Satisfaction Score ,Revenue by Week   ,House Owner ,Personal Loan ,Statewise  Customers ,Income Group ,Customer Job ,Customer Education.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5782439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3</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