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Qtr Revenue &amp; Total Transaction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Revenue by Expentiture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Revenue by Education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Revenue by Customer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Revenue by Use Chip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Revenue by Card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 Filter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Activation of 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f282833-1aec-427b-a619-1f73c5e8573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7f22f7995ef45e7" /><Relationship Type="http://schemas.openxmlformats.org/officeDocument/2006/relationships/slideLayout" Target="/ppt/slideLayouts/slideLayout8.xml" Id="R0f6715f18f3d4174" /><Relationship Type="http://schemas.openxmlformats.org/officeDocument/2006/relationships/hyperlink" Target="https://app.powerbi.com/groups/me/reports/7f282833-1aec-427b-a619-1f73c5e8573b/?pbi_source=PowerPoint" TargetMode="External" Id="RelId0" /><Relationship Type="http://schemas.openxmlformats.org/officeDocument/2006/relationships/image" Target="/ppt/media/image4.png" Id="imgId5782439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credit card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8/3/2024 7:00:34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8/3/2024 6:57:35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Qtr Revenue &amp; Total Transaction ,Sum of Revenue by Expentiture  Type ,Sum of Revenue by Education Level ,Sum of Revenue by Customer Job ,Sum of Revenue by Use Chip ,Sum of Revenue by Card Category ,tableEx ,card ,card ,card ,card ,slicer ,Gender Filter ,Card Type ,Card Type ,Activation of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782439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