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8DF-4566-443C-AA16-65EE93B6CFF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24F-7EE9-4F7C-B8B1-D1388D41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35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8DF-4566-443C-AA16-65EE93B6CFF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24F-7EE9-4F7C-B8B1-D1388D41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390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8DF-4566-443C-AA16-65EE93B6CFF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24F-7EE9-4F7C-B8B1-D1388D41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07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8DF-4566-443C-AA16-65EE93B6CFF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24F-7EE9-4F7C-B8B1-D1388D41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8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8DF-4566-443C-AA16-65EE93B6CFF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24F-7EE9-4F7C-B8B1-D1388D41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49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8DF-4566-443C-AA16-65EE93B6CFF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24F-7EE9-4F7C-B8B1-D1388D41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59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8DF-4566-443C-AA16-65EE93B6CFF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24F-7EE9-4F7C-B8B1-D1388D41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2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8DF-4566-443C-AA16-65EE93B6CFF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24F-7EE9-4F7C-B8B1-D1388D41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3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8DF-4566-443C-AA16-65EE93B6CFF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24F-7EE9-4F7C-B8B1-D1388D41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685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8DF-4566-443C-AA16-65EE93B6CFF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24F-7EE9-4F7C-B8B1-D1388D41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56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78DF-4566-443C-AA16-65EE93B6CFF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A724F-7EE9-4F7C-B8B1-D1388D41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97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978DF-4566-443C-AA16-65EE93B6CFF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724F-7EE9-4F7C-B8B1-D1388D418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72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303AB2-40A1-58EC-EECF-F01D0128E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05" y="0"/>
            <a:ext cx="10526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76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874EE8-CE1C-B425-17A0-92477C5C7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0"/>
            <a:ext cx="993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9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89A4E-71DF-E424-0FEA-A2D937E21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81" y="0"/>
            <a:ext cx="101056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01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DAA91-6F5F-4E00-F28E-E89AFC466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46" y="0"/>
            <a:ext cx="101323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57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7239AE-5BA1-5C6A-800B-38DE4A176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303" y="0"/>
            <a:ext cx="95813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4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53C07D-41BF-9636-E110-CA659A29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430" y="0"/>
            <a:ext cx="9453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5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9DF27E-2386-E867-4CE7-874E7BB2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04" y="0"/>
            <a:ext cx="10124939" cy="68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1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65D3D0-1F63-9107-A529-57210BCA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99" y="0"/>
            <a:ext cx="102254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7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93945C-0F3C-EBC5-3B48-074ECF8E0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931" y="0"/>
            <a:ext cx="10324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66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F009F9-0814-68A4-65A5-E16DE2D2C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18" y="0"/>
            <a:ext cx="96095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60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E270D-9830-B86B-043D-9ECD07535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532" y="0"/>
            <a:ext cx="9638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82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C8FA1A-C460-A889-2E3A-641FE67C3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51" y="0"/>
            <a:ext cx="9935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3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52E219-A16D-4D2A-77C1-42A59176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42" y="0"/>
            <a:ext cx="9949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0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3A027-2B50-5A80-945D-EA5EDB9F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51" y="0"/>
            <a:ext cx="9991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6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 srivastava</dc:creator>
  <cp:lastModifiedBy>shiva srivastava</cp:lastModifiedBy>
  <cp:revision>1</cp:revision>
  <dcterms:created xsi:type="dcterms:W3CDTF">2025-03-29T21:55:12Z</dcterms:created>
  <dcterms:modified xsi:type="dcterms:W3CDTF">2025-03-29T22:09:43Z</dcterms:modified>
</cp:coreProperties>
</file>