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2A6E92-C20B-4B05-A84D-810626520E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D79367-13CB-471E-A8D6-448B09C83F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03-01-2025 20:25:40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:Total death by state" id="2" name="slide2">
            <a:extLst>
              <a:ext uri="{FF2B5EF4-FFF2-40B4-BE49-F238E27FC236}">
                <a16:creationId xmlns:a16="http://schemas.microsoft.com/office/drawing/2014/main" id="{E3BEE3AD-B02D-4E87-B993-800B7D192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3" y="0"/>
            <a:ext cx="11534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2025-01-03T14:55:42Z</dcterms:created>
  <dcterms:modified xsi:type="dcterms:W3CDTF">2025-01-03T14:55:42Z</dcterms:modified>
</cp:coreProperties>
</file>