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E8EA90E-D6F9-4AAD-B0AA-77DD8654C5D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Sales_insight_tableau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DE72A08-E150-46D9-83F7-009FE2483A1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03-01-2025 14:55:40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" id="10" name="slide10">
            <a:extLst>
              <a:ext uri="{FF2B5EF4-FFF2-40B4-BE49-F238E27FC236}">
                <a16:creationId xmlns:a16="http://schemas.microsoft.com/office/drawing/2014/main" id="{090B8F01-86C8-4D75-A2D1-6859BE2DEF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2890837"/>
            <a:ext cx="68770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_Insight_tableau" id="11" name="slide11">
            <a:extLst>
              <a:ext uri="{FF2B5EF4-FFF2-40B4-BE49-F238E27FC236}">
                <a16:creationId xmlns:a16="http://schemas.microsoft.com/office/drawing/2014/main" id="{97040DF5-CEA9-4BCA-8074-BF0050C034D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294"/>
            <a:ext cx="12192000" cy="573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" id="2" name="slide2">
            <a:extLst>
              <a:ext uri="{FF2B5EF4-FFF2-40B4-BE49-F238E27FC236}">
                <a16:creationId xmlns:a16="http://schemas.microsoft.com/office/drawing/2014/main" id="{AB0ECB68-F6AA-4FEB-8CC2-11ABF3486B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0" y="1966912"/>
            <a:ext cx="24765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" id="3" name="slide3">
            <a:extLst>
              <a:ext uri="{FF2B5EF4-FFF2-40B4-BE49-F238E27FC236}">
                <a16:creationId xmlns:a16="http://schemas.microsoft.com/office/drawing/2014/main" id="{482FBF5D-0143-4185-8D0F-D7DF3943F9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924050"/>
            <a:ext cx="22860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market" id="4" name="slide4">
            <a:extLst>
              <a:ext uri="{FF2B5EF4-FFF2-40B4-BE49-F238E27FC236}">
                <a16:creationId xmlns:a16="http://schemas.microsoft.com/office/drawing/2014/main" id="{B8B1510C-0761-4700-B1A9-6B9009CC39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7178"/>
            <a:ext cx="12192000" cy="496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quantity by market" id="5" name="slide5">
            <a:extLst>
              <a:ext uri="{FF2B5EF4-FFF2-40B4-BE49-F238E27FC236}">
                <a16:creationId xmlns:a16="http://schemas.microsoft.com/office/drawing/2014/main" id="{865D0CDF-6FB0-4A59-AA5A-4C39FC8EF3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6575"/>
            <a:ext cx="12192000" cy="478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Customer" id="6" name="slide6">
            <a:extLst>
              <a:ext uri="{FF2B5EF4-FFF2-40B4-BE49-F238E27FC236}">
                <a16:creationId xmlns:a16="http://schemas.microsoft.com/office/drawing/2014/main" id="{3795EDA0-9A0A-4308-8F6B-031C13BC54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6284"/>
            <a:ext cx="12192000" cy="300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Products" id="7" name="slide7">
            <a:extLst>
              <a:ext uri="{FF2B5EF4-FFF2-40B4-BE49-F238E27FC236}">
                <a16:creationId xmlns:a16="http://schemas.microsoft.com/office/drawing/2014/main" id="{86A4F6F1-86B3-4CC1-916C-6B7FE39498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6284"/>
            <a:ext cx="12192000" cy="300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year" id="8" name="slide8">
            <a:extLst>
              <a:ext uri="{FF2B5EF4-FFF2-40B4-BE49-F238E27FC236}">
                <a16:creationId xmlns:a16="http://schemas.microsoft.com/office/drawing/2014/main" id="{E31728E4-575B-4DB4-A9CC-EBBB7740CFD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022" y="0"/>
            <a:ext cx="34939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" id="9" name="slide9">
            <a:extLst>
              <a:ext uri="{FF2B5EF4-FFF2-40B4-BE49-F238E27FC236}">
                <a16:creationId xmlns:a16="http://schemas.microsoft.com/office/drawing/2014/main" id="{37A15376-2100-45E1-8D28-30172DC2CF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25" y="2386012"/>
            <a:ext cx="17335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2025-01-03T09:25:45Z</dcterms:created>
  <dcterms:modified xsi:type="dcterms:W3CDTF">2025-01-03T09:25:45Z</dcterms:modified>
</cp:coreProperties>
</file>