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35"/>
  </p:notesMasterIdLst>
  <p:handoutMasterIdLst>
    <p:handoutMasterId r:id="rId36"/>
  </p:handoutMasterIdLst>
  <p:sldIdLst>
    <p:sldId id="318" r:id="rId5"/>
    <p:sldId id="317" r:id="rId6"/>
    <p:sldId id="314" r:id="rId7"/>
    <p:sldId id="328" r:id="rId8"/>
    <p:sldId id="330" r:id="rId9"/>
    <p:sldId id="315" r:id="rId10"/>
    <p:sldId id="329" r:id="rId11"/>
    <p:sldId id="335" r:id="rId12"/>
    <p:sldId id="321" r:id="rId13"/>
    <p:sldId id="316" r:id="rId14"/>
    <p:sldId id="331" r:id="rId15"/>
    <p:sldId id="319" r:id="rId16"/>
    <p:sldId id="326" r:id="rId17"/>
    <p:sldId id="320" r:id="rId18"/>
    <p:sldId id="322" r:id="rId19"/>
    <p:sldId id="327" r:id="rId20"/>
    <p:sldId id="332" r:id="rId21"/>
    <p:sldId id="333" r:id="rId22"/>
    <p:sldId id="336" r:id="rId23"/>
    <p:sldId id="337" r:id="rId24"/>
    <p:sldId id="338" r:id="rId25"/>
    <p:sldId id="339" r:id="rId26"/>
    <p:sldId id="340" r:id="rId27"/>
    <p:sldId id="341" r:id="rId28"/>
    <p:sldId id="342" r:id="rId29"/>
    <p:sldId id="343" r:id="rId30"/>
    <p:sldId id="344" r:id="rId31"/>
    <p:sldId id="324" r:id="rId32"/>
    <p:sldId id="325" r:id="rId33"/>
    <p:sldId id="33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svini Kancharla" initials="MK" lastIdx="1" clrIdx="0">
    <p:extLst>
      <p:ext uri="{19B8F6BF-5375-455C-9EA6-DF929625EA0E}">
        <p15:presenceInfo xmlns:p15="http://schemas.microsoft.com/office/powerpoint/2012/main" userId="0c887488488cbc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3467B"/>
    <a:srgbClr val="EEEEEE"/>
    <a:srgbClr val="87175F"/>
    <a:srgbClr val="EEC621"/>
    <a:srgbClr val="E58C09"/>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4" autoAdjust="0"/>
  </p:normalViewPr>
  <p:slideViewPr>
    <p:cSldViewPr>
      <p:cViewPr varScale="1">
        <p:scale>
          <a:sx n="71" d="100"/>
          <a:sy n="71" d="100"/>
        </p:scale>
        <p:origin x="696" y="78"/>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vini Kancharla" userId="0c887488488cbcc7" providerId="LiveId" clId="{D67FD411-7A75-4F5B-B0D0-6C4E75FE6442}"/>
    <pc:docChg chg="undo custSel addSld delSld modSld">
      <pc:chgData name="Manasvini Kancharla" userId="0c887488488cbcc7" providerId="LiveId" clId="{D67FD411-7A75-4F5B-B0D0-6C4E75FE6442}" dt="2023-04-27T05:54:23.746" v="992" actId="20577"/>
      <pc:docMkLst>
        <pc:docMk/>
      </pc:docMkLst>
      <pc:sldChg chg="modSp mod">
        <pc:chgData name="Manasvini Kancharla" userId="0c887488488cbcc7" providerId="LiveId" clId="{D67FD411-7A75-4F5B-B0D0-6C4E75FE6442}" dt="2023-04-27T05:42:56.025" v="882" actId="113"/>
        <pc:sldMkLst>
          <pc:docMk/>
          <pc:sldMk cId="572489061" sldId="314"/>
        </pc:sldMkLst>
        <pc:spChg chg="mod">
          <ac:chgData name="Manasvini Kancharla" userId="0c887488488cbcc7" providerId="LiveId" clId="{D67FD411-7A75-4F5B-B0D0-6C4E75FE6442}" dt="2023-04-27T05:42:56.025" v="882" actId="113"/>
          <ac:spMkLst>
            <pc:docMk/>
            <pc:sldMk cId="572489061" sldId="314"/>
            <ac:spMk id="2" creationId="{4737C10A-3DD2-695A-3838-F818691721BE}"/>
          </ac:spMkLst>
        </pc:spChg>
      </pc:sldChg>
      <pc:sldChg chg="modSp mod">
        <pc:chgData name="Manasvini Kancharla" userId="0c887488488cbcc7" providerId="LiveId" clId="{D67FD411-7A75-4F5B-B0D0-6C4E75FE6442}" dt="2023-04-27T05:43:07.356" v="883" actId="113"/>
        <pc:sldMkLst>
          <pc:docMk/>
          <pc:sldMk cId="3365781598" sldId="315"/>
        </pc:sldMkLst>
        <pc:spChg chg="mod">
          <ac:chgData name="Manasvini Kancharla" userId="0c887488488cbcc7" providerId="LiveId" clId="{D67FD411-7A75-4F5B-B0D0-6C4E75FE6442}" dt="2023-04-27T05:43:07.356" v="883" actId="113"/>
          <ac:spMkLst>
            <pc:docMk/>
            <pc:sldMk cId="3365781598" sldId="315"/>
            <ac:spMk id="2" creationId="{5DD271CD-4F27-0CC5-4152-02B83394820E}"/>
          </ac:spMkLst>
        </pc:spChg>
      </pc:sldChg>
      <pc:sldChg chg="addSp delSp modSp mod">
        <pc:chgData name="Manasvini Kancharla" userId="0c887488488cbcc7" providerId="LiveId" clId="{D67FD411-7A75-4F5B-B0D0-6C4E75FE6442}" dt="2023-04-27T04:49:36.910" v="27" actId="14100"/>
        <pc:sldMkLst>
          <pc:docMk/>
          <pc:sldMk cId="4029187982" sldId="316"/>
        </pc:sldMkLst>
        <pc:picChg chg="del">
          <ac:chgData name="Manasvini Kancharla" userId="0c887488488cbcc7" providerId="LiveId" clId="{D67FD411-7A75-4F5B-B0D0-6C4E75FE6442}" dt="2023-04-27T04:49:10.394" v="24" actId="478"/>
          <ac:picMkLst>
            <pc:docMk/>
            <pc:sldMk cId="4029187982" sldId="316"/>
            <ac:picMk id="4" creationId="{66BA199F-1D94-4CE1-3EA8-866521A8206C}"/>
          </ac:picMkLst>
        </pc:picChg>
        <pc:picChg chg="add mod">
          <ac:chgData name="Manasvini Kancharla" userId="0c887488488cbcc7" providerId="LiveId" clId="{D67FD411-7A75-4F5B-B0D0-6C4E75FE6442}" dt="2023-04-27T04:49:36.910" v="27" actId="14100"/>
          <ac:picMkLst>
            <pc:docMk/>
            <pc:sldMk cId="4029187982" sldId="316"/>
            <ac:picMk id="6" creationId="{AFE8631E-4038-0DFD-7B75-A8AF47420BE8}"/>
          </ac:picMkLst>
        </pc:picChg>
      </pc:sldChg>
      <pc:sldChg chg="modSp mod">
        <pc:chgData name="Manasvini Kancharla" userId="0c887488488cbcc7" providerId="LiveId" clId="{D67FD411-7A75-4F5B-B0D0-6C4E75FE6442}" dt="2023-04-27T05:45:24.230" v="888" actId="113"/>
        <pc:sldMkLst>
          <pc:docMk/>
          <pc:sldMk cId="1714339366" sldId="317"/>
        </pc:sldMkLst>
        <pc:spChg chg="mod">
          <ac:chgData name="Manasvini Kancharla" userId="0c887488488cbcc7" providerId="LiveId" clId="{D67FD411-7A75-4F5B-B0D0-6C4E75FE6442}" dt="2023-04-27T05:45:24.230" v="888" actId="113"/>
          <ac:spMkLst>
            <pc:docMk/>
            <pc:sldMk cId="1714339366" sldId="317"/>
            <ac:spMk id="2" creationId="{2C151867-0856-6E8B-70F8-0852B710358F}"/>
          </ac:spMkLst>
        </pc:spChg>
      </pc:sldChg>
      <pc:sldChg chg="addSp delSp modSp mod">
        <pc:chgData name="Manasvini Kancharla" userId="0c887488488cbcc7" providerId="LiveId" clId="{D67FD411-7A75-4F5B-B0D0-6C4E75FE6442}" dt="2023-04-27T04:50:51.345" v="38" actId="1076"/>
        <pc:sldMkLst>
          <pc:docMk/>
          <pc:sldMk cId="1139409073" sldId="319"/>
        </pc:sldMkLst>
        <pc:picChg chg="del">
          <ac:chgData name="Manasvini Kancharla" userId="0c887488488cbcc7" providerId="LiveId" clId="{D67FD411-7A75-4F5B-B0D0-6C4E75FE6442}" dt="2023-04-27T04:50:29.811" v="34" actId="478"/>
          <ac:picMkLst>
            <pc:docMk/>
            <pc:sldMk cId="1139409073" sldId="319"/>
            <ac:picMk id="4" creationId="{0DCD6FAC-9A86-5B8D-3568-4C933F308119}"/>
          </ac:picMkLst>
        </pc:picChg>
        <pc:picChg chg="add del">
          <ac:chgData name="Manasvini Kancharla" userId="0c887488488cbcc7" providerId="LiveId" clId="{D67FD411-7A75-4F5B-B0D0-6C4E75FE6442}" dt="2023-04-27T04:50:32.419" v="36" actId="22"/>
          <ac:picMkLst>
            <pc:docMk/>
            <pc:sldMk cId="1139409073" sldId="319"/>
            <ac:picMk id="6" creationId="{65775E8D-5524-1781-FFA7-5D34A7B73506}"/>
          </ac:picMkLst>
        </pc:picChg>
        <pc:picChg chg="add mod">
          <ac:chgData name="Manasvini Kancharla" userId="0c887488488cbcc7" providerId="LiveId" clId="{D67FD411-7A75-4F5B-B0D0-6C4E75FE6442}" dt="2023-04-27T04:50:51.345" v="38" actId="1076"/>
          <ac:picMkLst>
            <pc:docMk/>
            <pc:sldMk cId="1139409073" sldId="319"/>
            <ac:picMk id="8" creationId="{67CB4F4D-43DE-BD4D-1D42-C33801CC6207}"/>
          </ac:picMkLst>
        </pc:picChg>
      </pc:sldChg>
      <pc:sldChg chg="addSp delSp modSp mod">
        <pc:chgData name="Manasvini Kancharla" userId="0c887488488cbcc7" providerId="LiveId" clId="{D67FD411-7A75-4F5B-B0D0-6C4E75FE6442}" dt="2023-04-27T04:57:56.811" v="164" actId="14100"/>
        <pc:sldMkLst>
          <pc:docMk/>
          <pc:sldMk cId="716151259" sldId="320"/>
        </pc:sldMkLst>
        <pc:spChg chg="del">
          <ac:chgData name="Manasvini Kancharla" userId="0c887488488cbcc7" providerId="LiveId" clId="{D67FD411-7A75-4F5B-B0D0-6C4E75FE6442}" dt="2023-04-27T04:57:44.298" v="158" actId="478"/>
          <ac:spMkLst>
            <pc:docMk/>
            <pc:sldMk cId="716151259" sldId="320"/>
            <ac:spMk id="5" creationId="{FB00FA3F-755D-0647-A2BC-6A1870818C6F}"/>
          </ac:spMkLst>
        </pc:spChg>
        <pc:picChg chg="del">
          <ac:chgData name="Manasvini Kancharla" userId="0c887488488cbcc7" providerId="LiveId" clId="{D67FD411-7A75-4F5B-B0D0-6C4E75FE6442}" dt="2023-04-27T04:57:45.518" v="159" actId="478"/>
          <ac:picMkLst>
            <pc:docMk/>
            <pc:sldMk cId="716151259" sldId="320"/>
            <ac:picMk id="4" creationId="{5C6D1CC9-4578-8CE4-AC33-8611AED2984B}"/>
          </ac:picMkLst>
        </pc:picChg>
        <pc:picChg chg="del">
          <ac:chgData name="Manasvini Kancharla" userId="0c887488488cbcc7" providerId="LiveId" clId="{D67FD411-7A75-4F5B-B0D0-6C4E75FE6442}" dt="2023-04-27T04:57:33.598" v="157" actId="478"/>
          <ac:picMkLst>
            <pc:docMk/>
            <pc:sldMk cId="716151259" sldId="320"/>
            <ac:picMk id="6" creationId="{C05DC836-5123-4129-3B85-839D5DA51F1C}"/>
          </ac:picMkLst>
        </pc:picChg>
        <pc:picChg chg="add mod">
          <ac:chgData name="Manasvini Kancharla" userId="0c887488488cbcc7" providerId="LiveId" clId="{D67FD411-7A75-4F5B-B0D0-6C4E75FE6442}" dt="2023-04-27T04:57:56.811" v="164" actId="14100"/>
          <ac:picMkLst>
            <pc:docMk/>
            <pc:sldMk cId="716151259" sldId="320"/>
            <ac:picMk id="8" creationId="{283C31DF-C618-F5B2-7F7D-F1948DDCEFFC}"/>
          </ac:picMkLst>
        </pc:picChg>
      </pc:sldChg>
      <pc:sldChg chg="modSp mod">
        <pc:chgData name="Manasvini Kancharla" userId="0c887488488cbcc7" providerId="LiveId" clId="{D67FD411-7A75-4F5B-B0D0-6C4E75FE6442}" dt="2023-04-27T05:02:57.282" v="263" actId="255"/>
        <pc:sldMkLst>
          <pc:docMk/>
          <pc:sldMk cId="1365579988" sldId="322"/>
        </pc:sldMkLst>
        <pc:spChg chg="mod">
          <ac:chgData name="Manasvini Kancharla" userId="0c887488488cbcc7" providerId="LiveId" clId="{D67FD411-7A75-4F5B-B0D0-6C4E75FE6442}" dt="2023-04-27T05:02:57.282" v="263" actId="255"/>
          <ac:spMkLst>
            <pc:docMk/>
            <pc:sldMk cId="1365579988" sldId="322"/>
            <ac:spMk id="2" creationId="{20810F2D-20E8-623D-B8AA-04319B90652F}"/>
          </ac:spMkLst>
        </pc:spChg>
      </pc:sldChg>
      <pc:sldChg chg="del">
        <pc:chgData name="Manasvini Kancharla" userId="0c887488488cbcc7" providerId="LiveId" clId="{D67FD411-7A75-4F5B-B0D0-6C4E75FE6442}" dt="2023-04-27T04:58:04.423" v="165" actId="47"/>
        <pc:sldMkLst>
          <pc:docMk/>
          <pc:sldMk cId="3572549106" sldId="323"/>
        </pc:sldMkLst>
      </pc:sldChg>
      <pc:sldChg chg="modSp mod">
        <pc:chgData name="Manasvini Kancharla" userId="0c887488488cbcc7" providerId="LiveId" clId="{D67FD411-7A75-4F5B-B0D0-6C4E75FE6442}" dt="2023-04-27T05:44:22.831" v="885" actId="255"/>
        <pc:sldMkLst>
          <pc:docMk/>
          <pc:sldMk cId="1637855358" sldId="324"/>
        </pc:sldMkLst>
        <pc:spChg chg="mod">
          <ac:chgData name="Manasvini Kancharla" userId="0c887488488cbcc7" providerId="LiveId" clId="{D67FD411-7A75-4F5B-B0D0-6C4E75FE6442}" dt="2023-04-27T05:44:22.831" v="885" actId="255"/>
          <ac:spMkLst>
            <pc:docMk/>
            <pc:sldMk cId="1637855358" sldId="324"/>
            <ac:spMk id="3" creationId="{D3437D52-DB59-AD2C-CFF2-A85BC6DEB7BD}"/>
          </ac:spMkLst>
        </pc:spChg>
        <pc:spChg chg="mod">
          <ac:chgData name="Manasvini Kancharla" userId="0c887488488cbcc7" providerId="LiveId" clId="{D67FD411-7A75-4F5B-B0D0-6C4E75FE6442}" dt="2023-04-27T05:08:17.763" v="311"/>
          <ac:spMkLst>
            <pc:docMk/>
            <pc:sldMk cId="1637855358" sldId="324"/>
            <ac:spMk id="4" creationId="{942AD365-0776-713A-D0DC-BDF443826445}"/>
          </ac:spMkLst>
        </pc:spChg>
      </pc:sldChg>
      <pc:sldChg chg="modSp mod">
        <pc:chgData name="Manasvini Kancharla" userId="0c887488488cbcc7" providerId="LiveId" clId="{D67FD411-7A75-4F5B-B0D0-6C4E75FE6442}" dt="2023-04-27T05:44:29.936" v="886" actId="255"/>
        <pc:sldMkLst>
          <pc:docMk/>
          <pc:sldMk cId="3531329284" sldId="325"/>
        </pc:sldMkLst>
        <pc:spChg chg="mod">
          <ac:chgData name="Manasvini Kancharla" userId="0c887488488cbcc7" providerId="LiveId" clId="{D67FD411-7A75-4F5B-B0D0-6C4E75FE6442}" dt="2023-04-27T05:44:29.936" v="886" actId="255"/>
          <ac:spMkLst>
            <pc:docMk/>
            <pc:sldMk cId="3531329284" sldId="325"/>
            <ac:spMk id="3" creationId="{968C8F90-DD12-6BCE-006E-77E661BD51C8}"/>
          </ac:spMkLst>
        </pc:spChg>
        <pc:spChg chg="mod">
          <ac:chgData name="Manasvini Kancharla" userId="0c887488488cbcc7" providerId="LiveId" clId="{D67FD411-7A75-4F5B-B0D0-6C4E75FE6442}" dt="2023-04-27T05:10:04.222" v="351" actId="14100"/>
          <ac:spMkLst>
            <pc:docMk/>
            <pc:sldMk cId="3531329284" sldId="325"/>
            <ac:spMk id="4" creationId="{966873A9-2A29-B3D1-3EC6-C8E16047C5CA}"/>
          </ac:spMkLst>
        </pc:spChg>
      </pc:sldChg>
      <pc:sldChg chg="modSp mod">
        <pc:chgData name="Manasvini Kancharla" userId="0c887488488cbcc7" providerId="LiveId" clId="{D67FD411-7A75-4F5B-B0D0-6C4E75FE6442}" dt="2023-04-27T04:56:03.560" v="156" actId="20577"/>
        <pc:sldMkLst>
          <pc:docMk/>
          <pc:sldMk cId="287972449" sldId="326"/>
        </pc:sldMkLst>
        <pc:spChg chg="mod">
          <ac:chgData name="Manasvini Kancharla" userId="0c887488488cbcc7" providerId="LiveId" clId="{D67FD411-7A75-4F5B-B0D0-6C4E75FE6442}" dt="2023-04-27T04:56:03.560" v="156" actId="20577"/>
          <ac:spMkLst>
            <pc:docMk/>
            <pc:sldMk cId="287972449" sldId="326"/>
            <ac:spMk id="4" creationId="{AC7D9910-8BE4-21C9-9529-B49B548A884B}"/>
          </ac:spMkLst>
        </pc:spChg>
      </pc:sldChg>
      <pc:sldChg chg="modSp mod">
        <pc:chgData name="Manasvini Kancharla" userId="0c887488488cbcc7" providerId="LiveId" clId="{D67FD411-7A75-4F5B-B0D0-6C4E75FE6442}" dt="2023-04-27T05:14:38.368" v="419" actId="255"/>
        <pc:sldMkLst>
          <pc:docMk/>
          <pc:sldMk cId="2907892939" sldId="329"/>
        </pc:sldMkLst>
        <pc:spChg chg="mod">
          <ac:chgData name="Manasvini Kancharla" userId="0c887488488cbcc7" providerId="LiveId" clId="{D67FD411-7A75-4F5B-B0D0-6C4E75FE6442}" dt="2023-04-27T05:14:38.368" v="419" actId="255"/>
          <ac:spMkLst>
            <pc:docMk/>
            <pc:sldMk cId="2907892939" sldId="329"/>
            <ac:spMk id="2" creationId="{1DDA7FB5-BECF-159E-FF29-C75D0914D0E7}"/>
          </ac:spMkLst>
        </pc:spChg>
        <pc:spChg chg="mod">
          <ac:chgData name="Manasvini Kancharla" userId="0c887488488cbcc7" providerId="LiveId" clId="{D67FD411-7A75-4F5B-B0D0-6C4E75FE6442}" dt="2023-04-27T04:48:38.272" v="23" actId="20577"/>
          <ac:spMkLst>
            <pc:docMk/>
            <pc:sldMk cId="2907892939" sldId="329"/>
            <ac:spMk id="4" creationId="{3AD62E85-B0A3-0B2A-779E-333E9CA3E6EE}"/>
          </ac:spMkLst>
        </pc:spChg>
      </pc:sldChg>
      <pc:sldChg chg="addSp delSp modSp mod">
        <pc:chgData name="Manasvini Kancharla" userId="0c887488488cbcc7" providerId="LiveId" clId="{D67FD411-7A75-4F5B-B0D0-6C4E75FE6442}" dt="2023-04-27T04:50:13.439" v="33" actId="1076"/>
        <pc:sldMkLst>
          <pc:docMk/>
          <pc:sldMk cId="1966111363" sldId="331"/>
        </pc:sldMkLst>
        <pc:picChg chg="del mod">
          <ac:chgData name="Manasvini Kancharla" userId="0c887488488cbcc7" providerId="LiveId" clId="{D67FD411-7A75-4F5B-B0D0-6C4E75FE6442}" dt="2023-04-27T04:49:57.188" v="29" actId="478"/>
          <ac:picMkLst>
            <pc:docMk/>
            <pc:sldMk cId="1966111363" sldId="331"/>
            <ac:picMk id="5" creationId="{694B87AF-3A79-2130-0EE8-8E3FD8B77E23}"/>
          </ac:picMkLst>
        </pc:picChg>
        <pc:picChg chg="add mod">
          <ac:chgData name="Manasvini Kancharla" userId="0c887488488cbcc7" providerId="LiveId" clId="{D67FD411-7A75-4F5B-B0D0-6C4E75FE6442}" dt="2023-04-27T04:50:13.439" v="33" actId="1076"/>
          <ac:picMkLst>
            <pc:docMk/>
            <pc:sldMk cId="1966111363" sldId="331"/>
            <ac:picMk id="6" creationId="{82A7A667-0A30-A266-B65C-A9FECAC2BB98}"/>
          </ac:picMkLst>
        </pc:picChg>
      </pc:sldChg>
      <pc:sldChg chg="addSp delSp modSp new mod addCm delCm">
        <pc:chgData name="Manasvini Kancharla" userId="0c887488488cbcc7" providerId="LiveId" clId="{D67FD411-7A75-4F5B-B0D0-6C4E75FE6442}" dt="2023-04-27T05:03:40.310" v="265" actId="1036"/>
        <pc:sldMkLst>
          <pc:docMk/>
          <pc:sldMk cId="3790293769" sldId="332"/>
        </pc:sldMkLst>
        <pc:spChg chg="mod">
          <ac:chgData name="Manasvini Kancharla" userId="0c887488488cbcc7" providerId="LiveId" clId="{D67FD411-7A75-4F5B-B0D0-6C4E75FE6442}" dt="2023-04-27T05:03:07.999" v="264" actId="255"/>
          <ac:spMkLst>
            <pc:docMk/>
            <pc:sldMk cId="3790293769" sldId="332"/>
            <ac:spMk id="2" creationId="{9CE1F3D6-4749-3940-842E-E0440213B80E}"/>
          </ac:spMkLst>
        </pc:spChg>
        <pc:spChg chg="add mod">
          <ac:chgData name="Manasvini Kancharla" userId="0c887488488cbcc7" providerId="LiveId" clId="{D67FD411-7A75-4F5B-B0D0-6C4E75FE6442}" dt="2023-04-27T05:01:02.069" v="215" actId="5793"/>
          <ac:spMkLst>
            <pc:docMk/>
            <pc:sldMk cId="3790293769" sldId="332"/>
            <ac:spMk id="4" creationId="{84CCDB50-8E8D-37A9-4159-62C179E10CB7}"/>
          </ac:spMkLst>
        </pc:spChg>
        <pc:spChg chg="add mod">
          <ac:chgData name="Manasvini Kancharla" userId="0c887488488cbcc7" providerId="LiveId" clId="{D67FD411-7A75-4F5B-B0D0-6C4E75FE6442}" dt="2023-04-27T05:01:45.579" v="255" actId="14100"/>
          <ac:spMkLst>
            <pc:docMk/>
            <pc:sldMk cId="3790293769" sldId="332"/>
            <ac:spMk id="7" creationId="{1A4B47EA-806B-8191-9E8A-761043045ECA}"/>
          </ac:spMkLst>
        </pc:spChg>
        <pc:spChg chg="add del mod">
          <ac:chgData name="Manasvini Kancharla" userId="0c887488488cbcc7" providerId="LiveId" clId="{D67FD411-7A75-4F5B-B0D0-6C4E75FE6442}" dt="2023-04-27T05:02:28.712" v="260"/>
          <ac:spMkLst>
            <pc:docMk/>
            <pc:sldMk cId="3790293769" sldId="332"/>
            <ac:spMk id="8" creationId="{2B7D54F1-D308-39EF-4BB2-522ABE7A06ED}"/>
          </ac:spMkLst>
        </pc:spChg>
        <pc:picChg chg="add mod">
          <ac:chgData name="Manasvini Kancharla" userId="0c887488488cbcc7" providerId="LiveId" clId="{D67FD411-7A75-4F5B-B0D0-6C4E75FE6442}" dt="2023-04-27T05:01:18.065" v="221" actId="1076"/>
          <ac:picMkLst>
            <pc:docMk/>
            <pc:sldMk cId="3790293769" sldId="332"/>
            <ac:picMk id="6" creationId="{83CA763B-5F4A-6EB5-CC22-1CCE3486B968}"/>
          </ac:picMkLst>
        </pc:picChg>
        <pc:picChg chg="add mod">
          <ac:chgData name="Manasvini Kancharla" userId="0c887488488cbcc7" providerId="LiveId" clId="{D67FD411-7A75-4F5B-B0D0-6C4E75FE6442}" dt="2023-04-27T05:03:40.310" v="265" actId="1036"/>
          <ac:picMkLst>
            <pc:docMk/>
            <pc:sldMk cId="3790293769" sldId="332"/>
            <ac:picMk id="10" creationId="{DE5BF802-A7EB-D02B-94A8-0E85340A0246}"/>
          </ac:picMkLst>
        </pc:picChg>
      </pc:sldChg>
      <pc:sldChg chg="addSp delSp modSp new mod">
        <pc:chgData name="Manasvini Kancharla" userId="0c887488488cbcc7" providerId="LiveId" clId="{D67FD411-7A75-4F5B-B0D0-6C4E75FE6442}" dt="2023-04-27T05:24:37.551" v="579" actId="313"/>
        <pc:sldMkLst>
          <pc:docMk/>
          <pc:sldMk cId="3803614719" sldId="333"/>
        </pc:sldMkLst>
        <pc:spChg chg="mod">
          <ac:chgData name="Manasvini Kancharla" userId="0c887488488cbcc7" providerId="LiveId" clId="{D67FD411-7A75-4F5B-B0D0-6C4E75FE6442}" dt="2023-04-27T05:19:31.584" v="484" actId="14100"/>
          <ac:spMkLst>
            <pc:docMk/>
            <pc:sldMk cId="3803614719" sldId="333"/>
            <ac:spMk id="2" creationId="{5CE627AF-61B4-CABE-EF3D-6F76B9ECDE40}"/>
          </ac:spMkLst>
        </pc:spChg>
        <pc:spChg chg="add del mod">
          <ac:chgData name="Manasvini Kancharla" userId="0c887488488cbcc7" providerId="LiveId" clId="{D67FD411-7A75-4F5B-B0D0-6C4E75FE6442}" dt="2023-04-27T05:20:38.673" v="523"/>
          <ac:spMkLst>
            <pc:docMk/>
            <pc:sldMk cId="3803614719" sldId="333"/>
            <ac:spMk id="4" creationId="{495F89AB-98A4-E84D-0999-27729214A75D}"/>
          </ac:spMkLst>
        </pc:spChg>
        <pc:spChg chg="add mod">
          <ac:chgData name="Manasvini Kancharla" userId="0c887488488cbcc7" providerId="LiveId" clId="{D67FD411-7A75-4F5B-B0D0-6C4E75FE6442}" dt="2023-04-27T05:20:32.165" v="520" actId="113"/>
          <ac:spMkLst>
            <pc:docMk/>
            <pc:sldMk cId="3803614719" sldId="333"/>
            <ac:spMk id="7" creationId="{F163EF93-637C-42FB-ABDC-B60F0672B8C4}"/>
          </ac:spMkLst>
        </pc:spChg>
        <pc:spChg chg="add mod">
          <ac:chgData name="Manasvini Kancharla" userId="0c887488488cbcc7" providerId="LiveId" clId="{D67FD411-7A75-4F5B-B0D0-6C4E75FE6442}" dt="2023-04-27T05:24:37.551" v="579" actId="313"/>
          <ac:spMkLst>
            <pc:docMk/>
            <pc:sldMk cId="3803614719" sldId="333"/>
            <ac:spMk id="8" creationId="{74D200DD-D483-8A24-1539-A4CD4B01AB63}"/>
          </ac:spMkLst>
        </pc:spChg>
        <pc:picChg chg="add mod">
          <ac:chgData name="Manasvini Kancharla" userId="0c887488488cbcc7" providerId="LiveId" clId="{D67FD411-7A75-4F5B-B0D0-6C4E75FE6442}" dt="2023-04-27T05:24:08.683" v="575" actId="14100"/>
          <ac:picMkLst>
            <pc:docMk/>
            <pc:sldMk cId="3803614719" sldId="333"/>
            <ac:picMk id="6" creationId="{4B88B5FA-0E3E-0F01-B9B5-AB99644CC07A}"/>
          </ac:picMkLst>
        </pc:picChg>
      </pc:sldChg>
      <pc:sldChg chg="addSp delSp modSp new mod">
        <pc:chgData name="Manasvini Kancharla" userId="0c887488488cbcc7" providerId="LiveId" clId="{D67FD411-7A75-4F5B-B0D0-6C4E75FE6442}" dt="2023-04-27T05:44:41.871" v="887" actId="255"/>
        <pc:sldMkLst>
          <pc:docMk/>
          <pc:sldMk cId="1463549462" sldId="334"/>
        </pc:sldMkLst>
        <pc:spChg chg="mod">
          <ac:chgData name="Manasvini Kancharla" userId="0c887488488cbcc7" providerId="LiveId" clId="{D67FD411-7A75-4F5B-B0D0-6C4E75FE6442}" dt="2023-04-27T05:44:41.871" v="887" actId="255"/>
          <ac:spMkLst>
            <pc:docMk/>
            <pc:sldMk cId="1463549462" sldId="334"/>
            <ac:spMk id="2" creationId="{607A8682-DB57-76F8-9FC0-4F131DA9722F}"/>
          </ac:spMkLst>
        </pc:spChg>
        <pc:spChg chg="add del mod">
          <ac:chgData name="Manasvini Kancharla" userId="0c887488488cbcc7" providerId="LiveId" clId="{D67FD411-7A75-4F5B-B0D0-6C4E75FE6442}" dt="2023-04-27T05:12:20.919" v="377"/>
          <ac:spMkLst>
            <pc:docMk/>
            <pc:sldMk cId="1463549462" sldId="334"/>
            <ac:spMk id="4" creationId="{99CCFE93-10B0-934E-FD52-22BE6BD0297A}"/>
          </ac:spMkLst>
        </pc:spChg>
        <pc:spChg chg="add mod">
          <ac:chgData name="Manasvini Kancharla" userId="0c887488488cbcc7" providerId="LiveId" clId="{D67FD411-7A75-4F5B-B0D0-6C4E75FE6442}" dt="2023-04-27T05:12:58.054" v="384" actId="20577"/>
          <ac:spMkLst>
            <pc:docMk/>
            <pc:sldMk cId="1463549462" sldId="334"/>
            <ac:spMk id="5" creationId="{D97AD1B7-17B2-1325-C3D9-02A4DEE6EC4E}"/>
          </ac:spMkLst>
        </pc:spChg>
      </pc:sldChg>
      <pc:sldChg chg="delSp new del mod">
        <pc:chgData name="Manasvini Kancharla" userId="0c887488488cbcc7" providerId="LiveId" clId="{D67FD411-7A75-4F5B-B0D0-6C4E75FE6442}" dt="2023-04-27T05:10:41.657" v="355" actId="2696"/>
        <pc:sldMkLst>
          <pc:docMk/>
          <pc:sldMk cId="3143830387" sldId="334"/>
        </pc:sldMkLst>
        <pc:spChg chg="del">
          <ac:chgData name="Manasvini Kancharla" userId="0c887488488cbcc7" providerId="LiveId" clId="{D67FD411-7A75-4F5B-B0D0-6C4E75FE6442}" dt="2023-04-27T05:10:29.092" v="354" actId="478"/>
          <ac:spMkLst>
            <pc:docMk/>
            <pc:sldMk cId="3143830387" sldId="334"/>
            <ac:spMk id="2" creationId="{A85B1594-C937-5A89-7539-C8380DE05ED4}"/>
          </ac:spMkLst>
        </pc:spChg>
      </pc:sldChg>
      <pc:sldChg chg="addSp delSp modSp new mod">
        <pc:chgData name="Manasvini Kancharla" userId="0c887488488cbcc7" providerId="LiveId" clId="{D67FD411-7A75-4F5B-B0D0-6C4E75FE6442}" dt="2023-04-27T05:16:50.651" v="463" actId="6549"/>
        <pc:sldMkLst>
          <pc:docMk/>
          <pc:sldMk cId="614552368" sldId="335"/>
        </pc:sldMkLst>
        <pc:spChg chg="mod">
          <ac:chgData name="Manasvini Kancharla" userId="0c887488488cbcc7" providerId="LiveId" clId="{D67FD411-7A75-4F5B-B0D0-6C4E75FE6442}" dt="2023-04-27T05:15:05.858" v="444" actId="113"/>
          <ac:spMkLst>
            <pc:docMk/>
            <pc:sldMk cId="614552368" sldId="335"/>
            <ac:spMk id="2" creationId="{A34B90DF-0BA8-7353-781C-9DDCBA083B92}"/>
          </ac:spMkLst>
        </pc:spChg>
        <pc:spChg chg="add del mod">
          <ac:chgData name="Manasvini Kancharla" userId="0c887488488cbcc7" providerId="LiveId" clId="{D67FD411-7A75-4F5B-B0D0-6C4E75FE6442}" dt="2023-04-27T05:15:57.478" v="447"/>
          <ac:spMkLst>
            <pc:docMk/>
            <pc:sldMk cId="614552368" sldId="335"/>
            <ac:spMk id="4" creationId="{83205ABB-207F-C230-ECEE-9AA81D955361}"/>
          </ac:spMkLst>
        </pc:spChg>
        <pc:spChg chg="add mod">
          <ac:chgData name="Manasvini Kancharla" userId="0c887488488cbcc7" providerId="LiveId" clId="{D67FD411-7A75-4F5B-B0D0-6C4E75FE6442}" dt="2023-04-27T05:16:50.651" v="463" actId="6549"/>
          <ac:spMkLst>
            <pc:docMk/>
            <pc:sldMk cId="614552368" sldId="335"/>
            <ac:spMk id="5" creationId="{BB8AC2A5-6728-31D8-E52A-A0A5BB908040}"/>
          </ac:spMkLst>
        </pc:spChg>
      </pc:sldChg>
      <pc:sldChg chg="addSp modSp new mod">
        <pc:chgData name="Manasvini Kancharla" userId="0c887488488cbcc7" providerId="LiveId" clId="{D67FD411-7A75-4F5B-B0D0-6C4E75FE6442}" dt="2023-04-27T05:24:58.498" v="591" actId="1076"/>
        <pc:sldMkLst>
          <pc:docMk/>
          <pc:sldMk cId="2178822894" sldId="336"/>
        </pc:sldMkLst>
        <pc:spChg chg="mod">
          <ac:chgData name="Manasvini Kancharla" userId="0c887488488cbcc7" providerId="LiveId" clId="{D67FD411-7A75-4F5B-B0D0-6C4E75FE6442}" dt="2023-04-27T05:21:07.852" v="541" actId="1076"/>
          <ac:spMkLst>
            <pc:docMk/>
            <pc:sldMk cId="2178822894" sldId="336"/>
            <ac:spMk id="2" creationId="{9B428FF0-4676-B688-BB43-BF30E912613D}"/>
          </ac:spMkLst>
        </pc:spChg>
        <pc:spChg chg="add mod">
          <ac:chgData name="Manasvini Kancharla" userId="0c887488488cbcc7" providerId="LiveId" clId="{D67FD411-7A75-4F5B-B0D0-6C4E75FE6442}" dt="2023-04-27T05:24:58.498" v="591" actId="1076"/>
          <ac:spMkLst>
            <pc:docMk/>
            <pc:sldMk cId="2178822894" sldId="336"/>
            <ac:spMk id="6" creationId="{F9F06387-58F1-7783-85F2-EED820ADD0BB}"/>
          </ac:spMkLst>
        </pc:spChg>
        <pc:picChg chg="add mod">
          <ac:chgData name="Manasvini Kancharla" userId="0c887488488cbcc7" providerId="LiveId" clId="{D67FD411-7A75-4F5B-B0D0-6C4E75FE6442}" dt="2023-04-27T05:21:44.184" v="548" actId="14100"/>
          <ac:picMkLst>
            <pc:docMk/>
            <pc:sldMk cId="2178822894" sldId="336"/>
            <ac:picMk id="5" creationId="{A3CBA15C-2544-E76D-3753-239A27DD612A}"/>
          </ac:picMkLst>
        </pc:picChg>
      </pc:sldChg>
      <pc:sldChg chg="addSp modSp new mod">
        <pc:chgData name="Manasvini Kancharla" userId="0c887488488cbcc7" providerId="LiveId" clId="{D67FD411-7A75-4F5B-B0D0-6C4E75FE6442}" dt="2023-04-27T05:48:20.848" v="929" actId="20577"/>
        <pc:sldMkLst>
          <pc:docMk/>
          <pc:sldMk cId="3328052099" sldId="337"/>
        </pc:sldMkLst>
        <pc:spChg chg="mod">
          <ac:chgData name="Manasvini Kancharla" userId="0c887488488cbcc7" providerId="LiveId" clId="{D67FD411-7A75-4F5B-B0D0-6C4E75FE6442}" dt="2023-04-27T05:48:20.848" v="929" actId="20577"/>
          <ac:spMkLst>
            <pc:docMk/>
            <pc:sldMk cId="3328052099" sldId="337"/>
            <ac:spMk id="2" creationId="{25CC2EA4-D886-6A2D-B91E-29D10975BE09}"/>
          </ac:spMkLst>
        </pc:spChg>
        <pc:spChg chg="add mod">
          <ac:chgData name="Manasvini Kancharla" userId="0c887488488cbcc7" providerId="LiveId" clId="{D67FD411-7A75-4F5B-B0D0-6C4E75FE6442}" dt="2023-04-27T05:25:40.124" v="658" actId="14100"/>
          <ac:spMkLst>
            <pc:docMk/>
            <pc:sldMk cId="3328052099" sldId="337"/>
            <ac:spMk id="6" creationId="{2C4A460D-6A6D-27A7-04F4-D5DD6BAC2055}"/>
          </ac:spMkLst>
        </pc:spChg>
        <pc:picChg chg="add mod">
          <ac:chgData name="Manasvini Kancharla" userId="0c887488488cbcc7" providerId="LiveId" clId="{D67FD411-7A75-4F5B-B0D0-6C4E75FE6442}" dt="2023-04-27T05:25:04.623" v="592" actId="1076"/>
          <ac:picMkLst>
            <pc:docMk/>
            <pc:sldMk cId="3328052099" sldId="337"/>
            <ac:picMk id="5" creationId="{82184823-B1A5-A416-B6E8-A13D1DA848AC}"/>
          </ac:picMkLst>
        </pc:picChg>
      </pc:sldChg>
      <pc:sldChg chg="addSp delSp modSp new mod">
        <pc:chgData name="Manasvini Kancharla" userId="0c887488488cbcc7" providerId="LiveId" clId="{D67FD411-7A75-4F5B-B0D0-6C4E75FE6442}" dt="2023-04-27T05:54:12.452" v="985" actId="20577"/>
        <pc:sldMkLst>
          <pc:docMk/>
          <pc:sldMk cId="2293028412" sldId="338"/>
        </pc:sldMkLst>
        <pc:spChg chg="mod">
          <ac:chgData name="Manasvini Kancharla" userId="0c887488488cbcc7" providerId="LiveId" clId="{D67FD411-7A75-4F5B-B0D0-6C4E75FE6442}" dt="2023-04-27T05:48:30.885" v="943" actId="27636"/>
          <ac:spMkLst>
            <pc:docMk/>
            <pc:sldMk cId="2293028412" sldId="338"/>
            <ac:spMk id="2" creationId="{AD9918A2-0555-C0E9-097D-89654B46FFB4}"/>
          </ac:spMkLst>
        </pc:spChg>
        <pc:spChg chg="add del mod">
          <ac:chgData name="Manasvini Kancharla" userId="0c887488488cbcc7" providerId="LiveId" clId="{D67FD411-7A75-4F5B-B0D0-6C4E75FE6442}" dt="2023-04-27T05:26:10.216" v="661"/>
          <ac:spMkLst>
            <pc:docMk/>
            <pc:sldMk cId="2293028412" sldId="338"/>
            <ac:spMk id="8" creationId="{1C5A6E5F-70AC-3EA0-A42F-DE604AA88725}"/>
          </ac:spMkLst>
        </pc:spChg>
        <pc:spChg chg="add mod">
          <ac:chgData name="Manasvini Kancharla" userId="0c887488488cbcc7" providerId="LiveId" clId="{D67FD411-7A75-4F5B-B0D0-6C4E75FE6442}" dt="2023-04-27T05:54:12.452" v="985" actId="20577"/>
          <ac:spMkLst>
            <pc:docMk/>
            <pc:sldMk cId="2293028412" sldId="338"/>
            <ac:spMk id="9" creationId="{03904C11-1FE4-9A37-972D-E89AB527A3D9}"/>
          </ac:spMkLst>
        </pc:spChg>
        <pc:picChg chg="add del">
          <ac:chgData name="Manasvini Kancharla" userId="0c887488488cbcc7" providerId="LiveId" clId="{D67FD411-7A75-4F5B-B0D0-6C4E75FE6442}" dt="2023-04-27T05:23:17.505" v="564" actId="22"/>
          <ac:picMkLst>
            <pc:docMk/>
            <pc:sldMk cId="2293028412" sldId="338"/>
            <ac:picMk id="5" creationId="{91B9F840-55C9-D217-D478-6597F5C1C0D9}"/>
          </ac:picMkLst>
        </pc:picChg>
        <pc:picChg chg="add mod">
          <ac:chgData name="Manasvini Kancharla" userId="0c887488488cbcc7" providerId="LiveId" clId="{D67FD411-7A75-4F5B-B0D0-6C4E75FE6442}" dt="2023-04-27T05:27:06.334" v="666" actId="14100"/>
          <ac:picMkLst>
            <pc:docMk/>
            <pc:sldMk cId="2293028412" sldId="338"/>
            <ac:picMk id="7" creationId="{BC46EE9D-C822-EC2C-FD5F-B3D6D17B5AB3}"/>
          </ac:picMkLst>
        </pc:picChg>
      </pc:sldChg>
      <pc:sldChg chg="addSp modSp new mod">
        <pc:chgData name="Manasvini Kancharla" userId="0c887488488cbcc7" providerId="LiveId" clId="{D67FD411-7A75-4F5B-B0D0-6C4E75FE6442}" dt="2023-04-27T05:29:04.479" v="729" actId="1076"/>
        <pc:sldMkLst>
          <pc:docMk/>
          <pc:sldMk cId="3845655570" sldId="339"/>
        </pc:sldMkLst>
        <pc:spChg chg="mod">
          <ac:chgData name="Manasvini Kancharla" userId="0c887488488cbcc7" providerId="LiveId" clId="{D67FD411-7A75-4F5B-B0D0-6C4E75FE6442}" dt="2023-04-27T05:28:47.777" v="727" actId="255"/>
          <ac:spMkLst>
            <pc:docMk/>
            <pc:sldMk cId="3845655570" sldId="339"/>
            <ac:spMk id="2" creationId="{5274B8B9-22DB-FBF6-CD3F-8231901F5516}"/>
          </ac:spMkLst>
        </pc:spChg>
        <pc:spChg chg="add mod">
          <ac:chgData name="Manasvini Kancharla" userId="0c887488488cbcc7" providerId="LiveId" clId="{D67FD411-7A75-4F5B-B0D0-6C4E75FE6442}" dt="2023-04-27T05:29:04.479" v="729" actId="1076"/>
          <ac:spMkLst>
            <pc:docMk/>
            <pc:sldMk cId="3845655570" sldId="339"/>
            <ac:spMk id="4" creationId="{53114F8C-31C8-329C-B101-5941817437B1}"/>
          </ac:spMkLst>
        </pc:spChg>
        <pc:picChg chg="add mod">
          <ac:chgData name="Manasvini Kancharla" userId="0c887488488cbcc7" providerId="LiveId" clId="{D67FD411-7A75-4F5B-B0D0-6C4E75FE6442}" dt="2023-04-27T05:28:09.033" v="699" actId="14100"/>
          <ac:picMkLst>
            <pc:docMk/>
            <pc:sldMk cId="3845655570" sldId="339"/>
            <ac:picMk id="6" creationId="{A0AB9E4B-3429-51A4-B24A-3E7F8F1DC6AF}"/>
          </ac:picMkLst>
        </pc:picChg>
      </pc:sldChg>
      <pc:sldChg chg="addSp delSp modSp new mod">
        <pc:chgData name="Manasvini Kancharla" userId="0c887488488cbcc7" providerId="LiveId" clId="{D67FD411-7A75-4F5B-B0D0-6C4E75FE6442}" dt="2023-04-27T05:48:47.453" v="964" actId="27636"/>
        <pc:sldMkLst>
          <pc:docMk/>
          <pc:sldMk cId="1772653622" sldId="340"/>
        </pc:sldMkLst>
        <pc:spChg chg="mod">
          <ac:chgData name="Manasvini Kancharla" userId="0c887488488cbcc7" providerId="LiveId" clId="{D67FD411-7A75-4F5B-B0D0-6C4E75FE6442}" dt="2023-04-27T05:48:47.453" v="964" actId="27636"/>
          <ac:spMkLst>
            <pc:docMk/>
            <pc:sldMk cId="1772653622" sldId="340"/>
            <ac:spMk id="2" creationId="{07F06FAA-4E3D-D82F-085B-27BCF22A7DCD}"/>
          </ac:spMkLst>
        </pc:spChg>
        <pc:spChg chg="add del mod">
          <ac:chgData name="Manasvini Kancharla" userId="0c887488488cbcc7" providerId="LiveId" clId="{D67FD411-7A75-4F5B-B0D0-6C4E75FE6442}" dt="2023-04-27T05:29:50.627" v="739"/>
          <ac:spMkLst>
            <pc:docMk/>
            <pc:sldMk cId="1772653622" sldId="340"/>
            <ac:spMk id="6" creationId="{4338F23C-DA1D-8D24-8D78-330964B5657B}"/>
          </ac:spMkLst>
        </pc:spChg>
        <pc:spChg chg="add del mod">
          <ac:chgData name="Manasvini Kancharla" userId="0c887488488cbcc7" providerId="LiveId" clId="{D67FD411-7A75-4F5B-B0D0-6C4E75FE6442}" dt="2023-04-27T05:30:35.848" v="743"/>
          <ac:spMkLst>
            <pc:docMk/>
            <pc:sldMk cId="1772653622" sldId="340"/>
            <ac:spMk id="9" creationId="{01A68A6F-36ED-F625-4015-C0B8EC5B5021}"/>
          </ac:spMkLst>
        </pc:spChg>
        <pc:spChg chg="add mod">
          <ac:chgData name="Manasvini Kancharla" userId="0c887488488cbcc7" providerId="LiveId" clId="{D67FD411-7A75-4F5B-B0D0-6C4E75FE6442}" dt="2023-04-27T05:39:53.172" v="861" actId="20577"/>
          <ac:spMkLst>
            <pc:docMk/>
            <pc:sldMk cId="1772653622" sldId="340"/>
            <ac:spMk id="10" creationId="{5E3C437B-1467-CFB0-398C-44CDDEF79127}"/>
          </ac:spMkLst>
        </pc:spChg>
        <pc:picChg chg="add mod">
          <ac:chgData name="Manasvini Kancharla" userId="0c887488488cbcc7" providerId="LiveId" clId="{D67FD411-7A75-4F5B-B0D0-6C4E75FE6442}" dt="2023-04-27T05:31:17.440" v="763" actId="1076"/>
          <ac:picMkLst>
            <pc:docMk/>
            <pc:sldMk cId="1772653622" sldId="340"/>
            <ac:picMk id="5" creationId="{B8D3937F-D603-49F6-2EF6-39D01F13F5D8}"/>
          </ac:picMkLst>
        </pc:picChg>
        <pc:picChg chg="add del">
          <ac:chgData name="Manasvini Kancharla" userId="0c887488488cbcc7" providerId="LiveId" clId="{D67FD411-7A75-4F5B-B0D0-6C4E75FE6442}" dt="2023-04-27T05:29:46.233" v="737" actId="22"/>
          <ac:picMkLst>
            <pc:docMk/>
            <pc:sldMk cId="1772653622" sldId="340"/>
            <ac:picMk id="8" creationId="{4228EC46-EBB8-1154-9655-7E7C8FA31FD8}"/>
          </ac:picMkLst>
        </pc:picChg>
      </pc:sldChg>
      <pc:sldChg chg="addSp modSp new mod">
        <pc:chgData name="Manasvini Kancharla" userId="0c887488488cbcc7" providerId="LiveId" clId="{D67FD411-7A75-4F5B-B0D0-6C4E75FE6442}" dt="2023-04-27T05:54:23.746" v="992" actId="20577"/>
        <pc:sldMkLst>
          <pc:docMk/>
          <pc:sldMk cId="3947477598" sldId="341"/>
        </pc:sldMkLst>
        <pc:spChg chg="mod">
          <ac:chgData name="Manasvini Kancharla" userId="0c887488488cbcc7" providerId="LiveId" clId="{D67FD411-7A75-4F5B-B0D0-6C4E75FE6442}" dt="2023-04-27T05:33:40.402" v="770" actId="255"/>
          <ac:spMkLst>
            <pc:docMk/>
            <pc:sldMk cId="3947477598" sldId="341"/>
            <ac:spMk id="2" creationId="{D08816DB-D009-580A-6358-061D0A4F8F29}"/>
          </ac:spMkLst>
        </pc:spChg>
        <pc:spChg chg="add mod">
          <ac:chgData name="Manasvini Kancharla" userId="0c887488488cbcc7" providerId="LiveId" clId="{D67FD411-7A75-4F5B-B0D0-6C4E75FE6442}" dt="2023-04-27T05:54:23.746" v="992" actId="20577"/>
          <ac:spMkLst>
            <pc:docMk/>
            <pc:sldMk cId="3947477598" sldId="341"/>
            <ac:spMk id="6" creationId="{CF72D3FF-0EC1-A2FA-D417-62F1786583C4}"/>
          </ac:spMkLst>
        </pc:spChg>
        <pc:picChg chg="add mod">
          <ac:chgData name="Manasvini Kancharla" userId="0c887488488cbcc7" providerId="LiveId" clId="{D67FD411-7A75-4F5B-B0D0-6C4E75FE6442}" dt="2023-04-27T05:40:03.237" v="862" actId="1076"/>
          <ac:picMkLst>
            <pc:docMk/>
            <pc:sldMk cId="3947477598" sldId="341"/>
            <ac:picMk id="5" creationId="{1D691E8F-482F-82AB-16C3-DDF232F47DC1}"/>
          </ac:picMkLst>
        </pc:picChg>
      </pc:sldChg>
      <pc:sldChg chg="addSp modSp new mod">
        <pc:chgData name="Manasvini Kancharla" userId="0c887488488cbcc7" providerId="LiveId" clId="{D67FD411-7A75-4F5B-B0D0-6C4E75FE6442}" dt="2023-04-27T05:48:56.636" v="975" actId="20577"/>
        <pc:sldMkLst>
          <pc:docMk/>
          <pc:sldMk cId="1448158216" sldId="342"/>
        </pc:sldMkLst>
        <pc:spChg chg="mod">
          <ac:chgData name="Manasvini Kancharla" userId="0c887488488cbcc7" providerId="LiveId" clId="{D67FD411-7A75-4F5B-B0D0-6C4E75FE6442}" dt="2023-04-27T05:48:56.636" v="975" actId="20577"/>
          <ac:spMkLst>
            <pc:docMk/>
            <pc:sldMk cId="1448158216" sldId="342"/>
            <ac:spMk id="2" creationId="{2585F39E-64D1-73E3-06ED-A843236FE7D4}"/>
          </ac:spMkLst>
        </pc:spChg>
        <pc:spChg chg="add mod">
          <ac:chgData name="Manasvini Kancharla" userId="0c887488488cbcc7" providerId="LiveId" clId="{D67FD411-7A75-4F5B-B0D0-6C4E75FE6442}" dt="2023-04-27T05:40:58.509" v="867"/>
          <ac:spMkLst>
            <pc:docMk/>
            <pc:sldMk cId="1448158216" sldId="342"/>
            <ac:spMk id="6" creationId="{590CBD57-8AA7-8F25-027E-9353457F3A28}"/>
          </ac:spMkLst>
        </pc:spChg>
        <pc:picChg chg="add mod">
          <ac:chgData name="Manasvini Kancharla" userId="0c887488488cbcc7" providerId="LiveId" clId="{D67FD411-7A75-4F5B-B0D0-6C4E75FE6442}" dt="2023-04-27T05:40:32.490" v="865" actId="1076"/>
          <ac:picMkLst>
            <pc:docMk/>
            <pc:sldMk cId="1448158216" sldId="342"/>
            <ac:picMk id="5" creationId="{B1FDDF06-6AFB-BC1F-58E5-A6529234FDAA}"/>
          </ac:picMkLst>
        </pc:picChg>
      </pc:sldChg>
      <pc:sldChg chg="addSp modSp new mod">
        <pc:chgData name="Manasvini Kancharla" userId="0c887488488cbcc7" providerId="LiveId" clId="{D67FD411-7A75-4F5B-B0D0-6C4E75FE6442}" dt="2023-04-27T05:42:09.623" v="872"/>
        <pc:sldMkLst>
          <pc:docMk/>
          <pc:sldMk cId="2361901345" sldId="343"/>
        </pc:sldMkLst>
        <pc:spChg chg="mod">
          <ac:chgData name="Manasvini Kancharla" userId="0c887488488cbcc7" providerId="LiveId" clId="{D67FD411-7A75-4F5B-B0D0-6C4E75FE6442}" dt="2023-04-27T05:35:57.159" v="820" actId="14100"/>
          <ac:spMkLst>
            <pc:docMk/>
            <pc:sldMk cId="2361901345" sldId="343"/>
            <ac:spMk id="2" creationId="{93A7AD52-A0B0-24F3-3BCF-DD840BC78757}"/>
          </ac:spMkLst>
        </pc:spChg>
        <pc:spChg chg="add mod">
          <ac:chgData name="Manasvini Kancharla" userId="0c887488488cbcc7" providerId="LiveId" clId="{D67FD411-7A75-4F5B-B0D0-6C4E75FE6442}" dt="2023-04-27T05:42:09.623" v="872"/>
          <ac:spMkLst>
            <pc:docMk/>
            <pc:sldMk cId="2361901345" sldId="343"/>
            <ac:spMk id="6" creationId="{603D2E52-69C1-ADD9-6B29-C12D2656119C}"/>
          </ac:spMkLst>
        </pc:spChg>
        <pc:picChg chg="add mod">
          <ac:chgData name="Manasvini Kancharla" userId="0c887488488cbcc7" providerId="LiveId" clId="{D67FD411-7A75-4F5B-B0D0-6C4E75FE6442}" dt="2023-04-27T05:41:27.556" v="868" actId="1076"/>
          <ac:picMkLst>
            <pc:docMk/>
            <pc:sldMk cId="2361901345" sldId="343"/>
            <ac:picMk id="5" creationId="{D5F01A35-3520-00BB-18DE-ECCAA4085D67}"/>
          </ac:picMkLst>
        </pc:picChg>
      </pc:sldChg>
      <pc:sldChg chg="addSp delSp modSp new mod">
        <pc:chgData name="Manasvini Kancharla" userId="0c887488488cbcc7" providerId="LiveId" clId="{D67FD411-7A75-4F5B-B0D0-6C4E75FE6442}" dt="2023-04-27T05:44:05.989" v="884" actId="20577"/>
        <pc:sldMkLst>
          <pc:docMk/>
          <pc:sldMk cId="2478621114" sldId="344"/>
        </pc:sldMkLst>
        <pc:spChg chg="mod">
          <ac:chgData name="Manasvini Kancharla" userId="0c887488488cbcc7" providerId="LiveId" clId="{D67FD411-7A75-4F5B-B0D0-6C4E75FE6442}" dt="2023-04-27T05:37:05.998" v="847" actId="1076"/>
          <ac:spMkLst>
            <pc:docMk/>
            <pc:sldMk cId="2478621114" sldId="344"/>
            <ac:spMk id="2" creationId="{D93B79A4-8993-48BC-8078-835D49D8CC22}"/>
          </ac:spMkLst>
        </pc:spChg>
        <pc:spChg chg="add del mod">
          <ac:chgData name="Manasvini Kancharla" userId="0c887488488cbcc7" providerId="LiveId" clId="{D67FD411-7A75-4F5B-B0D0-6C4E75FE6442}" dt="2023-04-27T05:42:40.935" v="879"/>
          <ac:spMkLst>
            <pc:docMk/>
            <pc:sldMk cId="2478621114" sldId="344"/>
            <ac:spMk id="6" creationId="{FAACC948-BC6C-4572-8E57-90B332CB4B34}"/>
          </ac:spMkLst>
        </pc:spChg>
        <pc:spChg chg="add del mod">
          <ac:chgData name="Manasvini Kancharla" userId="0c887488488cbcc7" providerId="LiveId" clId="{D67FD411-7A75-4F5B-B0D0-6C4E75FE6442}" dt="2023-04-27T05:42:40.935" v="881"/>
          <ac:spMkLst>
            <pc:docMk/>
            <pc:sldMk cId="2478621114" sldId="344"/>
            <ac:spMk id="7" creationId="{7C270D8A-BB2F-2AD6-9B81-276985A4DC36}"/>
          </ac:spMkLst>
        </pc:spChg>
        <pc:spChg chg="add mod">
          <ac:chgData name="Manasvini Kancharla" userId="0c887488488cbcc7" providerId="LiveId" clId="{D67FD411-7A75-4F5B-B0D0-6C4E75FE6442}" dt="2023-04-27T05:44:05.989" v="884" actId="20577"/>
          <ac:spMkLst>
            <pc:docMk/>
            <pc:sldMk cId="2478621114" sldId="344"/>
            <ac:spMk id="8" creationId="{324A3D53-2814-94DF-0254-A139D1E17CBF}"/>
          </ac:spMkLst>
        </pc:spChg>
        <pc:picChg chg="add mod">
          <ac:chgData name="Manasvini Kancharla" userId="0c887488488cbcc7" providerId="LiveId" clId="{D67FD411-7A75-4F5B-B0D0-6C4E75FE6442}" dt="2023-04-27T05:37:51.052" v="854" actId="14100"/>
          <ac:picMkLst>
            <pc:docMk/>
            <pc:sldMk cId="2478621114" sldId="344"/>
            <ac:picMk id="5" creationId="{5188EEED-2520-D746-0E88-6579A8E7D77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4/27/2023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4/27/2023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2337/dc18-%20S002" TargetMode="Externa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18E0A2-EC5E-89F7-8132-9A28A5A6AC7D}"/>
              </a:ext>
            </a:extLst>
          </p:cNvPr>
          <p:cNvPicPr>
            <a:picLocks noChangeAspect="1"/>
          </p:cNvPicPr>
          <p:nvPr/>
        </p:nvPicPr>
        <p:blipFill rotWithShape="1">
          <a:blip r:embed="rId2"/>
          <a:srcRect l="18660" r="-1" b="-1"/>
          <a:stretch/>
        </p:blipFill>
        <p:spPr>
          <a:xfrm>
            <a:off x="4943872" y="164256"/>
            <a:ext cx="7248128" cy="6693744"/>
          </a:xfrm>
          <a:prstGeom prst="rect">
            <a:avLst/>
          </a:prstGeom>
          <a:noFill/>
        </p:spPr>
      </p:pic>
      <p:sp>
        <p:nvSpPr>
          <p:cNvPr id="6" name="Slide Number Placeholder 5">
            <a:extLst>
              <a:ext uri="{FF2B5EF4-FFF2-40B4-BE49-F238E27FC236}">
                <a16:creationId xmlns:a16="http://schemas.microsoft.com/office/drawing/2014/main" id="{A6708E26-6823-B879-47F6-309812064BF7}"/>
              </a:ext>
            </a:extLst>
          </p:cNvPr>
          <p:cNvSpPr>
            <a:spLocks noGrp="1"/>
          </p:cNvSpPr>
          <p:nvPr>
            <p:ph type="sldNum" sz="quarter" idx="4"/>
          </p:nvPr>
        </p:nvSpPr>
        <p:spPr>
          <a:xfrm>
            <a:off x="628788" y="6339840"/>
            <a:ext cx="302281" cy="365760"/>
          </a:xfrm>
        </p:spPr>
        <p:txBody>
          <a:bodyPr anchor="ctr">
            <a:normAutofit/>
          </a:bodyPr>
          <a:lstStyle/>
          <a:p>
            <a:pPr>
              <a:spcAft>
                <a:spcPts val="600"/>
              </a:spcAft>
            </a:pPr>
            <a:fld id="{4FAB73BC-B049-4115-A692-8D63A059BFB8}" type="slidenum">
              <a:rPr lang="en-US" noProof="0" smtClean="0"/>
              <a:pPr>
                <a:spcAft>
                  <a:spcPts val="600"/>
                </a:spcAft>
              </a:pPr>
              <a:t>1</a:t>
            </a:fld>
            <a:endParaRPr lang="en-US" noProof="0"/>
          </a:p>
        </p:txBody>
      </p:sp>
      <p:sp>
        <p:nvSpPr>
          <p:cNvPr id="23" name="Title 3">
            <a:extLst>
              <a:ext uri="{FF2B5EF4-FFF2-40B4-BE49-F238E27FC236}">
                <a16:creationId xmlns:a16="http://schemas.microsoft.com/office/drawing/2014/main" id="{26AC779A-FF27-1742-592D-89A3B2EFD3C3}"/>
              </a:ext>
            </a:extLst>
          </p:cNvPr>
          <p:cNvSpPr>
            <a:spLocks noGrp="1"/>
          </p:cNvSpPr>
          <p:nvPr>
            <p:ph type="title"/>
          </p:nvPr>
        </p:nvSpPr>
        <p:spPr>
          <a:xfrm>
            <a:off x="2949538" y="332656"/>
            <a:ext cx="7992888" cy="1978143"/>
          </a:xfrm>
        </p:spPr>
        <p:txBody>
          <a:bodyPr>
            <a:noAutofit/>
          </a:bodyPr>
          <a:lstStyle/>
          <a:p>
            <a:r>
              <a:rPr lang="en-US" sz="2400" b="1" dirty="0">
                <a:solidFill>
                  <a:schemeClr val="tx1"/>
                </a:solidFill>
                <a:latin typeface="Times New Roman"/>
                <a:ea typeface="+mj-lt"/>
                <a:cs typeface="+mj-lt"/>
              </a:rPr>
              <a:t>CVR COLLEGE OF ENGINEERING</a:t>
            </a:r>
            <a:br>
              <a:rPr lang="en-US" sz="2000" b="1" dirty="0">
                <a:solidFill>
                  <a:schemeClr val="tx1"/>
                </a:solidFill>
                <a:latin typeface="Times New Roman"/>
                <a:cs typeface="Times New Roman"/>
              </a:rPr>
            </a:br>
            <a:r>
              <a:rPr lang="en-US" sz="2000" dirty="0">
                <a:solidFill>
                  <a:schemeClr val="tx1"/>
                </a:solidFill>
                <a:latin typeface="Times New Roman"/>
                <a:ea typeface="+mj-lt"/>
                <a:cs typeface="+mj-lt"/>
              </a:rPr>
              <a:t>DEPARTMENT OF INFORMATION TECHNOLOGY</a:t>
            </a:r>
            <a:br>
              <a:rPr lang="en-US" sz="2000" dirty="0">
                <a:solidFill>
                  <a:schemeClr val="tx1"/>
                </a:solidFill>
                <a:latin typeface="Times New Roman"/>
                <a:cs typeface="Times New Roman"/>
              </a:rPr>
            </a:br>
            <a:r>
              <a:rPr lang="en-US" sz="2000" dirty="0">
                <a:solidFill>
                  <a:schemeClr val="tx1"/>
                </a:solidFill>
                <a:latin typeface="Times New Roman"/>
                <a:ea typeface="+mj-lt"/>
                <a:cs typeface="+mj-lt"/>
              </a:rPr>
              <a:t>        </a:t>
            </a:r>
            <a:br>
              <a:rPr lang="en-US" sz="2000" dirty="0">
                <a:solidFill>
                  <a:schemeClr val="tx1"/>
                </a:solidFill>
                <a:latin typeface="Times New Roman"/>
                <a:ea typeface="+mj-lt"/>
                <a:cs typeface="+mj-lt"/>
              </a:rPr>
            </a:br>
            <a:r>
              <a:rPr lang="en-US" sz="2800" b="1" dirty="0">
                <a:solidFill>
                  <a:schemeClr val="tx1"/>
                </a:solidFill>
                <a:latin typeface="Times New Roman"/>
                <a:ea typeface="+mj-lt"/>
                <a:cs typeface="+mj-lt"/>
              </a:rPr>
              <a:t>MAJOR PROJECT SEMINAR-1</a:t>
            </a:r>
            <a:br>
              <a:rPr lang="en-IN" sz="2000" b="1" dirty="0">
                <a:solidFill>
                  <a:schemeClr val="tx1"/>
                </a:solidFill>
              </a:rPr>
            </a:br>
            <a:endParaRPr lang="en-US" sz="2000" dirty="0">
              <a:solidFill>
                <a:schemeClr val="tx1"/>
              </a:solidFill>
            </a:endParaRPr>
          </a:p>
        </p:txBody>
      </p:sp>
      <p:pic>
        <p:nvPicPr>
          <p:cNvPr id="9" name="Picture 8">
            <a:extLst>
              <a:ext uri="{FF2B5EF4-FFF2-40B4-BE49-F238E27FC236}">
                <a16:creationId xmlns:a16="http://schemas.microsoft.com/office/drawing/2014/main" id="{890F5B75-32CD-CC98-36EB-915DC8CFC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705" y="458218"/>
            <a:ext cx="1981200" cy="1466850"/>
          </a:xfrm>
          <a:prstGeom prst="rect">
            <a:avLst/>
          </a:prstGeom>
        </p:spPr>
      </p:pic>
      <p:sp>
        <p:nvSpPr>
          <p:cNvPr id="15" name="TextBox 14">
            <a:extLst>
              <a:ext uri="{FF2B5EF4-FFF2-40B4-BE49-F238E27FC236}">
                <a16:creationId xmlns:a16="http://schemas.microsoft.com/office/drawing/2014/main" id="{D70D4A27-4EB2-B5E7-34CB-7E9160619475}"/>
              </a:ext>
            </a:extLst>
          </p:cNvPr>
          <p:cNvSpPr txBox="1"/>
          <p:nvPr/>
        </p:nvSpPr>
        <p:spPr>
          <a:xfrm>
            <a:off x="119336" y="2310799"/>
            <a:ext cx="5472608" cy="1200329"/>
          </a:xfrm>
          <a:prstGeom prst="rect">
            <a:avLst/>
          </a:prstGeom>
          <a:noFill/>
        </p:spPr>
        <p:txBody>
          <a:bodyPr wrap="square" rtlCol="0">
            <a:spAutoFit/>
          </a:bodyPr>
          <a:lstStyle/>
          <a:p>
            <a:r>
              <a:rPr lang="en-US" sz="2400" b="1" dirty="0">
                <a:solidFill>
                  <a:schemeClr val="tx1">
                    <a:lumMod val="95000"/>
                  </a:schemeClr>
                </a:solidFill>
                <a:latin typeface="Times New Roman" panose="02020603050405020304" pitchFamily="18" charset="0"/>
                <a:cs typeface="Times New Roman" panose="02020603050405020304" pitchFamily="18" charset="0"/>
              </a:rPr>
              <a:t>Topic :- Multi Disease Prediction By     		   Using Machine Learning</a:t>
            </a:r>
            <a:endParaRPr lang="en-IN" sz="2400" b="1" dirty="0">
              <a:solidFill>
                <a:schemeClr val="tx1">
                  <a:lumMod val="95000"/>
                </a:schemeClr>
              </a:solidFill>
              <a:latin typeface="Times New Roman" panose="02020603050405020304" pitchFamily="18" charset="0"/>
              <a:cs typeface="Times New Roman" panose="02020603050405020304" pitchFamily="18" charset="0"/>
            </a:endParaRPr>
          </a:p>
          <a:p>
            <a:endParaRPr lang="en-IN" sz="2400" dirty="0"/>
          </a:p>
        </p:txBody>
      </p:sp>
      <p:sp>
        <p:nvSpPr>
          <p:cNvPr id="17" name="TextBox 16">
            <a:extLst>
              <a:ext uri="{FF2B5EF4-FFF2-40B4-BE49-F238E27FC236}">
                <a16:creationId xmlns:a16="http://schemas.microsoft.com/office/drawing/2014/main" id="{37108912-4DFE-DA6D-A2ED-D0318E7CF44B}"/>
              </a:ext>
            </a:extLst>
          </p:cNvPr>
          <p:cNvSpPr txBox="1"/>
          <p:nvPr/>
        </p:nvSpPr>
        <p:spPr>
          <a:xfrm>
            <a:off x="119336" y="3933056"/>
            <a:ext cx="5472608" cy="2031325"/>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Project Guide: </a:t>
            </a:r>
          </a:p>
          <a:p>
            <a:r>
              <a:rPr lang="en-IN" sz="1800" b="1" dirty="0">
                <a:latin typeface="Times New Roman" panose="02020603050405020304" pitchFamily="18" charset="0"/>
                <a:cs typeface="Times New Roman" panose="02020603050405020304" pitchFamily="18" charset="0"/>
              </a:rPr>
              <a:t>Mrs. Swathi Agarwal(Assistant Professor)</a:t>
            </a: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ea typeface="+mn-lt"/>
                <a:cs typeface="Times New Roman" panose="02020603050405020304" pitchFamily="18" charset="0"/>
              </a:rPr>
              <a:t>Team Members:</a:t>
            </a:r>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ea typeface="+mn-lt"/>
                <a:cs typeface="Times New Roman" panose="02020603050405020304" pitchFamily="18" charset="0"/>
              </a:rPr>
              <a:t>T. Arya (19B81A12C2)</a:t>
            </a:r>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ea typeface="+mn-lt"/>
                <a:cs typeface="Times New Roman" panose="02020603050405020304" pitchFamily="18" charset="0"/>
              </a:rPr>
              <a:t>K. Manasvini (19B81A12D4)</a:t>
            </a:r>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ea typeface="+mn-lt"/>
                <a:cs typeface="Times New Roman" panose="02020603050405020304" pitchFamily="18" charset="0"/>
              </a:rPr>
              <a:t>Ch. Mukesh(19B81A12E2)</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756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9C91-FD18-0A2A-961E-2919D90BFC71}"/>
              </a:ext>
            </a:extLst>
          </p:cNvPr>
          <p:cNvSpPr>
            <a:spLocks noGrp="1"/>
          </p:cNvSpPr>
          <p:nvPr>
            <p:ph type="title"/>
          </p:nvPr>
        </p:nvSpPr>
        <p:spPr>
          <a:xfrm>
            <a:off x="644677" y="548680"/>
            <a:ext cx="10805160" cy="707886"/>
          </a:xfrm>
        </p:spPr>
        <p:txBody>
          <a:bodyPr>
            <a:normAutofit/>
          </a:bodyPr>
          <a:lstStyle/>
          <a:p>
            <a:pPr algn="ctr"/>
            <a:r>
              <a:rPr lang="en-IN" sz="3200" b="1" dirty="0">
                <a:latin typeface="Times New Roman" panose="02020603050405020304" pitchFamily="18" charset="0"/>
                <a:cs typeface="Times New Roman" panose="02020603050405020304" pitchFamily="18" charset="0"/>
              </a:rPr>
              <a:t>Use case diagram</a:t>
            </a:r>
          </a:p>
        </p:txBody>
      </p:sp>
      <p:sp>
        <p:nvSpPr>
          <p:cNvPr id="3" name="Slide Number Placeholder 2">
            <a:extLst>
              <a:ext uri="{FF2B5EF4-FFF2-40B4-BE49-F238E27FC236}">
                <a16:creationId xmlns:a16="http://schemas.microsoft.com/office/drawing/2014/main" id="{A9FF9E74-0B5B-FCDE-5282-2AA33FAAE551}"/>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pic>
        <p:nvPicPr>
          <p:cNvPr id="6" name="Picture 5">
            <a:extLst>
              <a:ext uri="{FF2B5EF4-FFF2-40B4-BE49-F238E27FC236}">
                <a16:creationId xmlns:a16="http://schemas.microsoft.com/office/drawing/2014/main" id="{AFE8631E-4038-0DFD-7B75-A8AF47420BE8}"/>
              </a:ext>
            </a:extLst>
          </p:cNvPr>
          <p:cNvPicPr>
            <a:picLocks noChangeAspect="1"/>
          </p:cNvPicPr>
          <p:nvPr/>
        </p:nvPicPr>
        <p:blipFill>
          <a:blip r:embed="rId2"/>
          <a:stretch>
            <a:fillRect/>
          </a:stretch>
        </p:blipFill>
        <p:spPr>
          <a:xfrm>
            <a:off x="2063552" y="1395412"/>
            <a:ext cx="7261423" cy="4553868"/>
          </a:xfrm>
          <a:prstGeom prst="rect">
            <a:avLst/>
          </a:prstGeom>
        </p:spPr>
      </p:pic>
    </p:spTree>
    <p:extLst>
      <p:ext uri="{BB962C8B-B14F-4D97-AF65-F5344CB8AC3E}">
        <p14:creationId xmlns:p14="http://schemas.microsoft.com/office/powerpoint/2010/main" val="402918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FBAF-8038-2D96-35F2-3656D4BAA3CF}"/>
              </a:ext>
            </a:extLst>
          </p:cNvPr>
          <p:cNvSpPr>
            <a:spLocks noGrp="1"/>
          </p:cNvSpPr>
          <p:nvPr>
            <p:ph type="title"/>
          </p:nvPr>
        </p:nvSpPr>
        <p:spPr>
          <a:xfrm>
            <a:off x="479376" y="548680"/>
            <a:ext cx="10805160" cy="707886"/>
          </a:xfrm>
        </p:spPr>
        <p:txBody>
          <a:bodyPr>
            <a:normAutofit/>
          </a:bodyPr>
          <a:lstStyle/>
          <a:p>
            <a:pPr algn="ctr"/>
            <a:r>
              <a:rPr lang="en-IN" sz="3200" b="1" dirty="0"/>
              <a:t>SEQUENCE DIAGRAM</a:t>
            </a:r>
          </a:p>
        </p:txBody>
      </p:sp>
      <p:sp>
        <p:nvSpPr>
          <p:cNvPr id="3" name="Slide Number Placeholder 2">
            <a:extLst>
              <a:ext uri="{FF2B5EF4-FFF2-40B4-BE49-F238E27FC236}">
                <a16:creationId xmlns:a16="http://schemas.microsoft.com/office/drawing/2014/main" id="{74E99E2A-419B-E4C9-D0F9-6E7B68567F30}"/>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pic>
        <p:nvPicPr>
          <p:cNvPr id="6" name="Picture 5">
            <a:extLst>
              <a:ext uri="{FF2B5EF4-FFF2-40B4-BE49-F238E27FC236}">
                <a16:creationId xmlns:a16="http://schemas.microsoft.com/office/drawing/2014/main" id="{82A7A667-0A30-A266-B65C-A9FECAC2BB98}"/>
              </a:ext>
            </a:extLst>
          </p:cNvPr>
          <p:cNvPicPr>
            <a:picLocks noChangeAspect="1"/>
          </p:cNvPicPr>
          <p:nvPr/>
        </p:nvPicPr>
        <p:blipFill>
          <a:blip r:embed="rId2"/>
          <a:stretch>
            <a:fillRect/>
          </a:stretch>
        </p:blipFill>
        <p:spPr>
          <a:xfrm>
            <a:off x="2357276" y="1414999"/>
            <a:ext cx="7477447" cy="4769892"/>
          </a:xfrm>
          <a:prstGeom prst="rect">
            <a:avLst/>
          </a:prstGeom>
        </p:spPr>
      </p:pic>
    </p:spTree>
    <p:extLst>
      <p:ext uri="{BB962C8B-B14F-4D97-AF65-F5344CB8AC3E}">
        <p14:creationId xmlns:p14="http://schemas.microsoft.com/office/powerpoint/2010/main" val="1966111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FD94-73F5-5540-59CF-8B7AEE9D6708}"/>
              </a:ext>
            </a:extLst>
          </p:cNvPr>
          <p:cNvSpPr>
            <a:spLocks noGrp="1"/>
          </p:cNvSpPr>
          <p:nvPr>
            <p:ph type="title"/>
          </p:nvPr>
        </p:nvSpPr>
        <p:spPr>
          <a:xfrm>
            <a:off x="628788" y="482769"/>
            <a:ext cx="10805160" cy="707886"/>
          </a:xfrm>
        </p:spPr>
        <p:txBody>
          <a:bodyPr>
            <a:normAutofit/>
          </a:bodyPr>
          <a:lstStyle/>
          <a:p>
            <a:pPr algn="ctr"/>
            <a:r>
              <a:rPr lang="en-IN" sz="3200" b="1" dirty="0"/>
              <a:t>activity diagram</a:t>
            </a:r>
          </a:p>
        </p:txBody>
      </p:sp>
      <p:sp>
        <p:nvSpPr>
          <p:cNvPr id="3" name="Slide Number Placeholder 2">
            <a:extLst>
              <a:ext uri="{FF2B5EF4-FFF2-40B4-BE49-F238E27FC236}">
                <a16:creationId xmlns:a16="http://schemas.microsoft.com/office/drawing/2014/main" id="{024314B2-1C60-9CD4-963E-0E7ED57D8F10}"/>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pic>
        <p:nvPicPr>
          <p:cNvPr id="8" name="Picture 7">
            <a:extLst>
              <a:ext uri="{FF2B5EF4-FFF2-40B4-BE49-F238E27FC236}">
                <a16:creationId xmlns:a16="http://schemas.microsoft.com/office/drawing/2014/main" id="{67CB4F4D-43DE-BD4D-1D42-C33801CC6207}"/>
              </a:ext>
            </a:extLst>
          </p:cNvPr>
          <p:cNvPicPr>
            <a:picLocks noChangeAspect="1"/>
          </p:cNvPicPr>
          <p:nvPr/>
        </p:nvPicPr>
        <p:blipFill>
          <a:blip r:embed="rId2"/>
          <a:stretch>
            <a:fillRect/>
          </a:stretch>
        </p:blipFill>
        <p:spPr>
          <a:xfrm>
            <a:off x="3348037" y="1548765"/>
            <a:ext cx="5495925" cy="4791075"/>
          </a:xfrm>
          <a:prstGeom prst="rect">
            <a:avLst/>
          </a:prstGeom>
        </p:spPr>
      </p:pic>
    </p:spTree>
    <p:extLst>
      <p:ext uri="{BB962C8B-B14F-4D97-AF65-F5344CB8AC3E}">
        <p14:creationId xmlns:p14="http://schemas.microsoft.com/office/powerpoint/2010/main" val="113940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76B9-9D9B-4CD7-B446-E8E96AE38D13}"/>
              </a:ext>
            </a:extLst>
          </p:cNvPr>
          <p:cNvSpPr>
            <a:spLocks noGrp="1"/>
          </p:cNvSpPr>
          <p:nvPr>
            <p:ph type="title"/>
          </p:nvPr>
        </p:nvSpPr>
        <p:spPr>
          <a:xfrm>
            <a:off x="548640" y="590034"/>
            <a:ext cx="10805160" cy="707886"/>
          </a:xfrm>
        </p:spPr>
        <p:txBody>
          <a:bodyPr vert="horz" lIns="91440" tIns="45720" rIns="91440" bIns="45720" rtlCol="0" anchor="t">
            <a:normAutofit/>
          </a:bodyPr>
          <a:lstStyle/>
          <a:p>
            <a:pPr algn="ctr"/>
            <a:r>
              <a:rPr lang="en-US" sz="3200" b="1" kern="1200" cap="all" spc="100" baseline="0" dirty="0">
                <a:solidFill>
                  <a:srgbClr val="43467B"/>
                </a:solidFill>
                <a:latin typeface="+mj-lt"/>
                <a:ea typeface="+mj-ea"/>
                <a:cs typeface="+mj-cs"/>
              </a:rPr>
              <a:t>ANALYSIS AND DESIGN</a:t>
            </a:r>
          </a:p>
        </p:txBody>
      </p:sp>
      <p:sp>
        <p:nvSpPr>
          <p:cNvPr id="4" name="TextBox 3">
            <a:extLst>
              <a:ext uri="{FF2B5EF4-FFF2-40B4-BE49-F238E27FC236}">
                <a16:creationId xmlns:a16="http://schemas.microsoft.com/office/drawing/2014/main" id="{AC7D9910-8BE4-21C9-9529-B49B548A884B}"/>
              </a:ext>
            </a:extLst>
          </p:cNvPr>
          <p:cNvSpPr txBox="1"/>
          <p:nvPr/>
        </p:nvSpPr>
        <p:spPr>
          <a:xfrm>
            <a:off x="548640" y="1465400"/>
            <a:ext cx="11308000" cy="4874440"/>
          </a:xfrm>
          <a:prstGeom prst="rect">
            <a:avLst/>
          </a:prstGeom>
        </p:spPr>
        <p:txBody>
          <a:bodyPr vert="horz" lIns="91440" tIns="45720" rIns="91440" bIns="45720" rtlCol="0">
            <a:normAutofit fontScale="92500" lnSpcReduction="10000"/>
          </a:bodyPr>
          <a:lstStyle/>
          <a:p>
            <a:pPr marL="57150" lvl="0" defTabSz="914400">
              <a:lnSpc>
                <a:spcPct val="90000"/>
              </a:lnSpc>
              <a:spcAft>
                <a:spcPts val="600"/>
              </a:spcAft>
              <a:buClr>
                <a:schemeClr val="accent1"/>
              </a:buClr>
            </a:pPr>
            <a:r>
              <a:rPr lang="en-US" sz="2000" b="1" dirty="0"/>
              <a:t>Data pre-processing </a:t>
            </a:r>
            <a:r>
              <a:rPr lang="en-US" sz="2000" dirty="0"/>
              <a:t>: </a:t>
            </a:r>
          </a:p>
          <a:p>
            <a:pPr marL="285750" lvl="0" indent="-228600" defTabSz="914400">
              <a:lnSpc>
                <a:spcPct val="90000"/>
              </a:lnSpc>
              <a:spcAft>
                <a:spcPts val="600"/>
              </a:spcAft>
              <a:buClr>
                <a:schemeClr val="accent1"/>
              </a:buClr>
              <a:buFont typeface="Arial" panose="020B0604020202020204" pitchFamily="34" charset="0"/>
              <a:buChar char="•"/>
            </a:pPr>
            <a:r>
              <a:rPr lang="en-US" sz="2000" dirty="0"/>
              <a:t>Using the module we will read data for processing</a:t>
            </a:r>
          </a:p>
          <a:p>
            <a:pPr marL="57150" lvl="0" defTabSz="914400">
              <a:lnSpc>
                <a:spcPct val="90000"/>
              </a:lnSpc>
              <a:spcAft>
                <a:spcPts val="600"/>
              </a:spcAft>
              <a:buClr>
                <a:schemeClr val="accent1"/>
              </a:buClr>
            </a:pPr>
            <a:r>
              <a:rPr lang="en-US" sz="2000" b="1" dirty="0"/>
              <a:t>Dataset preparation </a:t>
            </a:r>
            <a:r>
              <a:rPr lang="en-US" sz="2000" dirty="0"/>
              <a:t>:</a:t>
            </a:r>
          </a:p>
          <a:p>
            <a:pPr marL="400050" lvl="0" indent="-342900" defTabSz="914400">
              <a:lnSpc>
                <a:spcPct val="90000"/>
              </a:lnSpc>
              <a:spcAft>
                <a:spcPts val="600"/>
              </a:spcAft>
              <a:buClr>
                <a:schemeClr val="accent1"/>
              </a:buClr>
              <a:buFont typeface="Arial" panose="020B0604020202020204" pitchFamily="34" charset="0"/>
              <a:buChar char="•"/>
            </a:pPr>
            <a:r>
              <a:rPr lang="en-US" sz="2000" dirty="0"/>
              <a:t>Using this module we will load data into system	</a:t>
            </a:r>
          </a:p>
          <a:p>
            <a:pPr marL="57150" lvl="0" defTabSz="914400">
              <a:lnSpc>
                <a:spcPct val="90000"/>
              </a:lnSpc>
              <a:spcAft>
                <a:spcPts val="600"/>
              </a:spcAft>
              <a:buClr>
                <a:schemeClr val="accent1"/>
              </a:buClr>
            </a:pPr>
            <a:r>
              <a:rPr lang="en-US" sz="2000" b="1" dirty="0"/>
              <a:t>Splitting data into train &amp; test</a:t>
            </a:r>
            <a:r>
              <a:rPr lang="en-US" sz="2000" dirty="0"/>
              <a:t>: </a:t>
            </a:r>
          </a:p>
          <a:p>
            <a:pPr marL="285750" lvl="0" indent="-228600" defTabSz="914400">
              <a:lnSpc>
                <a:spcPct val="90000"/>
              </a:lnSpc>
              <a:spcAft>
                <a:spcPts val="600"/>
              </a:spcAft>
              <a:buClr>
                <a:schemeClr val="accent1"/>
              </a:buClr>
              <a:buFont typeface="Arial" panose="020B0604020202020204" pitchFamily="34" charset="0"/>
              <a:buChar char="•"/>
            </a:pPr>
            <a:r>
              <a:rPr lang="en-US" sz="2000" dirty="0"/>
              <a:t>Using this module data will be divided into train &amp; test</a:t>
            </a:r>
          </a:p>
          <a:p>
            <a:r>
              <a:rPr lang="en-US" sz="2000" b="1" dirty="0">
                <a:latin typeface="Times New Roman"/>
                <a:ea typeface="+mn-lt"/>
                <a:cs typeface="+mn-lt"/>
              </a:rPr>
              <a:t>Data Cleaning:</a:t>
            </a:r>
          </a:p>
          <a:p>
            <a:pPr marL="342900" indent="-342900">
              <a:buFont typeface="Arial" panose="020B0604020202020204" pitchFamily="34" charset="0"/>
              <a:buChar char="•"/>
            </a:pPr>
            <a:r>
              <a:rPr lang="en-US" sz="2000" dirty="0">
                <a:latin typeface="Times New Roman"/>
                <a:ea typeface="+mn-lt"/>
                <a:cs typeface="+mn-lt"/>
              </a:rPr>
              <a:t>It is the process of preparing data for analysis by removing or modifying data that is incorrect, incomplete, irrelevant, duplicated, or improperly formatted.</a:t>
            </a:r>
            <a:endParaRPr lang="en-US" sz="2000" dirty="0">
              <a:latin typeface="Times New Roman"/>
              <a:ea typeface="Calibri"/>
              <a:cs typeface="Calibri"/>
            </a:endParaRPr>
          </a:p>
          <a:p>
            <a:r>
              <a:rPr lang="en-US" sz="2000" b="1" dirty="0">
                <a:latin typeface="Times New Roman"/>
                <a:ea typeface="+mn-lt"/>
                <a:cs typeface="+mn-lt"/>
              </a:rPr>
              <a:t>Encoding:</a:t>
            </a:r>
            <a:r>
              <a:rPr lang="en-US" sz="2000" dirty="0">
                <a:latin typeface="Times New Roman"/>
                <a:ea typeface="+mn-lt"/>
                <a:cs typeface="+mn-lt"/>
              </a:rPr>
              <a:t> </a:t>
            </a:r>
          </a:p>
          <a:p>
            <a:pPr marL="342900" indent="-342900">
              <a:buFont typeface="Arial" panose="020B0604020202020204" pitchFamily="34" charset="0"/>
              <a:buChar char="•"/>
            </a:pPr>
            <a:r>
              <a:rPr lang="en-US" sz="2000" dirty="0">
                <a:latin typeface="Times New Roman"/>
                <a:ea typeface="+mn-lt"/>
                <a:cs typeface="+mn-lt"/>
              </a:rPr>
              <a:t>It is a required pre-processing step when working with categorical data for machine learning algorithms.</a:t>
            </a:r>
            <a:endParaRPr lang="en-US" sz="2000" dirty="0"/>
          </a:p>
          <a:p>
            <a:pPr marL="57150" lvl="0" defTabSz="914400">
              <a:lnSpc>
                <a:spcPct val="90000"/>
              </a:lnSpc>
              <a:spcAft>
                <a:spcPts val="600"/>
              </a:spcAft>
              <a:buClr>
                <a:schemeClr val="accent1"/>
              </a:buClr>
            </a:pPr>
            <a:r>
              <a:rPr lang="en-US" sz="2000" b="1" dirty="0"/>
              <a:t>Model Selection:</a:t>
            </a:r>
          </a:p>
          <a:p>
            <a:pPr marL="400050" lvl="0" indent="-342900" defTabSz="914400">
              <a:lnSpc>
                <a:spcPct val="90000"/>
              </a:lnSpc>
              <a:spcAft>
                <a:spcPts val="600"/>
              </a:spcAft>
              <a:buClr>
                <a:schemeClr val="accent1"/>
              </a:buClr>
              <a:buFont typeface="Arial" panose="020B0604020202020204" pitchFamily="34" charset="0"/>
              <a:buChar char="•"/>
            </a:pPr>
            <a:r>
              <a:rPr lang="en-US" sz="2000" dirty="0"/>
              <a:t>Building the model – </a:t>
            </a:r>
          </a:p>
          <a:p>
            <a:pPr marL="400050" lvl="0" indent="-342900" defTabSz="914400">
              <a:lnSpc>
                <a:spcPct val="90000"/>
              </a:lnSpc>
              <a:spcAft>
                <a:spcPts val="600"/>
              </a:spcAft>
              <a:buClr>
                <a:schemeClr val="accent1"/>
              </a:buClr>
              <a:buFont typeface="Wingdings" panose="05000000000000000000" pitchFamily="2" charset="2"/>
              <a:buChar char="Ø"/>
            </a:pPr>
            <a:r>
              <a:rPr lang="en-US" sz="2000" dirty="0"/>
              <a:t>Random Forest</a:t>
            </a:r>
          </a:p>
          <a:p>
            <a:pPr marL="400050" lvl="0" indent="-342900" defTabSz="914400">
              <a:lnSpc>
                <a:spcPct val="90000"/>
              </a:lnSpc>
              <a:spcAft>
                <a:spcPts val="600"/>
              </a:spcAft>
              <a:buClr>
                <a:schemeClr val="accent1"/>
              </a:buClr>
              <a:buFont typeface="Wingdings" panose="05000000000000000000" pitchFamily="2" charset="2"/>
              <a:buChar char="Ø"/>
            </a:pPr>
            <a:r>
              <a:rPr lang="en-US" sz="2000" dirty="0"/>
              <a:t>Naïve Bayes and Random Forest (Hybrid)</a:t>
            </a:r>
          </a:p>
          <a:p>
            <a:pPr marL="400050" lvl="0" indent="-342900" defTabSz="914400">
              <a:lnSpc>
                <a:spcPct val="90000"/>
              </a:lnSpc>
              <a:spcAft>
                <a:spcPts val="600"/>
              </a:spcAft>
              <a:buClr>
                <a:schemeClr val="accent1"/>
              </a:buClr>
              <a:buFont typeface="Wingdings" panose="05000000000000000000" pitchFamily="2" charset="2"/>
              <a:buChar char="Ø"/>
            </a:pPr>
            <a:r>
              <a:rPr lang="en-US" sz="2000" dirty="0"/>
              <a:t>Logistic Regression</a:t>
            </a:r>
          </a:p>
          <a:p>
            <a:pPr marL="57150" lvl="0" defTabSz="914400">
              <a:lnSpc>
                <a:spcPct val="90000"/>
              </a:lnSpc>
              <a:spcAft>
                <a:spcPts val="600"/>
              </a:spcAft>
              <a:buClr>
                <a:schemeClr val="accent1"/>
              </a:buClr>
            </a:pPr>
            <a:endParaRPr lang="en-US" sz="2000" dirty="0"/>
          </a:p>
        </p:txBody>
      </p:sp>
      <p:sp>
        <p:nvSpPr>
          <p:cNvPr id="11" name="Text Placeholder 3">
            <a:extLst>
              <a:ext uri="{FF2B5EF4-FFF2-40B4-BE49-F238E27FC236}">
                <a16:creationId xmlns:a16="http://schemas.microsoft.com/office/drawing/2014/main" id="{5D275288-280E-BCC2-48D8-ECD01EF52298}"/>
              </a:ext>
            </a:extLst>
          </p:cNvPr>
          <p:cNvSpPr>
            <a:spLocks noGrp="1"/>
          </p:cNvSpPr>
          <p:nvPr>
            <p:ph type="body" sz="quarter" idx="16"/>
          </p:nvPr>
        </p:nvSpPr>
        <p:spPr>
          <a:xfrm>
            <a:off x="231194" y="516135"/>
            <a:ext cx="505718" cy="424732"/>
          </a:xfrm>
        </p:spPr>
        <p:txBody>
          <a:bodyPr/>
          <a:lstStyle/>
          <a:p>
            <a:r>
              <a:rPr lang="en-US" dirty="0"/>
              <a:t> </a:t>
            </a:r>
          </a:p>
        </p:txBody>
      </p:sp>
      <p:sp>
        <p:nvSpPr>
          <p:cNvPr id="3" name="Slide Number Placeholder 2">
            <a:extLst>
              <a:ext uri="{FF2B5EF4-FFF2-40B4-BE49-F238E27FC236}">
                <a16:creationId xmlns:a16="http://schemas.microsoft.com/office/drawing/2014/main" id="{F0EBF343-F7EE-AFF0-44EE-2AEFC1DEA97F}"/>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13</a:t>
            </a:fld>
            <a:endParaRPr lang="en-US"/>
          </a:p>
        </p:txBody>
      </p:sp>
    </p:spTree>
    <p:extLst>
      <p:ext uri="{BB962C8B-B14F-4D97-AF65-F5344CB8AC3E}">
        <p14:creationId xmlns:p14="http://schemas.microsoft.com/office/powerpoint/2010/main" val="287972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143E-1A2C-C3D9-8810-DCA976237ED0}"/>
              </a:ext>
            </a:extLst>
          </p:cNvPr>
          <p:cNvSpPr>
            <a:spLocks noGrp="1"/>
          </p:cNvSpPr>
          <p:nvPr>
            <p:ph type="title"/>
          </p:nvPr>
        </p:nvSpPr>
        <p:spPr>
          <a:xfrm>
            <a:off x="551384" y="515541"/>
            <a:ext cx="10805160" cy="707886"/>
          </a:xfrm>
        </p:spPr>
        <p:txBody>
          <a:bodyPr>
            <a:normAutofit/>
          </a:bodyPr>
          <a:lstStyle/>
          <a:p>
            <a:pPr algn="ctr"/>
            <a:r>
              <a:rPr lang="en-US" sz="3200" b="1" dirty="0">
                <a:latin typeface="Times New Roman"/>
                <a:ea typeface="Calibri"/>
                <a:cs typeface="Calibri"/>
              </a:rPr>
              <a:t>ARCHITECTURE</a:t>
            </a:r>
            <a:endParaRPr lang="en-IN" sz="3200" dirty="0"/>
          </a:p>
        </p:txBody>
      </p:sp>
      <p:sp>
        <p:nvSpPr>
          <p:cNvPr id="3" name="Slide Number Placeholder 2">
            <a:extLst>
              <a:ext uri="{FF2B5EF4-FFF2-40B4-BE49-F238E27FC236}">
                <a16:creationId xmlns:a16="http://schemas.microsoft.com/office/drawing/2014/main" id="{626DC088-ECC8-18F7-495D-23BF9C21A73A}"/>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pic>
        <p:nvPicPr>
          <p:cNvPr id="8" name="Picture 7">
            <a:extLst>
              <a:ext uri="{FF2B5EF4-FFF2-40B4-BE49-F238E27FC236}">
                <a16:creationId xmlns:a16="http://schemas.microsoft.com/office/drawing/2014/main" id="{283C31DF-C618-F5B2-7F7D-F1948DDCEFFC}"/>
              </a:ext>
            </a:extLst>
          </p:cNvPr>
          <p:cNvPicPr>
            <a:picLocks noChangeAspect="1"/>
          </p:cNvPicPr>
          <p:nvPr/>
        </p:nvPicPr>
        <p:blipFill>
          <a:blip r:embed="rId2"/>
          <a:stretch>
            <a:fillRect/>
          </a:stretch>
        </p:blipFill>
        <p:spPr>
          <a:xfrm>
            <a:off x="2135560" y="1772816"/>
            <a:ext cx="7992887" cy="4416549"/>
          </a:xfrm>
          <a:prstGeom prst="rect">
            <a:avLst/>
          </a:prstGeom>
        </p:spPr>
      </p:pic>
    </p:spTree>
    <p:extLst>
      <p:ext uri="{BB962C8B-B14F-4D97-AF65-F5344CB8AC3E}">
        <p14:creationId xmlns:p14="http://schemas.microsoft.com/office/powerpoint/2010/main" val="71615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A24806-53A8-AB7B-39A5-E5ABDCA3D62D}"/>
              </a:ext>
            </a:extLst>
          </p:cNvPr>
          <p:cNvPicPr>
            <a:picLocks noChangeAspect="1" noChangeArrowheads="1"/>
          </p:cNvPicPr>
          <p:nvPr/>
        </p:nvPicPr>
        <p:blipFill>
          <a:blip r:embed="rId2"/>
          <a:stretch>
            <a:fillRect/>
          </a:stretch>
        </p:blipFill>
        <p:spPr bwMode="auto">
          <a:xfrm>
            <a:off x="651978" y="1805687"/>
            <a:ext cx="4147878" cy="2765252"/>
          </a:xfrm>
          <a:prstGeom prst="rect">
            <a:avLst/>
          </a:prstGeom>
          <a:noFill/>
          <a:ln>
            <a:noFill/>
          </a:ln>
          <a:effectLst/>
        </p:spPr>
      </p:pic>
      <p:sp>
        <p:nvSpPr>
          <p:cNvPr id="2" name="Title 1">
            <a:extLst>
              <a:ext uri="{FF2B5EF4-FFF2-40B4-BE49-F238E27FC236}">
                <a16:creationId xmlns:a16="http://schemas.microsoft.com/office/drawing/2014/main" id="{20810F2D-20E8-623D-B8AA-04319B90652F}"/>
              </a:ext>
            </a:extLst>
          </p:cNvPr>
          <p:cNvSpPr>
            <a:spLocks noGrp="1"/>
          </p:cNvSpPr>
          <p:nvPr>
            <p:ph type="title"/>
          </p:nvPr>
        </p:nvSpPr>
        <p:spPr>
          <a:xfrm>
            <a:off x="548640" y="402645"/>
            <a:ext cx="10805160" cy="707886"/>
          </a:xfrm>
        </p:spPr>
        <p:txBody>
          <a:bodyPr vert="horz" lIns="91440" tIns="45720" rIns="91440" bIns="45720" rtlCol="0" anchor="t">
            <a:normAutofit/>
          </a:bodyPr>
          <a:lstStyle/>
          <a:p>
            <a:pPr algn="ctr"/>
            <a:r>
              <a:rPr lang="en-US" sz="3200" b="1" kern="1200" cap="all" spc="100" baseline="0" dirty="0">
                <a:solidFill>
                  <a:srgbClr val="7030A0"/>
                </a:solidFill>
                <a:latin typeface="+mj-lt"/>
                <a:ea typeface="+mj-ea"/>
                <a:cs typeface="+mj-cs"/>
              </a:rPr>
              <a:t>RANDOM</a:t>
            </a:r>
            <a:r>
              <a:rPr lang="en-US" sz="3200" b="1" kern="1200" cap="all" spc="100" baseline="0" dirty="0">
                <a:latin typeface="+mj-lt"/>
                <a:ea typeface="+mj-ea"/>
                <a:cs typeface="+mj-cs"/>
              </a:rPr>
              <a:t> </a:t>
            </a:r>
            <a:r>
              <a:rPr lang="en-US" sz="3200" b="1" kern="1200" cap="all" spc="100" baseline="0" dirty="0">
                <a:solidFill>
                  <a:srgbClr val="7030A0"/>
                </a:solidFill>
                <a:latin typeface="+mj-lt"/>
                <a:ea typeface="+mj-ea"/>
                <a:cs typeface="+mj-cs"/>
              </a:rPr>
              <a:t>FOREST</a:t>
            </a:r>
            <a:r>
              <a:rPr lang="en-US" sz="3200" b="1" kern="1200" cap="all" spc="100" baseline="0" dirty="0">
                <a:latin typeface="+mj-lt"/>
                <a:ea typeface="+mj-ea"/>
                <a:cs typeface="+mj-cs"/>
              </a:rPr>
              <a:t> </a:t>
            </a:r>
            <a:r>
              <a:rPr lang="en-US" sz="3200" b="1" kern="1200" cap="all" spc="100" baseline="0" dirty="0">
                <a:solidFill>
                  <a:srgbClr val="7030A0"/>
                </a:solidFill>
                <a:latin typeface="+mj-lt"/>
                <a:ea typeface="+mj-ea"/>
                <a:cs typeface="+mj-cs"/>
              </a:rPr>
              <a:t>ALGORITHM</a:t>
            </a:r>
          </a:p>
        </p:txBody>
      </p:sp>
      <p:sp>
        <p:nvSpPr>
          <p:cNvPr id="4" name="TextBox 3">
            <a:extLst>
              <a:ext uri="{FF2B5EF4-FFF2-40B4-BE49-F238E27FC236}">
                <a16:creationId xmlns:a16="http://schemas.microsoft.com/office/drawing/2014/main" id="{5C61467C-68E4-5F51-930D-92C352C17206}"/>
              </a:ext>
            </a:extLst>
          </p:cNvPr>
          <p:cNvSpPr txBox="1"/>
          <p:nvPr/>
        </p:nvSpPr>
        <p:spPr>
          <a:xfrm>
            <a:off x="4903194" y="1888766"/>
            <a:ext cx="6953446" cy="4060514"/>
          </a:xfrm>
          <a:prstGeom prst="rect">
            <a:avLst/>
          </a:prstGeom>
        </p:spPr>
        <p:txBody>
          <a:bodyPr vert="horz" lIns="91440" tIns="45720" rIns="91440" bIns="45720" rtlCol="0">
            <a:normAutofit/>
          </a:bodyPr>
          <a:lstStyle/>
          <a:p>
            <a:pPr marL="285750" indent="-228600" algn="just" defTabSz="914400">
              <a:lnSpc>
                <a:spcPct val="90000"/>
              </a:lnSpc>
              <a:spcAft>
                <a:spcPts val="600"/>
              </a:spcAft>
              <a:buClr>
                <a:schemeClr val="accent1"/>
              </a:buClr>
              <a:buFont typeface="Arial" panose="020B0604020202020204" pitchFamily="34" charset="0"/>
              <a:buChar char="•"/>
            </a:pPr>
            <a:r>
              <a:rPr lang="en-US" dirty="0"/>
              <a:t>Random forest is the supervised learning algorithm that can be used for both classification and regression problems in machine learning. It is an ensemble learning technique that provides the predictions by combining the multiple classifiers and improve the performance of the model.</a:t>
            </a:r>
          </a:p>
          <a:p>
            <a:pPr marL="285750" indent="-228600" algn="just" defTabSz="914400">
              <a:lnSpc>
                <a:spcPct val="90000"/>
              </a:lnSpc>
              <a:spcAft>
                <a:spcPts val="600"/>
              </a:spcAft>
              <a:buClr>
                <a:schemeClr val="accent1"/>
              </a:buClr>
              <a:buFont typeface="Arial" panose="020B0604020202020204" pitchFamily="34" charset="0"/>
              <a:buChar char="•"/>
            </a:pPr>
            <a:r>
              <a:rPr lang="en-US" dirty="0"/>
              <a:t>It contains multiple decision trees for subsets of the given dataset, and find the average to improve the predictive accuracy of the model. A random-forest should contain 64-128 trees. The greater number of trees leads to higher accuracy of the algorithm.</a:t>
            </a:r>
          </a:p>
          <a:p>
            <a:pPr marL="285750" indent="-228600" algn="just" defTabSz="914400">
              <a:lnSpc>
                <a:spcPct val="90000"/>
              </a:lnSpc>
              <a:spcAft>
                <a:spcPts val="600"/>
              </a:spcAft>
              <a:buClr>
                <a:schemeClr val="accent1"/>
              </a:buClr>
              <a:buFont typeface="Arial" panose="020B0604020202020204" pitchFamily="34" charset="0"/>
              <a:buChar char="•"/>
            </a:pPr>
            <a:r>
              <a:rPr lang="en-US" dirty="0"/>
              <a:t>To classify a new dataset or object, each tree gives the classification result and based on the majority votes, the algorithm predicts the final output.</a:t>
            </a:r>
          </a:p>
          <a:p>
            <a:pPr marL="285750" indent="-228600" algn="just" defTabSz="914400">
              <a:lnSpc>
                <a:spcPct val="90000"/>
              </a:lnSpc>
              <a:spcAft>
                <a:spcPts val="600"/>
              </a:spcAft>
              <a:buClr>
                <a:schemeClr val="accent1"/>
              </a:buClr>
              <a:buFont typeface="Arial" panose="020B0604020202020204" pitchFamily="34" charset="0"/>
              <a:buChar char="•"/>
            </a:pPr>
            <a:r>
              <a:rPr lang="en-US" dirty="0"/>
              <a:t>Random forest is a fast algorithm, and can efficiently deal with the missing &amp; incorrect data.</a:t>
            </a:r>
          </a:p>
          <a:p>
            <a:pPr marL="285750" indent="-228600" algn="just" defTabSz="914400">
              <a:lnSpc>
                <a:spcPct val="90000"/>
              </a:lnSpc>
              <a:spcAft>
                <a:spcPts val="600"/>
              </a:spcAft>
              <a:buClr>
                <a:schemeClr val="accent1"/>
              </a:buClr>
              <a:buFont typeface="Arial" panose="020B0604020202020204" pitchFamily="34" charset="0"/>
              <a:buChar char="•"/>
            </a:pPr>
            <a:endParaRPr lang="en-US" dirty="0"/>
          </a:p>
        </p:txBody>
      </p:sp>
      <p:sp>
        <p:nvSpPr>
          <p:cNvPr id="10" name="Text Placeholder 4">
            <a:extLst>
              <a:ext uri="{FF2B5EF4-FFF2-40B4-BE49-F238E27FC236}">
                <a16:creationId xmlns:a16="http://schemas.microsoft.com/office/drawing/2014/main" id="{7E81FCEF-EDF5-9A44-2F32-47BB37155143}"/>
              </a:ext>
            </a:extLst>
          </p:cNvPr>
          <p:cNvSpPr>
            <a:spLocks noGrp="1"/>
          </p:cNvSpPr>
          <p:nvPr>
            <p:ph type="body" sz="quarter" idx="16"/>
          </p:nvPr>
        </p:nvSpPr>
        <p:spPr>
          <a:xfrm>
            <a:off x="548640" y="1676400"/>
            <a:ext cx="10837333" cy="424732"/>
          </a:xfrm>
        </p:spPr>
        <p:txBody>
          <a:bodyPr/>
          <a:lstStyle/>
          <a:p>
            <a:r>
              <a:rPr lang="en-US" dirty="0"/>
              <a:t> </a:t>
            </a:r>
          </a:p>
        </p:txBody>
      </p:sp>
      <p:sp>
        <p:nvSpPr>
          <p:cNvPr id="3" name="Slide Number Placeholder 2">
            <a:extLst>
              <a:ext uri="{FF2B5EF4-FFF2-40B4-BE49-F238E27FC236}">
                <a16:creationId xmlns:a16="http://schemas.microsoft.com/office/drawing/2014/main" id="{9EE42CD6-45C4-EDED-6364-CE24B7C2FFA0}"/>
              </a:ext>
            </a:extLst>
          </p:cNvPr>
          <p:cNvSpPr>
            <a:spLocks noGrp="1"/>
          </p:cNvSpPr>
          <p:nvPr>
            <p:ph type="sldNum" sz="quarter" idx="4"/>
          </p:nvPr>
        </p:nvSpPr>
        <p:spPr>
          <a:xfrm>
            <a:off x="628788" y="6339840"/>
            <a:ext cx="302281" cy="365760"/>
          </a:xfrm>
        </p:spPr>
        <p:txBody>
          <a:bodyPr vert="horz" lIns="0" tIns="45720" rIns="0" bIns="45720" rtlCol="0" anchor="ctr">
            <a:normAutofit/>
          </a:bodyPr>
          <a:lstStyle/>
          <a:p>
            <a:pPr>
              <a:spcAft>
                <a:spcPts val="600"/>
              </a:spcAft>
            </a:pPr>
            <a:fld id="{4FAB73BC-B049-4115-A692-8D63A059BFB8}" type="slidenum">
              <a:rPr lang="en-US" smtClean="0"/>
              <a:pPr>
                <a:spcAft>
                  <a:spcPts val="600"/>
                </a:spcAft>
              </a:pPr>
              <a:t>15</a:t>
            </a:fld>
            <a:endParaRPr lang="en-US"/>
          </a:p>
        </p:txBody>
      </p:sp>
    </p:spTree>
    <p:extLst>
      <p:ext uri="{BB962C8B-B14F-4D97-AF65-F5344CB8AC3E}">
        <p14:creationId xmlns:p14="http://schemas.microsoft.com/office/powerpoint/2010/main" val="136557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F4620-3A7E-A354-E9EF-8B9FF5BE83DD}"/>
              </a:ext>
            </a:extLst>
          </p:cNvPr>
          <p:cNvSpPr>
            <a:spLocks noGrp="1"/>
          </p:cNvSpPr>
          <p:nvPr>
            <p:ph type="title"/>
          </p:nvPr>
        </p:nvSpPr>
        <p:spPr>
          <a:xfrm>
            <a:off x="479376" y="476672"/>
            <a:ext cx="10805160" cy="707886"/>
          </a:xfrm>
        </p:spPr>
        <p:txBody>
          <a:bodyPr>
            <a:normAutofit/>
          </a:bodyPr>
          <a:lstStyle/>
          <a:p>
            <a:pPr algn="ctr"/>
            <a:r>
              <a:rPr lang="en-IN" sz="3200" b="1" dirty="0">
                <a:solidFill>
                  <a:schemeClr val="accent2">
                    <a:lumMod val="50000"/>
                  </a:schemeClr>
                </a:solidFill>
              </a:rPr>
              <a:t>NAIVE BAYES ALGORITHM</a:t>
            </a:r>
          </a:p>
        </p:txBody>
      </p:sp>
      <p:sp>
        <p:nvSpPr>
          <p:cNvPr id="3" name="Slide Number Placeholder 2">
            <a:extLst>
              <a:ext uri="{FF2B5EF4-FFF2-40B4-BE49-F238E27FC236}">
                <a16:creationId xmlns:a16="http://schemas.microsoft.com/office/drawing/2014/main" id="{93351A7D-4A4A-C0C8-2241-40E3A210BBDC}"/>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sp>
        <p:nvSpPr>
          <p:cNvPr id="4" name="TextBox 3">
            <a:extLst>
              <a:ext uri="{FF2B5EF4-FFF2-40B4-BE49-F238E27FC236}">
                <a16:creationId xmlns:a16="http://schemas.microsoft.com/office/drawing/2014/main" id="{47020B57-8477-0CA7-343F-3D134364DC17}"/>
              </a:ext>
            </a:extLst>
          </p:cNvPr>
          <p:cNvSpPr txBox="1"/>
          <p:nvPr/>
        </p:nvSpPr>
        <p:spPr>
          <a:xfrm>
            <a:off x="779928" y="1292882"/>
            <a:ext cx="10572656" cy="3782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Naive Bayes </a:t>
            </a:r>
            <a:r>
              <a:rPr lang="en-US" dirty="0"/>
              <a:t>is the supervised learning algorithm which is based on Bayes theorem and can be used for both classification and regression problems in machine learning.</a:t>
            </a:r>
          </a:p>
          <a:p>
            <a:pPr marL="285750" indent="-285750">
              <a:lnSpc>
                <a:spcPct val="150000"/>
              </a:lnSpc>
              <a:buFont typeface="Arial" panose="020B0604020202020204" pitchFamily="34" charset="0"/>
              <a:buChar char="•"/>
            </a:pPr>
            <a:r>
              <a:rPr lang="en-US" dirty="0"/>
              <a:t>It classifies the class data based on the training set and the values in a classifying attribute and uses it in classifying new data.</a:t>
            </a:r>
          </a:p>
          <a:p>
            <a:pPr marL="285750" indent="-285750">
              <a:lnSpc>
                <a:spcPct val="150000"/>
              </a:lnSpc>
              <a:buFont typeface="Arial" panose="020B0604020202020204" pitchFamily="34" charset="0"/>
              <a:buChar char="•"/>
            </a:pPr>
            <a:r>
              <a:rPr lang="en-US" dirty="0"/>
              <a:t>It can solve both categorical and continuous values attributes.</a:t>
            </a:r>
          </a:p>
          <a:p>
            <a:pPr marL="285750" indent="-285750">
              <a:lnSpc>
                <a:spcPct val="150000"/>
              </a:lnSpc>
              <a:buFont typeface="Arial" panose="020B0604020202020204" pitchFamily="34" charset="0"/>
              <a:buChar char="•"/>
            </a:pPr>
            <a:r>
              <a:rPr lang="en-US" dirty="0"/>
              <a:t>Bayes theorem finds the probability of an event occurring given the probability of another event that has already occurred.</a:t>
            </a:r>
          </a:p>
          <a:p>
            <a:pPr marL="285750" indent="-285750">
              <a:lnSpc>
                <a:spcPct val="150000"/>
              </a:lnSpc>
              <a:buFont typeface="Arial" panose="020B0604020202020204" pitchFamily="34" charset="0"/>
              <a:buChar char="•"/>
            </a:pPr>
            <a:r>
              <a:rPr lang="en-US" dirty="0"/>
              <a:t>Bayes theorem is stated mathematically as the following equation:</a:t>
            </a:r>
          </a:p>
          <a:p>
            <a:pPr marL="285750" indent="-285750">
              <a:lnSpc>
                <a:spcPct val="150000"/>
              </a:lnSpc>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F7552BB6-2A43-6A08-19A7-25CA5277AD96}"/>
              </a:ext>
            </a:extLst>
          </p:cNvPr>
          <p:cNvPicPr>
            <a:picLocks noChangeAspect="1"/>
          </p:cNvPicPr>
          <p:nvPr/>
        </p:nvPicPr>
        <p:blipFill>
          <a:blip r:embed="rId2"/>
          <a:stretch>
            <a:fillRect/>
          </a:stretch>
        </p:blipFill>
        <p:spPr>
          <a:xfrm>
            <a:off x="3791744" y="4941168"/>
            <a:ext cx="3456384" cy="1020258"/>
          </a:xfrm>
          <a:prstGeom prst="rect">
            <a:avLst/>
          </a:prstGeom>
        </p:spPr>
      </p:pic>
    </p:spTree>
    <p:extLst>
      <p:ext uri="{BB962C8B-B14F-4D97-AF65-F5344CB8AC3E}">
        <p14:creationId xmlns:p14="http://schemas.microsoft.com/office/powerpoint/2010/main" val="186413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F3D6-4749-3940-842E-E0440213B80E}"/>
              </a:ext>
            </a:extLst>
          </p:cNvPr>
          <p:cNvSpPr>
            <a:spLocks noGrp="1"/>
          </p:cNvSpPr>
          <p:nvPr>
            <p:ph type="title"/>
          </p:nvPr>
        </p:nvSpPr>
        <p:spPr>
          <a:xfrm>
            <a:off x="548640" y="620688"/>
            <a:ext cx="10805160" cy="576064"/>
          </a:xfrm>
        </p:spPr>
        <p:txBody>
          <a:bodyPr>
            <a:noAutofit/>
          </a:bodyPr>
          <a:lstStyle/>
          <a:p>
            <a:pPr algn="ctr"/>
            <a:r>
              <a:rPr lang="en-IN" sz="3200" b="1" dirty="0"/>
              <a:t>LOGIsTIc REGRESSION</a:t>
            </a:r>
          </a:p>
        </p:txBody>
      </p:sp>
      <p:sp>
        <p:nvSpPr>
          <p:cNvPr id="3" name="Slide Number Placeholder 2">
            <a:extLst>
              <a:ext uri="{FF2B5EF4-FFF2-40B4-BE49-F238E27FC236}">
                <a16:creationId xmlns:a16="http://schemas.microsoft.com/office/drawing/2014/main" id="{995EF60B-2AEC-B93A-CE70-4BF9E62C4210}"/>
              </a:ext>
            </a:extLst>
          </p:cNvPr>
          <p:cNvSpPr>
            <a:spLocks noGrp="1"/>
          </p:cNvSpPr>
          <p:nvPr>
            <p:ph type="sldNum" sz="quarter" idx="4"/>
          </p:nvPr>
        </p:nvSpPr>
        <p:spPr/>
        <p:txBody>
          <a:bodyPr/>
          <a:lstStyle/>
          <a:p>
            <a:fld id="{4FAB73BC-B049-4115-A692-8D63A059BFB8}" type="slidenum">
              <a:rPr lang="en-US" noProof="0" smtClean="0"/>
              <a:pPr/>
              <a:t>17</a:t>
            </a:fld>
            <a:endParaRPr lang="en-US" noProof="0" dirty="0"/>
          </a:p>
        </p:txBody>
      </p:sp>
      <p:sp>
        <p:nvSpPr>
          <p:cNvPr id="4" name="TextBox 3">
            <a:extLst>
              <a:ext uri="{FF2B5EF4-FFF2-40B4-BE49-F238E27FC236}">
                <a16:creationId xmlns:a16="http://schemas.microsoft.com/office/drawing/2014/main" id="{84CCDB50-8E8D-37A9-4159-62C179E10CB7}"/>
              </a:ext>
            </a:extLst>
          </p:cNvPr>
          <p:cNvSpPr txBox="1"/>
          <p:nvPr/>
        </p:nvSpPr>
        <p:spPr>
          <a:xfrm>
            <a:off x="931069" y="1340768"/>
            <a:ext cx="10632143" cy="29510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Logistic regression is one of the most popular Machine Learning algorithms, which comes under the Supervised Learning technique.</a:t>
            </a:r>
          </a:p>
          <a:p>
            <a:pPr marL="285750" indent="-285750">
              <a:lnSpc>
                <a:spcPct val="150000"/>
              </a:lnSpc>
              <a:buFont typeface="Arial" panose="020B0604020202020204" pitchFamily="34" charset="0"/>
              <a:buChar char="•"/>
            </a:pPr>
            <a:r>
              <a:rPr lang="en-US" dirty="0"/>
              <a:t>It is used for predicting the categorical dependent variable using a given set of independent variables. </a:t>
            </a:r>
          </a:p>
          <a:p>
            <a:pPr marL="285750" indent="-285750">
              <a:lnSpc>
                <a:spcPct val="150000"/>
              </a:lnSpc>
              <a:buFont typeface="Arial" panose="020B0604020202020204" pitchFamily="34" charset="0"/>
              <a:buChar char="•"/>
            </a:pPr>
            <a:r>
              <a:rPr lang="en-US" dirty="0"/>
              <a:t>Logistic regression predicts the output of a categorical dependent variable. </a:t>
            </a:r>
          </a:p>
          <a:p>
            <a:pPr marL="285750" indent="-285750">
              <a:lnSpc>
                <a:spcPct val="150000"/>
              </a:lnSpc>
              <a:buFont typeface="Arial" panose="020B0604020202020204" pitchFamily="34" charset="0"/>
              <a:buChar char="•"/>
            </a:pPr>
            <a:r>
              <a:rPr lang="en-US" dirty="0"/>
              <a:t>Therefore, the outcome must be a categorical or discrete value. It can be either Yes or No, 0 or 1, true or False, etc. but instead of giving the exact value as 0 and 1, it gives the probabilistic values which lie between 0 and 1.</a:t>
            </a:r>
          </a:p>
          <a:p>
            <a:pPr>
              <a:lnSpc>
                <a:spcPct val="150000"/>
              </a:lnSpc>
            </a:pPr>
            <a:endParaRPr lang="en-IN" dirty="0"/>
          </a:p>
        </p:txBody>
      </p:sp>
      <p:pic>
        <p:nvPicPr>
          <p:cNvPr id="6" name="Picture 5">
            <a:extLst>
              <a:ext uri="{FF2B5EF4-FFF2-40B4-BE49-F238E27FC236}">
                <a16:creationId xmlns:a16="http://schemas.microsoft.com/office/drawing/2014/main" id="{83CA763B-5F4A-6EB5-CC22-1CCE3486B968}"/>
              </a:ext>
            </a:extLst>
          </p:cNvPr>
          <p:cNvPicPr>
            <a:picLocks noChangeAspect="1"/>
          </p:cNvPicPr>
          <p:nvPr/>
        </p:nvPicPr>
        <p:blipFill>
          <a:blip r:embed="rId2"/>
          <a:stretch>
            <a:fillRect/>
          </a:stretch>
        </p:blipFill>
        <p:spPr>
          <a:xfrm>
            <a:off x="171123" y="3841698"/>
            <a:ext cx="5924550" cy="2377430"/>
          </a:xfrm>
          <a:prstGeom prst="rect">
            <a:avLst/>
          </a:prstGeom>
        </p:spPr>
      </p:pic>
      <p:sp>
        <p:nvSpPr>
          <p:cNvPr id="7" name="TextBox 6">
            <a:extLst>
              <a:ext uri="{FF2B5EF4-FFF2-40B4-BE49-F238E27FC236}">
                <a16:creationId xmlns:a16="http://schemas.microsoft.com/office/drawing/2014/main" id="{1A4B47EA-806B-8191-9E8A-761043045ECA}"/>
              </a:ext>
            </a:extLst>
          </p:cNvPr>
          <p:cNvSpPr txBox="1"/>
          <p:nvPr/>
        </p:nvSpPr>
        <p:spPr>
          <a:xfrm>
            <a:off x="1199456" y="6339840"/>
            <a:ext cx="3096344" cy="369332"/>
          </a:xfrm>
          <a:prstGeom prst="rect">
            <a:avLst/>
          </a:prstGeom>
          <a:noFill/>
        </p:spPr>
        <p:txBody>
          <a:bodyPr wrap="square" rtlCol="0">
            <a:spAutoFit/>
          </a:bodyPr>
          <a:lstStyle/>
          <a:p>
            <a:r>
              <a:rPr lang="en-IN" dirty="0"/>
              <a:t>Logistic Regression Graph</a:t>
            </a:r>
          </a:p>
        </p:txBody>
      </p:sp>
      <p:pic>
        <p:nvPicPr>
          <p:cNvPr id="10" name="Picture 9">
            <a:extLst>
              <a:ext uri="{FF2B5EF4-FFF2-40B4-BE49-F238E27FC236}">
                <a16:creationId xmlns:a16="http://schemas.microsoft.com/office/drawing/2014/main" id="{DE5BF802-A7EB-D02B-94A8-0E85340A0246}"/>
              </a:ext>
            </a:extLst>
          </p:cNvPr>
          <p:cNvPicPr>
            <a:picLocks noChangeAspect="1"/>
          </p:cNvPicPr>
          <p:nvPr/>
        </p:nvPicPr>
        <p:blipFill>
          <a:blip r:embed="rId3"/>
          <a:stretch>
            <a:fillRect/>
          </a:stretch>
        </p:blipFill>
        <p:spPr>
          <a:xfrm>
            <a:off x="6161558" y="4310017"/>
            <a:ext cx="5635676" cy="1927295"/>
          </a:xfrm>
          <a:prstGeom prst="rect">
            <a:avLst/>
          </a:prstGeom>
        </p:spPr>
      </p:pic>
    </p:spTree>
    <p:extLst>
      <p:ext uri="{BB962C8B-B14F-4D97-AF65-F5344CB8AC3E}">
        <p14:creationId xmlns:p14="http://schemas.microsoft.com/office/powerpoint/2010/main" val="379029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27AF-61B4-CABE-EF3D-6F76B9ECDE40}"/>
              </a:ext>
            </a:extLst>
          </p:cNvPr>
          <p:cNvSpPr>
            <a:spLocks noGrp="1"/>
          </p:cNvSpPr>
          <p:nvPr>
            <p:ph type="title"/>
          </p:nvPr>
        </p:nvSpPr>
        <p:spPr>
          <a:xfrm>
            <a:off x="1775520" y="620688"/>
            <a:ext cx="9145016" cy="576064"/>
          </a:xfrm>
        </p:spPr>
        <p:txBody>
          <a:bodyPr>
            <a:normAutofit/>
          </a:bodyPr>
          <a:lstStyle/>
          <a:p>
            <a:pPr algn="ctr"/>
            <a:r>
              <a:rPr lang="en-IN" sz="3100" b="1" dirty="0"/>
              <a:t>	</a:t>
            </a:r>
          </a:p>
        </p:txBody>
      </p:sp>
      <p:sp>
        <p:nvSpPr>
          <p:cNvPr id="3" name="Slide Number Placeholder 2">
            <a:extLst>
              <a:ext uri="{FF2B5EF4-FFF2-40B4-BE49-F238E27FC236}">
                <a16:creationId xmlns:a16="http://schemas.microsoft.com/office/drawing/2014/main" id="{0FC2D8DA-015B-5412-9AA0-15FB63ED16F7}"/>
              </a:ext>
            </a:extLst>
          </p:cNvPr>
          <p:cNvSpPr>
            <a:spLocks noGrp="1"/>
          </p:cNvSpPr>
          <p:nvPr>
            <p:ph type="sldNum" sz="quarter" idx="4"/>
          </p:nvPr>
        </p:nvSpPr>
        <p:spPr/>
        <p:txBody>
          <a:bodyPr/>
          <a:lstStyle/>
          <a:p>
            <a:fld id="{4FAB73BC-B049-4115-A692-8D63A059BFB8}" type="slidenum">
              <a:rPr lang="en-US" noProof="0" smtClean="0"/>
              <a:pPr/>
              <a:t>18</a:t>
            </a:fld>
            <a:endParaRPr lang="en-US" noProof="0" dirty="0"/>
          </a:p>
        </p:txBody>
      </p:sp>
      <p:pic>
        <p:nvPicPr>
          <p:cNvPr id="6" name="Picture 5">
            <a:extLst>
              <a:ext uri="{FF2B5EF4-FFF2-40B4-BE49-F238E27FC236}">
                <a16:creationId xmlns:a16="http://schemas.microsoft.com/office/drawing/2014/main" id="{4B88B5FA-0E3E-0F01-B9B5-AB99644CC07A}"/>
              </a:ext>
            </a:extLst>
          </p:cNvPr>
          <p:cNvPicPr>
            <a:picLocks noChangeAspect="1"/>
          </p:cNvPicPr>
          <p:nvPr/>
        </p:nvPicPr>
        <p:blipFill>
          <a:blip r:embed="rId2"/>
          <a:stretch>
            <a:fillRect/>
          </a:stretch>
        </p:blipFill>
        <p:spPr>
          <a:xfrm>
            <a:off x="695400" y="1340769"/>
            <a:ext cx="10225135" cy="4896544"/>
          </a:xfrm>
          <a:prstGeom prst="rect">
            <a:avLst/>
          </a:prstGeom>
        </p:spPr>
      </p:pic>
      <p:sp>
        <p:nvSpPr>
          <p:cNvPr id="7" name="TextBox 6">
            <a:extLst>
              <a:ext uri="{FF2B5EF4-FFF2-40B4-BE49-F238E27FC236}">
                <a16:creationId xmlns:a16="http://schemas.microsoft.com/office/drawing/2014/main" id="{F163EF93-637C-42FB-ABDC-B60F0672B8C4}"/>
              </a:ext>
            </a:extLst>
          </p:cNvPr>
          <p:cNvSpPr txBox="1"/>
          <p:nvPr/>
        </p:nvSpPr>
        <p:spPr>
          <a:xfrm>
            <a:off x="2783632" y="764704"/>
            <a:ext cx="6624736" cy="646331"/>
          </a:xfrm>
          <a:prstGeom prst="rect">
            <a:avLst/>
          </a:prstGeom>
          <a:noFill/>
        </p:spPr>
        <p:txBody>
          <a:bodyPr wrap="square" rtlCol="0">
            <a:spAutoFit/>
          </a:bodyPr>
          <a:lstStyle/>
          <a:p>
            <a:pPr algn="ctr"/>
            <a:r>
              <a:rPr lang="en-IN" sz="3600" b="1" dirty="0"/>
              <a:t>SCREENSHOTS</a:t>
            </a:r>
            <a:r>
              <a:rPr lang="en-IN" sz="3600" dirty="0"/>
              <a:t> </a:t>
            </a:r>
          </a:p>
        </p:txBody>
      </p:sp>
      <p:sp>
        <p:nvSpPr>
          <p:cNvPr id="8" name="TextBox 7">
            <a:extLst>
              <a:ext uri="{FF2B5EF4-FFF2-40B4-BE49-F238E27FC236}">
                <a16:creationId xmlns:a16="http://schemas.microsoft.com/office/drawing/2014/main" id="{74D200DD-D483-8A24-1539-A4CD4B01AB63}"/>
              </a:ext>
            </a:extLst>
          </p:cNvPr>
          <p:cNvSpPr txBox="1"/>
          <p:nvPr/>
        </p:nvSpPr>
        <p:spPr>
          <a:xfrm>
            <a:off x="4511824" y="6339840"/>
            <a:ext cx="4608512" cy="365760"/>
          </a:xfrm>
          <a:prstGeom prst="rect">
            <a:avLst/>
          </a:prstGeom>
          <a:noFill/>
        </p:spPr>
        <p:txBody>
          <a:bodyPr wrap="square" rtlCol="0">
            <a:spAutoFit/>
          </a:bodyPr>
          <a:lstStyle/>
          <a:p>
            <a:r>
              <a:rPr lang="en-IN" dirty="0"/>
              <a:t>Deployment server established </a:t>
            </a:r>
          </a:p>
        </p:txBody>
      </p:sp>
    </p:spTree>
    <p:extLst>
      <p:ext uri="{BB962C8B-B14F-4D97-AF65-F5344CB8AC3E}">
        <p14:creationId xmlns:p14="http://schemas.microsoft.com/office/powerpoint/2010/main" val="380361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8FF0-4676-B688-BB43-BF30E912613D}"/>
              </a:ext>
            </a:extLst>
          </p:cNvPr>
          <p:cNvSpPr>
            <a:spLocks noGrp="1"/>
          </p:cNvSpPr>
          <p:nvPr>
            <p:ph type="title"/>
          </p:nvPr>
        </p:nvSpPr>
        <p:spPr>
          <a:xfrm>
            <a:off x="628788" y="404664"/>
            <a:ext cx="10805160" cy="707886"/>
          </a:xfrm>
        </p:spPr>
        <p:txBody>
          <a:bodyPr/>
          <a:lstStyle/>
          <a:p>
            <a:pPr algn="ctr"/>
            <a:r>
              <a:rPr lang="en-IN" b="1" dirty="0"/>
              <a:t>SCREENSHOTS</a:t>
            </a:r>
          </a:p>
        </p:txBody>
      </p:sp>
      <p:sp>
        <p:nvSpPr>
          <p:cNvPr id="3" name="Slide Number Placeholder 2">
            <a:extLst>
              <a:ext uri="{FF2B5EF4-FFF2-40B4-BE49-F238E27FC236}">
                <a16:creationId xmlns:a16="http://schemas.microsoft.com/office/drawing/2014/main" id="{0C9979CB-9DC7-3ABB-4DE8-F28C380FDF70}"/>
              </a:ext>
            </a:extLst>
          </p:cNvPr>
          <p:cNvSpPr>
            <a:spLocks noGrp="1"/>
          </p:cNvSpPr>
          <p:nvPr>
            <p:ph type="sldNum" sz="quarter" idx="4"/>
          </p:nvPr>
        </p:nvSpPr>
        <p:spPr/>
        <p:txBody>
          <a:bodyPr/>
          <a:lstStyle/>
          <a:p>
            <a:fld id="{4FAB73BC-B049-4115-A692-8D63A059BFB8}" type="slidenum">
              <a:rPr lang="en-US" noProof="0" smtClean="0"/>
              <a:pPr/>
              <a:t>19</a:t>
            </a:fld>
            <a:endParaRPr lang="en-US" noProof="0" dirty="0"/>
          </a:p>
        </p:txBody>
      </p:sp>
      <p:pic>
        <p:nvPicPr>
          <p:cNvPr id="5" name="Picture 4">
            <a:extLst>
              <a:ext uri="{FF2B5EF4-FFF2-40B4-BE49-F238E27FC236}">
                <a16:creationId xmlns:a16="http://schemas.microsoft.com/office/drawing/2014/main" id="{A3CBA15C-2544-E76D-3753-239A27DD612A}"/>
              </a:ext>
            </a:extLst>
          </p:cNvPr>
          <p:cNvPicPr>
            <a:picLocks noChangeAspect="1"/>
          </p:cNvPicPr>
          <p:nvPr/>
        </p:nvPicPr>
        <p:blipFill>
          <a:blip r:embed="rId2"/>
          <a:stretch>
            <a:fillRect/>
          </a:stretch>
        </p:blipFill>
        <p:spPr>
          <a:xfrm>
            <a:off x="2423592" y="980728"/>
            <a:ext cx="7416824" cy="5724872"/>
          </a:xfrm>
          <a:prstGeom prst="rect">
            <a:avLst/>
          </a:prstGeom>
        </p:spPr>
      </p:pic>
      <p:sp>
        <p:nvSpPr>
          <p:cNvPr id="6" name="TextBox 5">
            <a:extLst>
              <a:ext uri="{FF2B5EF4-FFF2-40B4-BE49-F238E27FC236}">
                <a16:creationId xmlns:a16="http://schemas.microsoft.com/office/drawing/2014/main" id="{F9F06387-58F1-7783-85F2-EED820ADD0BB}"/>
              </a:ext>
            </a:extLst>
          </p:cNvPr>
          <p:cNvSpPr txBox="1"/>
          <p:nvPr/>
        </p:nvSpPr>
        <p:spPr>
          <a:xfrm>
            <a:off x="9001000" y="6382434"/>
            <a:ext cx="1343472" cy="646331"/>
          </a:xfrm>
          <a:prstGeom prst="rect">
            <a:avLst/>
          </a:prstGeom>
          <a:noFill/>
        </p:spPr>
        <p:txBody>
          <a:bodyPr wrap="square" rtlCol="0">
            <a:spAutoFit/>
          </a:bodyPr>
          <a:lstStyle/>
          <a:p>
            <a:r>
              <a:rPr lang="en-IN" dirty="0"/>
              <a:t>Home page</a:t>
            </a:r>
          </a:p>
          <a:p>
            <a:endParaRPr lang="en-IN" dirty="0"/>
          </a:p>
        </p:txBody>
      </p:sp>
    </p:spTree>
    <p:extLst>
      <p:ext uri="{BB962C8B-B14F-4D97-AF65-F5344CB8AC3E}">
        <p14:creationId xmlns:p14="http://schemas.microsoft.com/office/powerpoint/2010/main" val="217882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1867-0856-6E8B-70F8-0852B710358F}"/>
              </a:ext>
            </a:extLst>
          </p:cNvPr>
          <p:cNvSpPr>
            <a:spLocks noGrp="1"/>
          </p:cNvSpPr>
          <p:nvPr>
            <p:ph type="title"/>
          </p:nvPr>
        </p:nvSpPr>
        <p:spPr>
          <a:xfrm>
            <a:off x="479376" y="260648"/>
            <a:ext cx="10805160" cy="707886"/>
          </a:xfrm>
        </p:spPr>
        <p:txBody>
          <a:bodyPr/>
          <a:lstStyle/>
          <a:p>
            <a:pPr algn="ctr"/>
            <a:r>
              <a:rPr lang="en-US" b="1" dirty="0">
                <a:solidFill>
                  <a:srgbClr val="00B0F0"/>
                </a:solidFill>
                <a:latin typeface="Times New Roman" panose="02020603050405020304" pitchFamily="18" charset="0"/>
                <a:cs typeface="Times New Roman" panose="02020603050405020304" pitchFamily="18" charset="0"/>
              </a:rPr>
              <a:t>ABSTRACT</a:t>
            </a:r>
            <a:endParaRPr lang="en-IN" b="1" dirty="0"/>
          </a:p>
        </p:txBody>
      </p:sp>
      <p:sp>
        <p:nvSpPr>
          <p:cNvPr id="3" name="Content Placeholder 2">
            <a:extLst>
              <a:ext uri="{FF2B5EF4-FFF2-40B4-BE49-F238E27FC236}">
                <a16:creationId xmlns:a16="http://schemas.microsoft.com/office/drawing/2014/main" id="{FD00CBB5-EE14-4BD9-83BC-4C3D20C599DA}"/>
              </a:ext>
            </a:extLst>
          </p:cNvPr>
          <p:cNvSpPr>
            <a:spLocks noGrp="1"/>
          </p:cNvSpPr>
          <p:nvPr>
            <p:ph sz="quarter" idx="13"/>
          </p:nvPr>
        </p:nvSpPr>
        <p:spPr>
          <a:xfrm>
            <a:off x="482486" y="1700808"/>
            <a:ext cx="11014114" cy="4392488"/>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Many models for health care analysis are concentrating on one disease per analysis. Like one analysis is for diabetes analysis, one for cancer analysis, one for skin diseases and so on. There is no common system where one analysis can perform more than one disease prediction. In this model we propose a system which is used to predict multiple diseases by using Flask API. In this model we perform Diabetes analysis, Diabetes Retinopathy analysis, Heart disease and breast cancer analysis. We try to implement multiple disease analysis used machine learning algorithms, TensorFlow and Flask API. Python pickling is used to save the model behavior and python unpickling is used to load the pickle file whenever required. The importance of this analysis is that while analyzing the diseases all the parameters which causes the disease is included so it possible to detect the maximum effects which the disease will cause. For example, for diabetes few parameters like age, sex, BMI , insulin, glucose, blood pressure, diabetes pedigree function, pregnancies, considered in addition to age, sex, BMI, insulin, glucose, blood pressure, diabetes pedigree function, pregnancies included serum creatinine, potassium, Glasgow Coma Scale, heart rate/pulse Rate, respiration rate, body temperature, low density lipoprotein (LDL), high density lipoprotein (HDL), TG (Triglycerides). Model’s behavior will be saved as python pickle file. Flask API will invoke the corresponding model and returns the status of the patient. The importance of this analysis to analyze the maximum diseases, so that to monitor the patient’s condition and warn the patients in advance to decrease mortality ratio. </a:t>
            </a:r>
          </a:p>
          <a:p>
            <a:endParaRPr lang="en-IN" dirty="0"/>
          </a:p>
        </p:txBody>
      </p:sp>
      <p:sp>
        <p:nvSpPr>
          <p:cNvPr id="5" name="Text Placeholder 4">
            <a:extLst>
              <a:ext uri="{FF2B5EF4-FFF2-40B4-BE49-F238E27FC236}">
                <a16:creationId xmlns:a16="http://schemas.microsoft.com/office/drawing/2014/main" id="{9CCDBA77-BB91-28AF-B1A4-4ED1BC33D31A}"/>
              </a:ext>
            </a:extLst>
          </p:cNvPr>
          <p:cNvSpPr>
            <a:spLocks noGrp="1"/>
          </p:cNvSpPr>
          <p:nvPr>
            <p:ph type="body" sz="quarter" idx="16"/>
          </p:nvPr>
        </p:nvSpPr>
        <p:spPr>
          <a:xfrm>
            <a:off x="64665" y="1010851"/>
            <a:ext cx="12072664" cy="424732"/>
          </a:xfrm>
        </p:spPr>
        <p:txBody>
          <a:bodyPr/>
          <a:lstStyle/>
          <a:p>
            <a:r>
              <a:rPr lang="en-IN" dirty="0"/>
              <a:t> </a:t>
            </a:r>
          </a:p>
        </p:txBody>
      </p:sp>
      <p:sp>
        <p:nvSpPr>
          <p:cNvPr id="6" name="Slide Number Placeholder 5">
            <a:extLst>
              <a:ext uri="{FF2B5EF4-FFF2-40B4-BE49-F238E27FC236}">
                <a16:creationId xmlns:a16="http://schemas.microsoft.com/office/drawing/2014/main" id="{2F74EC8A-FDD8-7C24-0790-261646C4B2B0}"/>
              </a:ext>
            </a:extLst>
          </p:cNvPr>
          <p:cNvSpPr>
            <a:spLocks noGrp="1"/>
          </p:cNvSpPr>
          <p:nvPr>
            <p:ph type="sldNum" sz="quarter" idx="4"/>
          </p:nvPr>
        </p:nvSpPr>
        <p:spPr/>
        <p:txBody>
          <a:bodyPr/>
          <a:lstStyle/>
          <a:p>
            <a:fld id="{4FAB73BC-B049-4115-A692-8D63A059BFB8}" type="slidenum">
              <a:rPr lang="en-US" noProof="0" smtClean="0"/>
              <a:pPr/>
              <a:t>2</a:t>
            </a:fld>
            <a:endParaRPr lang="en-US" noProof="0" dirty="0"/>
          </a:p>
        </p:txBody>
      </p:sp>
    </p:spTree>
    <p:extLst>
      <p:ext uri="{BB962C8B-B14F-4D97-AF65-F5344CB8AC3E}">
        <p14:creationId xmlns:p14="http://schemas.microsoft.com/office/powerpoint/2010/main" val="1714339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2EA4-D886-6A2D-B91E-29D10975BE09}"/>
              </a:ext>
            </a:extLst>
          </p:cNvPr>
          <p:cNvSpPr>
            <a:spLocks noGrp="1"/>
          </p:cNvSpPr>
          <p:nvPr>
            <p:ph type="title"/>
          </p:nvPr>
        </p:nvSpPr>
        <p:spPr>
          <a:xfrm>
            <a:off x="628788" y="332656"/>
            <a:ext cx="10805160" cy="707886"/>
          </a:xfrm>
        </p:spPr>
        <p:txBody>
          <a:bodyPr/>
          <a:lstStyle/>
          <a:p>
            <a:pPr algn="ctr"/>
            <a:r>
              <a:rPr lang="en-IN" b="1" dirty="0"/>
              <a:t>SCREENSHOTS</a:t>
            </a:r>
            <a:endParaRPr lang="en-IN" dirty="0"/>
          </a:p>
        </p:txBody>
      </p:sp>
      <p:sp>
        <p:nvSpPr>
          <p:cNvPr id="3" name="Slide Number Placeholder 2">
            <a:extLst>
              <a:ext uri="{FF2B5EF4-FFF2-40B4-BE49-F238E27FC236}">
                <a16:creationId xmlns:a16="http://schemas.microsoft.com/office/drawing/2014/main" id="{80D18040-FBE3-47F4-1130-9C4EC687E9A1}"/>
              </a:ext>
            </a:extLst>
          </p:cNvPr>
          <p:cNvSpPr>
            <a:spLocks noGrp="1"/>
          </p:cNvSpPr>
          <p:nvPr>
            <p:ph type="sldNum" sz="quarter" idx="4"/>
          </p:nvPr>
        </p:nvSpPr>
        <p:spPr/>
        <p:txBody>
          <a:bodyPr/>
          <a:lstStyle/>
          <a:p>
            <a:fld id="{4FAB73BC-B049-4115-A692-8D63A059BFB8}" type="slidenum">
              <a:rPr lang="en-US" noProof="0" smtClean="0"/>
              <a:pPr/>
              <a:t>20</a:t>
            </a:fld>
            <a:endParaRPr lang="en-US" noProof="0" dirty="0"/>
          </a:p>
        </p:txBody>
      </p:sp>
      <p:pic>
        <p:nvPicPr>
          <p:cNvPr id="5" name="Picture 4">
            <a:extLst>
              <a:ext uri="{FF2B5EF4-FFF2-40B4-BE49-F238E27FC236}">
                <a16:creationId xmlns:a16="http://schemas.microsoft.com/office/drawing/2014/main" id="{82184823-B1A5-A416-B6E8-A13D1DA848AC}"/>
              </a:ext>
            </a:extLst>
          </p:cNvPr>
          <p:cNvPicPr>
            <a:picLocks noChangeAspect="1"/>
          </p:cNvPicPr>
          <p:nvPr/>
        </p:nvPicPr>
        <p:blipFill>
          <a:blip r:embed="rId2"/>
          <a:stretch>
            <a:fillRect/>
          </a:stretch>
        </p:blipFill>
        <p:spPr>
          <a:xfrm>
            <a:off x="928622" y="991381"/>
            <a:ext cx="10205491" cy="4875237"/>
          </a:xfrm>
          <a:prstGeom prst="rect">
            <a:avLst/>
          </a:prstGeom>
        </p:spPr>
      </p:pic>
      <p:sp>
        <p:nvSpPr>
          <p:cNvPr id="6" name="TextBox 5">
            <a:extLst>
              <a:ext uri="{FF2B5EF4-FFF2-40B4-BE49-F238E27FC236}">
                <a16:creationId xmlns:a16="http://schemas.microsoft.com/office/drawing/2014/main" id="{2C4A460D-6A6D-27A7-04F4-D5DD6BAC2055}"/>
              </a:ext>
            </a:extLst>
          </p:cNvPr>
          <p:cNvSpPr txBox="1"/>
          <p:nvPr/>
        </p:nvSpPr>
        <p:spPr>
          <a:xfrm>
            <a:off x="4511824" y="6093296"/>
            <a:ext cx="3600400" cy="369332"/>
          </a:xfrm>
          <a:prstGeom prst="rect">
            <a:avLst/>
          </a:prstGeom>
          <a:noFill/>
        </p:spPr>
        <p:txBody>
          <a:bodyPr wrap="square" rtlCol="0">
            <a:spAutoFit/>
          </a:bodyPr>
          <a:lstStyle/>
          <a:p>
            <a:r>
              <a:rPr lang="en-IN" dirty="0"/>
              <a:t>Diabetes disease prediction page</a:t>
            </a:r>
          </a:p>
        </p:txBody>
      </p:sp>
    </p:spTree>
    <p:extLst>
      <p:ext uri="{BB962C8B-B14F-4D97-AF65-F5344CB8AC3E}">
        <p14:creationId xmlns:p14="http://schemas.microsoft.com/office/powerpoint/2010/main" val="3328052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918A2-0555-C0E9-097D-89654B46FFB4}"/>
              </a:ext>
            </a:extLst>
          </p:cNvPr>
          <p:cNvSpPr>
            <a:spLocks noGrp="1"/>
          </p:cNvSpPr>
          <p:nvPr>
            <p:ph type="title"/>
          </p:nvPr>
        </p:nvSpPr>
        <p:spPr>
          <a:xfrm>
            <a:off x="628788" y="548680"/>
            <a:ext cx="10805160" cy="707886"/>
          </a:xfrm>
        </p:spPr>
        <p:txBody>
          <a:bodyPr>
            <a:normAutofit/>
          </a:bodyPr>
          <a:lstStyle/>
          <a:p>
            <a:pPr algn="ctr"/>
            <a:r>
              <a:rPr lang="en-IN" sz="3600" b="1" dirty="0"/>
              <a:t>TEST CASES</a:t>
            </a:r>
            <a:endParaRPr lang="en-IN" sz="3600" dirty="0"/>
          </a:p>
        </p:txBody>
      </p:sp>
      <p:sp>
        <p:nvSpPr>
          <p:cNvPr id="3" name="Slide Number Placeholder 2">
            <a:extLst>
              <a:ext uri="{FF2B5EF4-FFF2-40B4-BE49-F238E27FC236}">
                <a16:creationId xmlns:a16="http://schemas.microsoft.com/office/drawing/2014/main" id="{30D1CF2F-7A2A-197C-3D4A-7213E2EA2032}"/>
              </a:ext>
            </a:extLst>
          </p:cNvPr>
          <p:cNvSpPr>
            <a:spLocks noGrp="1"/>
          </p:cNvSpPr>
          <p:nvPr>
            <p:ph type="sldNum" sz="quarter" idx="4"/>
          </p:nvPr>
        </p:nvSpPr>
        <p:spPr/>
        <p:txBody>
          <a:bodyPr/>
          <a:lstStyle/>
          <a:p>
            <a:fld id="{4FAB73BC-B049-4115-A692-8D63A059BFB8}" type="slidenum">
              <a:rPr lang="en-US" noProof="0" smtClean="0"/>
              <a:pPr/>
              <a:t>21</a:t>
            </a:fld>
            <a:endParaRPr lang="en-US" noProof="0" dirty="0"/>
          </a:p>
        </p:txBody>
      </p:sp>
      <p:pic>
        <p:nvPicPr>
          <p:cNvPr id="7" name="Picture 6">
            <a:extLst>
              <a:ext uri="{FF2B5EF4-FFF2-40B4-BE49-F238E27FC236}">
                <a16:creationId xmlns:a16="http://schemas.microsoft.com/office/drawing/2014/main" id="{BC46EE9D-C822-EC2C-FD5F-B3D6D17B5AB3}"/>
              </a:ext>
            </a:extLst>
          </p:cNvPr>
          <p:cNvPicPr>
            <a:picLocks noChangeAspect="1"/>
          </p:cNvPicPr>
          <p:nvPr/>
        </p:nvPicPr>
        <p:blipFill>
          <a:blip r:embed="rId2"/>
          <a:stretch>
            <a:fillRect/>
          </a:stretch>
        </p:blipFill>
        <p:spPr>
          <a:xfrm>
            <a:off x="1415480" y="1256566"/>
            <a:ext cx="9649072" cy="4836729"/>
          </a:xfrm>
          <a:prstGeom prst="rect">
            <a:avLst/>
          </a:prstGeom>
        </p:spPr>
      </p:pic>
      <p:sp>
        <p:nvSpPr>
          <p:cNvPr id="9" name="TextBox 8">
            <a:extLst>
              <a:ext uri="{FF2B5EF4-FFF2-40B4-BE49-F238E27FC236}">
                <a16:creationId xmlns:a16="http://schemas.microsoft.com/office/drawing/2014/main" id="{03904C11-1FE4-9A37-972D-E89AB527A3D9}"/>
              </a:ext>
            </a:extLst>
          </p:cNvPr>
          <p:cNvSpPr txBox="1"/>
          <p:nvPr/>
        </p:nvSpPr>
        <p:spPr>
          <a:xfrm>
            <a:off x="3935760" y="6237312"/>
            <a:ext cx="4680520" cy="646331"/>
          </a:xfrm>
          <a:prstGeom prst="rect">
            <a:avLst/>
          </a:prstGeom>
          <a:noFill/>
        </p:spPr>
        <p:txBody>
          <a:bodyPr wrap="square" rtlCol="0">
            <a:spAutoFit/>
          </a:bodyPr>
          <a:lstStyle/>
          <a:p>
            <a:r>
              <a:rPr lang="en-IN" dirty="0"/>
              <a:t>	Diabetes disease prediction values</a:t>
            </a:r>
          </a:p>
          <a:p>
            <a:endParaRPr lang="en-IN" dirty="0"/>
          </a:p>
        </p:txBody>
      </p:sp>
    </p:spTree>
    <p:extLst>
      <p:ext uri="{BB962C8B-B14F-4D97-AF65-F5344CB8AC3E}">
        <p14:creationId xmlns:p14="http://schemas.microsoft.com/office/powerpoint/2010/main" val="2293028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4B8B9-22DB-FBF6-CD3F-8231901F5516}"/>
              </a:ext>
            </a:extLst>
          </p:cNvPr>
          <p:cNvSpPr>
            <a:spLocks noGrp="1"/>
          </p:cNvSpPr>
          <p:nvPr>
            <p:ph type="title"/>
          </p:nvPr>
        </p:nvSpPr>
        <p:spPr>
          <a:xfrm>
            <a:off x="628788" y="548680"/>
            <a:ext cx="10805160" cy="707886"/>
          </a:xfrm>
        </p:spPr>
        <p:txBody>
          <a:bodyPr>
            <a:normAutofit/>
          </a:bodyPr>
          <a:lstStyle/>
          <a:p>
            <a:pPr algn="ctr"/>
            <a:r>
              <a:rPr lang="en-IN" sz="3600" b="1" dirty="0"/>
              <a:t>SCREENSHOTS</a:t>
            </a:r>
            <a:endParaRPr lang="en-IN" sz="3600" dirty="0"/>
          </a:p>
        </p:txBody>
      </p:sp>
      <p:sp>
        <p:nvSpPr>
          <p:cNvPr id="3" name="Slide Number Placeholder 2">
            <a:extLst>
              <a:ext uri="{FF2B5EF4-FFF2-40B4-BE49-F238E27FC236}">
                <a16:creationId xmlns:a16="http://schemas.microsoft.com/office/drawing/2014/main" id="{1EEA48C6-ECB3-061D-C471-A71E09DB0E8D}"/>
              </a:ext>
            </a:extLst>
          </p:cNvPr>
          <p:cNvSpPr>
            <a:spLocks noGrp="1"/>
          </p:cNvSpPr>
          <p:nvPr>
            <p:ph type="sldNum" sz="quarter" idx="4"/>
          </p:nvPr>
        </p:nvSpPr>
        <p:spPr/>
        <p:txBody>
          <a:bodyPr/>
          <a:lstStyle/>
          <a:p>
            <a:fld id="{4FAB73BC-B049-4115-A692-8D63A059BFB8}" type="slidenum">
              <a:rPr lang="en-US" noProof="0" smtClean="0"/>
              <a:pPr/>
              <a:t>22</a:t>
            </a:fld>
            <a:endParaRPr lang="en-US" noProof="0" dirty="0"/>
          </a:p>
        </p:txBody>
      </p:sp>
      <p:sp>
        <p:nvSpPr>
          <p:cNvPr id="4" name="TextBox 3">
            <a:extLst>
              <a:ext uri="{FF2B5EF4-FFF2-40B4-BE49-F238E27FC236}">
                <a16:creationId xmlns:a16="http://schemas.microsoft.com/office/drawing/2014/main" id="{53114F8C-31C8-329C-B101-5941817437B1}"/>
              </a:ext>
            </a:extLst>
          </p:cNvPr>
          <p:cNvSpPr txBox="1"/>
          <p:nvPr/>
        </p:nvSpPr>
        <p:spPr>
          <a:xfrm>
            <a:off x="3143672" y="6309320"/>
            <a:ext cx="7128792" cy="646331"/>
          </a:xfrm>
          <a:prstGeom prst="rect">
            <a:avLst/>
          </a:prstGeom>
          <a:noFill/>
        </p:spPr>
        <p:txBody>
          <a:bodyPr wrap="square" rtlCol="0">
            <a:spAutoFit/>
          </a:bodyPr>
          <a:lstStyle/>
          <a:p>
            <a:pPr lvl="4"/>
            <a:r>
              <a:rPr lang="en-IN" dirty="0"/>
              <a:t>Heart disease prediction page</a:t>
            </a:r>
          </a:p>
          <a:p>
            <a:endParaRPr lang="en-IN" dirty="0"/>
          </a:p>
        </p:txBody>
      </p:sp>
      <p:pic>
        <p:nvPicPr>
          <p:cNvPr id="6" name="Picture 5">
            <a:extLst>
              <a:ext uri="{FF2B5EF4-FFF2-40B4-BE49-F238E27FC236}">
                <a16:creationId xmlns:a16="http://schemas.microsoft.com/office/drawing/2014/main" id="{A0AB9E4B-3429-51A4-B24A-3E7F8F1DC6AF}"/>
              </a:ext>
            </a:extLst>
          </p:cNvPr>
          <p:cNvPicPr>
            <a:picLocks noChangeAspect="1"/>
          </p:cNvPicPr>
          <p:nvPr/>
        </p:nvPicPr>
        <p:blipFill>
          <a:blip r:embed="rId2"/>
          <a:stretch>
            <a:fillRect/>
          </a:stretch>
        </p:blipFill>
        <p:spPr>
          <a:xfrm>
            <a:off x="628788" y="1128712"/>
            <a:ext cx="11371868" cy="5211128"/>
          </a:xfrm>
          <a:prstGeom prst="rect">
            <a:avLst/>
          </a:prstGeom>
        </p:spPr>
      </p:pic>
    </p:spTree>
    <p:extLst>
      <p:ext uri="{BB962C8B-B14F-4D97-AF65-F5344CB8AC3E}">
        <p14:creationId xmlns:p14="http://schemas.microsoft.com/office/powerpoint/2010/main" val="3845655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6FAA-4E3D-D82F-085B-27BCF22A7DCD}"/>
              </a:ext>
            </a:extLst>
          </p:cNvPr>
          <p:cNvSpPr>
            <a:spLocks noGrp="1"/>
          </p:cNvSpPr>
          <p:nvPr>
            <p:ph type="title"/>
          </p:nvPr>
        </p:nvSpPr>
        <p:spPr>
          <a:xfrm>
            <a:off x="606794" y="548680"/>
            <a:ext cx="10805160" cy="707886"/>
          </a:xfrm>
        </p:spPr>
        <p:txBody>
          <a:bodyPr>
            <a:normAutofit/>
          </a:bodyPr>
          <a:lstStyle/>
          <a:p>
            <a:pPr algn="ctr"/>
            <a:r>
              <a:rPr lang="en-IN" sz="3200" b="1" dirty="0"/>
              <a:t>TEST CASES</a:t>
            </a:r>
          </a:p>
        </p:txBody>
      </p:sp>
      <p:sp>
        <p:nvSpPr>
          <p:cNvPr id="3" name="Slide Number Placeholder 2">
            <a:extLst>
              <a:ext uri="{FF2B5EF4-FFF2-40B4-BE49-F238E27FC236}">
                <a16:creationId xmlns:a16="http://schemas.microsoft.com/office/drawing/2014/main" id="{107F1563-131B-CC0C-6424-0AF8F61DDBE1}"/>
              </a:ext>
            </a:extLst>
          </p:cNvPr>
          <p:cNvSpPr>
            <a:spLocks noGrp="1"/>
          </p:cNvSpPr>
          <p:nvPr>
            <p:ph type="sldNum" sz="quarter" idx="4"/>
          </p:nvPr>
        </p:nvSpPr>
        <p:spPr/>
        <p:txBody>
          <a:bodyPr/>
          <a:lstStyle/>
          <a:p>
            <a:fld id="{4FAB73BC-B049-4115-A692-8D63A059BFB8}" type="slidenum">
              <a:rPr lang="en-US" noProof="0" smtClean="0"/>
              <a:pPr/>
              <a:t>23</a:t>
            </a:fld>
            <a:endParaRPr lang="en-US" noProof="0" dirty="0"/>
          </a:p>
        </p:txBody>
      </p:sp>
      <p:pic>
        <p:nvPicPr>
          <p:cNvPr id="5" name="Picture 4">
            <a:extLst>
              <a:ext uri="{FF2B5EF4-FFF2-40B4-BE49-F238E27FC236}">
                <a16:creationId xmlns:a16="http://schemas.microsoft.com/office/drawing/2014/main" id="{B8D3937F-D603-49F6-2EF6-39D01F13F5D8}"/>
              </a:ext>
            </a:extLst>
          </p:cNvPr>
          <p:cNvPicPr>
            <a:picLocks noChangeAspect="1"/>
          </p:cNvPicPr>
          <p:nvPr/>
        </p:nvPicPr>
        <p:blipFill>
          <a:blip r:embed="rId2"/>
          <a:stretch>
            <a:fillRect/>
          </a:stretch>
        </p:blipFill>
        <p:spPr>
          <a:xfrm>
            <a:off x="1055440" y="1052736"/>
            <a:ext cx="9289032" cy="5256584"/>
          </a:xfrm>
          <a:prstGeom prst="rect">
            <a:avLst/>
          </a:prstGeom>
        </p:spPr>
      </p:pic>
      <p:sp>
        <p:nvSpPr>
          <p:cNvPr id="10" name="TextBox 9">
            <a:extLst>
              <a:ext uri="{FF2B5EF4-FFF2-40B4-BE49-F238E27FC236}">
                <a16:creationId xmlns:a16="http://schemas.microsoft.com/office/drawing/2014/main" id="{5E3C437B-1467-CFB0-398C-44CDDEF79127}"/>
              </a:ext>
            </a:extLst>
          </p:cNvPr>
          <p:cNvSpPr txBox="1"/>
          <p:nvPr/>
        </p:nvSpPr>
        <p:spPr>
          <a:xfrm>
            <a:off x="3503712" y="6309320"/>
            <a:ext cx="5040560" cy="369332"/>
          </a:xfrm>
          <a:prstGeom prst="rect">
            <a:avLst/>
          </a:prstGeom>
          <a:noFill/>
        </p:spPr>
        <p:txBody>
          <a:bodyPr wrap="square" rtlCol="0">
            <a:spAutoFit/>
          </a:bodyPr>
          <a:lstStyle/>
          <a:p>
            <a:r>
              <a:rPr lang="en-IN" dirty="0"/>
              <a:t>Heart Disease Prediction values </a:t>
            </a:r>
          </a:p>
        </p:txBody>
      </p:sp>
    </p:spTree>
    <p:extLst>
      <p:ext uri="{BB962C8B-B14F-4D97-AF65-F5344CB8AC3E}">
        <p14:creationId xmlns:p14="http://schemas.microsoft.com/office/powerpoint/2010/main" val="177265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16DB-D009-580A-6358-061D0A4F8F29}"/>
              </a:ext>
            </a:extLst>
          </p:cNvPr>
          <p:cNvSpPr>
            <a:spLocks noGrp="1"/>
          </p:cNvSpPr>
          <p:nvPr>
            <p:ph type="title"/>
          </p:nvPr>
        </p:nvSpPr>
        <p:spPr>
          <a:xfrm>
            <a:off x="636301" y="404664"/>
            <a:ext cx="10805160" cy="707886"/>
          </a:xfrm>
        </p:spPr>
        <p:txBody>
          <a:bodyPr>
            <a:normAutofit/>
          </a:bodyPr>
          <a:lstStyle/>
          <a:p>
            <a:pPr algn="ctr"/>
            <a:r>
              <a:rPr lang="en-IN" sz="3000" b="1" dirty="0"/>
              <a:t>SCREENSHOTS</a:t>
            </a:r>
          </a:p>
        </p:txBody>
      </p:sp>
      <p:sp>
        <p:nvSpPr>
          <p:cNvPr id="3" name="Slide Number Placeholder 2">
            <a:extLst>
              <a:ext uri="{FF2B5EF4-FFF2-40B4-BE49-F238E27FC236}">
                <a16:creationId xmlns:a16="http://schemas.microsoft.com/office/drawing/2014/main" id="{7A28D63C-BDAF-0C2F-8F81-A6D0E2B1EEC7}"/>
              </a:ext>
            </a:extLst>
          </p:cNvPr>
          <p:cNvSpPr>
            <a:spLocks noGrp="1"/>
          </p:cNvSpPr>
          <p:nvPr>
            <p:ph type="sldNum" sz="quarter" idx="4"/>
          </p:nvPr>
        </p:nvSpPr>
        <p:spPr/>
        <p:txBody>
          <a:bodyPr/>
          <a:lstStyle/>
          <a:p>
            <a:fld id="{4FAB73BC-B049-4115-A692-8D63A059BFB8}" type="slidenum">
              <a:rPr lang="en-US" noProof="0" smtClean="0"/>
              <a:pPr/>
              <a:t>24</a:t>
            </a:fld>
            <a:endParaRPr lang="en-US" noProof="0" dirty="0"/>
          </a:p>
        </p:txBody>
      </p:sp>
      <p:pic>
        <p:nvPicPr>
          <p:cNvPr id="5" name="Picture 4">
            <a:extLst>
              <a:ext uri="{FF2B5EF4-FFF2-40B4-BE49-F238E27FC236}">
                <a16:creationId xmlns:a16="http://schemas.microsoft.com/office/drawing/2014/main" id="{1D691E8F-482F-82AB-16C3-DDF232F47DC1}"/>
              </a:ext>
            </a:extLst>
          </p:cNvPr>
          <p:cNvPicPr>
            <a:picLocks noChangeAspect="1"/>
          </p:cNvPicPr>
          <p:nvPr/>
        </p:nvPicPr>
        <p:blipFill>
          <a:blip r:embed="rId2"/>
          <a:stretch>
            <a:fillRect/>
          </a:stretch>
        </p:blipFill>
        <p:spPr>
          <a:xfrm>
            <a:off x="628788" y="974376"/>
            <a:ext cx="9289032" cy="5868888"/>
          </a:xfrm>
          <a:prstGeom prst="rect">
            <a:avLst/>
          </a:prstGeom>
        </p:spPr>
      </p:pic>
      <p:sp>
        <p:nvSpPr>
          <p:cNvPr id="6" name="TextBox 5">
            <a:extLst>
              <a:ext uri="{FF2B5EF4-FFF2-40B4-BE49-F238E27FC236}">
                <a16:creationId xmlns:a16="http://schemas.microsoft.com/office/drawing/2014/main" id="{CF72D3FF-0EC1-A2FA-D417-62F1786583C4}"/>
              </a:ext>
            </a:extLst>
          </p:cNvPr>
          <p:cNvSpPr txBox="1"/>
          <p:nvPr/>
        </p:nvSpPr>
        <p:spPr>
          <a:xfrm>
            <a:off x="8400256" y="3356992"/>
            <a:ext cx="3528392" cy="646331"/>
          </a:xfrm>
          <a:prstGeom prst="rect">
            <a:avLst/>
          </a:prstGeom>
          <a:noFill/>
        </p:spPr>
        <p:txBody>
          <a:bodyPr wrap="square" rtlCol="0">
            <a:spAutoFit/>
          </a:bodyPr>
          <a:lstStyle/>
          <a:p>
            <a:r>
              <a:rPr lang="en-IN" dirty="0"/>
              <a:t>Breast Cancer Disease Prediction page</a:t>
            </a:r>
          </a:p>
        </p:txBody>
      </p:sp>
    </p:spTree>
    <p:extLst>
      <p:ext uri="{BB962C8B-B14F-4D97-AF65-F5344CB8AC3E}">
        <p14:creationId xmlns:p14="http://schemas.microsoft.com/office/powerpoint/2010/main" val="3947477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F39E-64D1-73E3-06ED-A843236FE7D4}"/>
              </a:ext>
            </a:extLst>
          </p:cNvPr>
          <p:cNvSpPr>
            <a:spLocks noGrp="1"/>
          </p:cNvSpPr>
          <p:nvPr>
            <p:ph type="title"/>
          </p:nvPr>
        </p:nvSpPr>
        <p:spPr>
          <a:xfrm>
            <a:off x="628788" y="332656"/>
            <a:ext cx="10805160" cy="504056"/>
          </a:xfrm>
        </p:spPr>
        <p:txBody>
          <a:bodyPr>
            <a:normAutofit fontScale="90000"/>
          </a:bodyPr>
          <a:lstStyle/>
          <a:p>
            <a:pPr algn="ctr"/>
            <a:r>
              <a:rPr lang="en-IN" sz="3600" b="1" dirty="0"/>
              <a:t>TEST CASES</a:t>
            </a:r>
          </a:p>
        </p:txBody>
      </p:sp>
      <p:sp>
        <p:nvSpPr>
          <p:cNvPr id="3" name="Slide Number Placeholder 2">
            <a:extLst>
              <a:ext uri="{FF2B5EF4-FFF2-40B4-BE49-F238E27FC236}">
                <a16:creationId xmlns:a16="http://schemas.microsoft.com/office/drawing/2014/main" id="{CA1D4E05-24CC-67CB-7967-587E379FD452}"/>
              </a:ext>
            </a:extLst>
          </p:cNvPr>
          <p:cNvSpPr>
            <a:spLocks noGrp="1"/>
          </p:cNvSpPr>
          <p:nvPr>
            <p:ph type="sldNum" sz="quarter" idx="4"/>
          </p:nvPr>
        </p:nvSpPr>
        <p:spPr/>
        <p:txBody>
          <a:bodyPr/>
          <a:lstStyle/>
          <a:p>
            <a:fld id="{4FAB73BC-B049-4115-A692-8D63A059BFB8}" type="slidenum">
              <a:rPr lang="en-US" noProof="0" smtClean="0"/>
              <a:pPr/>
              <a:t>25</a:t>
            </a:fld>
            <a:endParaRPr lang="en-US" noProof="0" dirty="0"/>
          </a:p>
        </p:txBody>
      </p:sp>
      <p:pic>
        <p:nvPicPr>
          <p:cNvPr id="5" name="Picture 4">
            <a:extLst>
              <a:ext uri="{FF2B5EF4-FFF2-40B4-BE49-F238E27FC236}">
                <a16:creationId xmlns:a16="http://schemas.microsoft.com/office/drawing/2014/main" id="{B1FDDF06-6AFB-BC1F-58E5-A6529234FDAA}"/>
              </a:ext>
            </a:extLst>
          </p:cNvPr>
          <p:cNvPicPr>
            <a:picLocks noChangeAspect="1"/>
          </p:cNvPicPr>
          <p:nvPr/>
        </p:nvPicPr>
        <p:blipFill>
          <a:blip r:embed="rId2"/>
          <a:stretch>
            <a:fillRect/>
          </a:stretch>
        </p:blipFill>
        <p:spPr>
          <a:xfrm>
            <a:off x="628788" y="836712"/>
            <a:ext cx="7776864" cy="5999203"/>
          </a:xfrm>
          <a:prstGeom prst="rect">
            <a:avLst/>
          </a:prstGeom>
        </p:spPr>
      </p:pic>
      <p:sp>
        <p:nvSpPr>
          <p:cNvPr id="6" name="TextBox 5">
            <a:extLst>
              <a:ext uri="{FF2B5EF4-FFF2-40B4-BE49-F238E27FC236}">
                <a16:creationId xmlns:a16="http://schemas.microsoft.com/office/drawing/2014/main" id="{590CBD57-8AA7-8F25-027E-9353457F3A28}"/>
              </a:ext>
            </a:extLst>
          </p:cNvPr>
          <p:cNvSpPr txBox="1"/>
          <p:nvPr/>
        </p:nvSpPr>
        <p:spPr>
          <a:xfrm>
            <a:off x="8832304" y="3068960"/>
            <a:ext cx="3024336" cy="646331"/>
          </a:xfrm>
          <a:prstGeom prst="rect">
            <a:avLst/>
          </a:prstGeom>
          <a:noFill/>
        </p:spPr>
        <p:txBody>
          <a:bodyPr wrap="square" rtlCol="0">
            <a:spAutoFit/>
          </a:bodyPr>
          <a:lstStyle/>
          <a:p>
            <a:r>
              <a:rPr lang="en-US" dirty="0"/>
              <a:t>Breast Cancer Disease Prediction values </a:t>
            </a:r>
            <a:endParaRPr lang="en-IN" dirty="0"/>
          </a:p>
        </p:txBody>
      </p:sp>
    </p:spTree>
    <p:extLst>
      <p:ext uri="{BB962C8B-B14F-4D97-AF65-F5344CB8AC3E}">
        <p14:creationId xmlns:p14="http://schemas.microsoft.com/office/powerpoint/2010/main" val="1448158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AD52-A0B0-24F3-3BCF-DD840BC78757}"/>
              </a:ext>
            </a:extLst>
          </p:cNvPr>
          <p:cNvSpPr>
            <a:spLocks noGrp="1"/>
          </p:cNvSpPr>
          <p:nvPr>
            <p:ph type="title"/>
          </p:nvPr>
        </p:nvSpPr>
        <p:spPr>
          <a:xfrm>
            <a:off x="548640" y="990600"/>
            <a:ext cx="10805160" cy="707886"/>
          </a:xfrm>
        </p:spPr>
        <p:txBody>
          <a:bodyPr>
            <a:normAutofit fontScale="90000"/>
          </a:bodyPr>
          <a:lstStyle/>
          <a:p>
            <a:pPr algn="ctr"/>
            <a:r>
              <a:rPr lang="en-IN" b="1" dirty="0"/>
              <a:t>SCREENSHOTS</a:t>
            </a:r>
            <a:br>
              <a:rPr lang="en-IN" b="1" dirty="0"/>
            </a:br>
            <a:endParaRPr lang="en-IN" b="1" dirty="0"/>
          </a:p>
        </p:txBody>
      </p:sp>
      <p:sp>
        <p:nvSpPr>
          <p:cNvPr id="3" name="Slide Number Placeholder 2">
            <a:extLst>
              <a:ext uri="{FF2B5EF4-FFF2-40B4-BE49-F238E27FC236}">
                <a16:creationId xmlns:a16="http://schemas.microsoft.com/office/drawing/2014/main" id="{D335AFBC-64C4-A8A1-EBA4-0C5854DED47B}"/>
              </a:ext>
            </a:extLst>
          </p:cNvPr>
          <p:cNvSpPr>
            <a:spLocks noGrp="1"/>
          </p:cNvSpPr>
          <p:nvPr>
            <p:ph type="sldNum" sz="quarter" idx="4"/>
          </p:nvPr>
        </p:nvSpPr>
        <p:spPr/>
        <p:txBody>
          <a:bodyPr/>
          <a:lstStyle/>
          <a:p>
            <a:fld id="{4FAB73BC-B049-4115-A692-8D63A059BFB8}" type="slidenum">
              <a:rPr lang="en-US" noProof="0" smtClean="0"/>
              <a:pPr/>
              <a:t>26</a:t>
            </a:fld>
            <a:endParaRPr lang="en-US" noProof="0" dirty="0"/>
          </a:p>
        </p:txBody>
      </p:sp>
      <p:pic>
        <p:nvPicPr>
          <p:cNvPr id="5" name="Picture 4">
            <a:extLst>
              <a:ext uri="{FF2B5EF4-FFF2-40B4-BE49-F238E27FC236}">
                <a16:creationId xmlns:a16="http://schemas.microsoft.com/office/drawing/2014/main" id="{D5F01A35-3520-00BB-18DE-ECCAA4085D67}"/>
              </a:ext>
            </a:extLst>
          </p:cNvPr>
          <p:cNvPicPr>
            <a:picLocks noChangeAspect="1"/>
          </p:cNvPicPr>
          <p:nvPr/>
        </p:nvPicPr>
        <p:blipFill>
          <a:blip r:embed="rId2"/>
          <a:stretch>
            <a:fillRect/>
          </a:stretch>
        </p:blipFill>
        <p:spPr>
          <a:xfrm>
            <a:off x="1235460" y="1697783"/>
            <a:ext cx="9721080" cy="4513352"/>
          </a:xfrm>
          <a:prstGeom prst="rect">
            <a:avLst/>
          </a:prstGeom>
        </p:spPr>
      </p:pic>
      <p:sp>
        <p:nvSpPr>
          <p:cNvPr id="6" name="TextBox 5">
            <a:extLst>
              <a:ext uri="{FF2B5EF4-FFF2-40B4-BE49-F238E27FC236}">
                <a16:creationId xmlns:a16="http://schemas.microsoft.com/office/drawing/2014/main" id="{603D2E52-69C1-ADD9-6B29-C12D2656119C}"/>
              </a:ext>
            </a:extLst>
          </p:cNvPr>
          <p:cNvSpPr txBox="1"/>
          <p:nvPr/>
        </p:nvSpPr>
        <p:spPr>
          <a:xfrm>
            <a:off x="3863752" y="6339840"/>
            <a:ext cx="4680520" cy="365760"/>
          </a:xfrm>
          <a:prstGeom prst="rect">
            <a:avLst/>
          </a:prstGeom>
          <a:noFill/>
        </p:spPr>
        <p:txBody>
          <a:bodyPr wrap="square" rtlCol="0">
            <a:spAutoFit/>
          </a:bodyPr>
          <a:lstStyle/>
          <a:p>
            <a:r>
              <a:rPr lang="en-US" dirty="0"/>
              <a:t>Result if user is not suffering from disease</a:t>
            </a:r>
            <a:endParaRPr lang="en-IN" dirty="0"/>
          </a:p>
        </p:txBody>
      </p:sp>
    </p:spTree>
    <p:extLst>
      <p:ext uri="{BB962C8B-B14F-4D97-AF65-F5344CB8AC3E}">
        <p14:creationId xmlns:p14="http://schemas.microsoft.com/office/powerpoint/2010/main" val="2361901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79A4-8993-48BC-8078-835D49D8CC22}"/>
              </a:ext>
            </a:extLst>
          </p:cNvPr>
          <p:cNvSpPr>
            <a:spLocks noGrp="1"/>
          </p:cNvSpPr>
          <p:nvPr>
            <p:ph type="title"/>
          </p:nvPr>
        </p:nvSpPr>
        <p:spPr>
          <a:xfrm>
            <a:off x="693420" y="404664"/>
            <a:ext cx="10805160" cy="707886"/>
          </a:xfrm>
        </p:spPr>
        <p:txBody>
          <a:bodyPr/>
          <a:lstStyle/>
          <a:p>
            <a:pPr algn="ctr"/>
            <a:r>
              <a:rPr lang="en-IN" b="1" dirty="0"/>
              <a:t>SCREENSHOTS</a:t>
            </a:r>
          </a:p>
        </p:txBody>
      </p:sp>
      <p:sp>
        <p:nvSpPr>
          <p:cNvPr id="3" name="Slide Number Placeholder 2">
            <a:extLst>
              <a:ext uri="{FF2B5EF4-FFF2-40B4-BE49-F238E27FC236}">
                <a16:creationId xmlns:a16="http://schemas.microsoft.com/office/drawing/2014/main" id="{EE800E39-A934-E435-6B56-807EBDDAF64C}"/>
              </a:ext>
            </a:extLst>
          </p:cNvPr>
          <p:cNvSpPr>
            <a:spLocks noGrp="1"/>
          </p:cNvSpPr>
          <p:nvPr>
            <p:ph type="sldNum" sz="quarter" idx="4"/>
          </p:nvPr>
        </p:nvSpPr>
        <p:spPr/>
        <p:txBody>
          <a:bodyPr/>
          <a:lstStyle/>
          <a:p>
            <a:fld id="{4FAB73BC-B049-4115-A692-8D63A059BFB8}" type="slidenum">
              <a:rPr lang="en-US" noProof="0" smtClean="0"/>
              <a:pPr/>
              <a:t>27</a:t>
            </a:fld>
            <a:endParaRPr lang="en-US" noProof="0" dirty="0"/>
          </a:p>
        </p:txBody>
      </p:sp>
      <p:pic>
        <p:nvPicPr>
          <p:cNvPr id="5" name="Picture 4">
            <a:extLst>
              <a:ext uri="{FF2B5EF4-FFF2-40B4-BE49-F238E27FC236}">
                <a16:creationId xmlns:a16="http://schemas.microsoft.com/office/drawing/2014/main" id="{5188EEED-2520-D746-0E88-6579A8E7D77C}"/>
              </a:ext>
            </a:extLst>
          </p:cNvPr>
          <p:cNvPicPr>
            <a:picLocks noChangeAspect="1"/>
          </p:cNvPicPr>
          <p:nvPr/>
        </p:nvPicPr>
        <p:blipFill>
          <a:blip r:embed="rId2"/>
          <a:stretch>
            <a:fillRect/>
          </a:stretch>
        </p:blipFill>
        <p:spPr>
          <a:xfrm>
            <a:off x="1199456" y="1362879"/>
            <a:ext cx="10081120" cy="4976961"/>
          </a:xfrm>
          <a:prstGeom prst="rect">
            <a:avLst/>
          </a:prstGeom>
        </p:spPr>
      </p:pic>
      <p:sp>
        <p:nvSpPr>
          <p:cNvPr id="8" name="TextBox 7">
            <a:extLst>
              <a:ext uri="{FF2B5EF4-FFF2-40B4-BE49-F238E27FC236}">
                <a16:creationId xmlns:a16="http://schemas.microsoft.com/office/drawing/2014/main" id="{324A3D53-2814-94DF-0254-A139D1E17CBF}"/>
              </a:ext>
            </a:extLst>
          </p:cNvPr>
          <p:cNvSpPr txBox="1"/>
          <p:nvPr/>
        </p:nvSpPr>
        <p:spPr>
          <a:xfrm>
            <a:off x="2999656" y="6453336"/>
            <a:ext cx="6048672" cy="365760"/>
          </a:xfrm>
          <a:prstGeom prst="rect">
            <a:avLst/>
          </a:prstGeom>
          <a:noFill/>
        </p:spPr>
        <p:txBody>
          <a:bodyPr wrap="square" rtlCol="0">
            <a:spAutoFit/>
          </a:bodyPr>
          <a:lstStyle/>
          <a:p>
            <a:r>
              <a:rPr lang="en-US" dirty="0"/>
              <a:t>		Result if user is suffering from disease</a:t>
            </a:r>
            <a:endParaRPr lang="en-IN" dirty="0"/>
          </a:p>
        </p:txBody>
      </p:sp>
    </p:spTree>
    <p:extLst>
      <p:ext uri="{BB962C8B-B14F-4D97-AF65-F5344CB8AC3E}">
        <p14:creationId xmlns:p14="http://schemas.microsoft.com/office/powerpoint/2010/main" val="2478621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437D52-DB59-AD2C-CFF2-A85BC6DEB7BD}"/>
              </a:ext>
            </a:extLst>
          </p:cNvPr>
          <p:cNvSpPr>
            <a:spLocks noGrp="1"/>
          </p:cNvSpPr>
          <p:nvPr>
            <p:ph type="title"/>
          </p:nvPr>
        </p:nvSpPr>
        <p:spPr>
          <a:xfrm>
            <a:off x="548640" y="297965"/>
            <a:ext cx="10805160" cy="707886"/>
          </a:xfrm>
        </p:spPr>
        <p:txBody>
          <a:bodyPr>
            <a:normAutofit/>
          </a:bodyPr>
          <a:lstStyle/>
          <a:p>
            <a:pPr algn="ctr"/>
            <a:r>
              <a:rPr lang="en-IN" sz="3600" b="1" dirty="0"/>
              <a:t>references</a:t>
            </a:r>
          </a:p>
        </p:txBody>
      </p:sp>
      <p:sp>
        <p:nvSpPr>
          <p:cNvPr id="4" name="Content Placeholder 3">
            <a:extLst>
              <a:ext uri="{FF2B5EF4-FFF2-40B4-BE49-F238E27FC236}">
                <a16:creationId xmlns:a16="http://schemas.microsoft.com/office/drawing/2014/main" id="{942AD365-0776-713A-D0DC-BDF443826445}"/>
              </a:ext>
            </a:extLst>
          </p:cNvPr>
          <p:cNvSpPr>
            <a:spLocks noGrp="1"/>
          </p:cNvSpPr>
          <p:nvPr>
            <p:ph sz="quarter" idx="13"/>
          </p:nvPr>
        </p:nvSpPr>
        <p:spPr>
          <a:xfrm>
            <a:off x="573454" y="1005851"/>
            <a:ext cx="11355194" cy="5159453"/>
          </a:xfrm>
        </p:spPr>
        <p:txBody>
          <a:bodyPr>
            <a:noAutofit/>
          </a:bodyPr>
          <a:lstStyle/>
          <a:p>
            <a:pPr>
              <a:lnSpc>
                <a:spcPct val="100000"/>
              </a:lnSpc>
            </a:pPr>
            <a:r>
              <a:rPr lang="en-US" sz="1800" dirty="0"/>
              <a:t>[1] Classification and Diagnosis of Diabetes: Standards of Medical Care in Diabetes— 2018 American Diabetes Association Diabetes Care 2018; 41(Supplement 1): S13 – S27. https://doi.org/10.2337/dc18 - S002. IEEE Transactions on health care. </a:t>
            </a:r>
          </a:p>
          <a:p>
            <a:pPr>
              <a:lnSpc>
                <a:spcPct val="100000"/>
              </a:lnSpc>
            </a:pPr>
            <a:r>
              <a:rPr lang="en-US" sz="1800" dirty="0"/>
              <a:t>[2] "Multi-disease prediction using machine learning: A survey" by Kaur and Singh (2020). This paper provides a survey of various machine learning algorithms for </a:t>
            </a:r>
            <a:r>
              <a:rPr lang="en-US" sz="1800" dirty="0" err="1"/>
              <a:t>multidisease</a:t>
            </a:r>
            <a:r>
              <a:rPr lang="en-US" sz="1800" dirty="0"/>
              <a:t> prediction, including decision trees, support vector machines, and random forests.</a:t>
            </a:r>
          </a:p>
          <a:p>
            <a:pPr>
              <a:lnSpc>
                <a:spcPct val="100000"/>
              </a:lnSpc>
            </a:pPr>
            <a:r>
              <a:rPr lang="en-US" sz="1800" dirty="0"/>
              <a:t> [3] "Multi-disease prediction using genetic algorithms and artificial neural networks" by Chen et al. (2018). This paper proposes a hybrid method that combines genetic algorithms and artificial neural networks for multi-disease prediction. </a:t>
            </a:r>
          </a:p>
          <a:p>
            <a:pPr>
              <a:lnSpc>
                <a:spcPct val="100000"/>
              </a:lnSpc>
            </a:pPr>
            <a:r>
              <a:rPr lang="en-US" sz="1800" dirty="0"/>
              <a:t>[4] "Multi-disease prediction using a hybrid machine learning approach" by </a:t>
            </a:r>
            <a:r>
              <a:rPr lang="en-US" sz="1800" dirty="0" err="1"/>
              <a:t>Mingming</a:t>
            </a:r>
            <a:r>
              <a:rPr lang="en-US" sz="1800" dirty="0"/>
              <a:t> Gong, et al. (2020): This paper proposed a hybrid machine learning approach for </a:t>
            </a:r>
            <a:r>
              <a:rPr lang="en-US" sz="1800" dirty="0" err="1"/>
              <a:t>multidisease</a:t>
            </a:r>
            <a:r>
              <a:rPr lang="en-US" sz="1800" dirty="0"/>
              <a:t> prediction. The Flask API was used to implement the system and provide a web interface for users to input their symptoms and receive predictions for multiple diseases. </a:t>
            </a:r>
          </a:p>
          <a:p>
            <a:pPr>
              <a:lnSpc>
                <a:spcPct val="100000"/>
              </a:lnSpc>
            </a:pPr>
            <a:r>
              <a:rPr lang="en-US" sz="1800" dirty="0"/>
              <a:t>[5] </a:t>
            </a:r>
            <a:r>
              <a:rPr lang="en-US" sz="1800" dirty="0" err="1"/>
              <a:t>Chaitrali</a:t>
            </a:r>
            <a:r>
              <a:rPr lang="en-US" sz="1800" dirty="0"/>
              <a:t> S. </a:t>
            </a:r>
            <a:r>
              <a:rPr lang="en-US" sz="1800" dirty="0" err="1"/>
              <a:t>Dangare</a:t>
            </a:r>
            <a:r>
              <a:rPr lang="en-US" sz="1800" dirty="0"/>
              <a:t>, </a:t>
            </a:r>
            <a:r>
              <a:rPr lang="en-US" sz="1800" dirty="0" err="1"/>
              <a:t>Sulabha</a:t>
            </a:r>
            <a:r>
              <a:rPr lang="en-US" sz="1800" dirty="0"/>
              <a:t> S. </a:t>
            </a:r>
            <a:r>
              <a:rPr lang="en-US" sz="1800" dirty="0" err="1"/>
              <a:t>Apte</a:t>
            </a:r>
            <a:r>
              <a:rPr lang="en-US" sz="1800" dirty="0"/>
              <a:t>, "Improved Study of Heart Disease Prediction System using Data Mining Classification Techniques", International Journal of Computer Applications (0975 888)Volume 47No.10, June 2012.</a:t>
            </a:r>
          </a:p>
          <a:p>
            <a:pPr>
              <a:lnSpc>
                <a:spcPct val="100000"/>
              </a:lnSpc>
            </a:pPr>
            <a:r>
              <a:rPr lang="en-US" sz="1800" dirty="0"/>
              <a:t>[6] </a:t>
            </a:r>
            <a:r>
              <a:rPr lang="en-US" sz="1800" dirty="0" err="1"/>
              <a:t>M.Mehdy</a:t>
            </a:r>
            <a:r>
              <a:rPr lang="en-US" sz="1800" dirty="0"/>
              <a:t>, </a:t>
            </a:r>
            <a:r>
              <a:rPr lang="en-US" sz="1800" dirty="0" err="1"/>
              <a:t>E.E.Shair</a:t>
            </a:r>
            <a:r>
              <a:rPr lang="en-US" sz="1800" dirty="0"/>
              <a:t> and </a:t>
            </a:r>
            <a:r>
              <a:rPr lang="en-US" sz="1800" dirty="0" err="1"/>
              <a:t>P.Y.Ng</a:t>
            </a:r>
            <a:r>
              <a:rPr lang="en-US" sz="1800" dirty="0"/>
              <a:t>, “Decision Tree algorithm for Earlier Detection of Breast Cancer", </a:t>
            </a:r>
            <a:r>
              <a:rPr lang="en-US" sz="1800" dirty="0" err="1"/>
              <a:t>Hindawi</a:t>
            </a:r>
            <a:r>
              <a:rPr lang="en-US" sz="1800" dirty="0"/>
              <a:t>, Computational and Mathematical Methods in Medicine, Volume 2017, Article ID 2610628. </a:t>
            </a:r>
          </a:p>
          <a:p>
            <a:pPr>
              <a:lnSpc>
                <a:spcPct val="100000"/>
              </a:lnSpc>
            </a:pPr>
            <a:endParaRPr lang="en-US" sz="1800" dirty="0"/>
          </a:p>
        </p:txBody>
      </p:sp>
      <p:sp>
        <p:nvSpPr>
          <p:cNvPr id="5" name="Text Placeholder 4">
            <a:extLst>
              <a:ext uri="{FF2B5EF4-FFF2-40B4-BE49-F238E27FC236}">
                <a16:creationId xmlns:a16="http://schemas.microsoft.com/office/drawing/2014/main" id="{C067D343-CD21-295A-812F-BF45DBF4F003}"/>
              </a:ext>
            </a:extLst>
          </p:cNvPr>
          <p:cNvSpPr>
            <a:spLocks noGrp="1"/>
          </p:cNvSpPr>
          <p:nvPr>
            <p:ph type="body" sz="quarter" idx="16"/>
          </p:nvPr>
        </p:nvSpPr>
        <p:spPr>
          <a:xfrm>
            <a:off x="301444" y="191713"/>
            <a:ext cx="2210864" cy="212503"/>
          </a:xfrm>
        </p:spPr>
        <p:txBody>
          <a:bodyPr/>
          <a:lstStyle/>
          <a:p>
            <a:r>
              <a:rPr lang="en-IN" dirty="0"/>
              <a:t> </a:t>
            </a:r>
          </a:p>
        </p:txBody>
      </p:sp>
      <p:sp>
        <p:nvSpPr>
          <p:cNvPr id="6" name="Slide Number Placeholder 5">
            <a:extLst>
              <a:ext uri="{FF2B5EF4-FFF2-40B4-BE49-F238E27FC236}">
                <a16:creationId xmlns:a16="http://schemas.microsoft.com/office/drawing/2014/main" id="{919BE14A-F17D-4E7F-3C4C-22C770C1EB9A}"/>
              </a:ext>
            </a:extLst>
          </p:cNvPr>
          <p:cNvSpPr>
            <a:spLocks noGrp="1"/>
          </p:cNvSpPr>
          <p:nvPr>
            <p:ph type="sldNum" sz="quarter" idx="4"/>
          </p:nvPr>
        </p:nvSpPr>
        <p:spPr/>
        <p:txBody>
          <a:bodyPr/>
          <a:lstStyle/>
          <a:p>
            <a:fld id="{4FAB73BC-B049-4115-A692-8D63A059BFB8}" type="slidenum">
              <a:rPr lang="en-US" noProof="0" smtClean="0"/>
              <a:pPr/>
              <a:t>28</a:t>
            </a:fld>
            <a:endParaRPr lang="en-US" noProof="0" dirty="0"/>
          </a:p>
        </p:txBody>
      </p:sp>
    </p:spTree>
    <p:extLst>
      <p:ext uri="{BB962C8B-B14F-4D97-AF65-F5344CB8AC3E}">
        <p14:creationId xmlns:p14="http://schemas.microsoft.com/office/powerpoint/2010/main" val="1637855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8C8F90-DD12-6BCE-006E-77E661BD51C8}"/>
              </a:ext>
            </a:extLst>
          </p:cNvPr>
          <p:cNvSpPr>
            <a:spLocks noGrp="1"/>
          </p:cNvSpPr>
          <p:nvPr>
            <p:ph type="title"/>
          </p:nvPr>
        </p:nvSpPr>
        <p:spPr>
          <a:xfrm>
            <a:off x="551384" y="320442"/>
            <a:ext cx="10805160" cy="707886"/>
          </a:xfrm>
        </p:spPr>
        <p:txBody>
          <a:bodyPr>
            <a:normAutofit/>
          </a:bodyPr>
          <a:lstStyle/>
          <a:p>
            <a:pPr algn="ctr"/>
            <a:r>
              <a:rPr lang="en-IN" sz="3600" b="1" dirty="0"/>
              <a:t>references</a:t>
            </a:r>
          </a:p>
        </p:txBody>
      </p:sp>
      <p:sp>
        <p:nvSpPr>
          <p:cNvPr id="4" name="Content Placeholder 3">
            <a:extLst>
              <a:ext uri="{FF2B5EF4-FFF2-40B4-BE49-F238E27FC236}">
                <a16:creationId xmlns:a16="http://schemas.microsoft.com/office/drawing/2014/main" id="{966873A9-2A29-B3D1-3EC6-C8E16047C5CA}"/>
              </a:ext>
            </a:extLst>
          </p:cNvPr>
          <p:cNvSpPr>
            <a:spLocks noGrp="1"/>
          </p:cNvSpPr>
          <p:nvPr>
            <p:ph sz="quarter" idx="13"/>
          </p:nvPr>
        </p:nvSpPr>
        <p:spPr>
          <a:xfrm>
            <a:off x="209617" y="908720"/>
            <a:ext cx="11791039" cy="5628838"/>
          </a:xfrm>
        </p:spPr>
        <p:txBody>
          <a:bodyPr>
            <a:normAutofit fontScale="25000" lnSpcReduction="20000"/>
          </a:bodyPr>
          <a:lstStyle/>
          <a:p>
            <a:pPr>
              <a:lnSpc>
                <a:spcPct val="120000"/>
              </a:lnSpc>
            </a:pPr>
            <a:r>
              <a:rPr lang="en-US" sz="7200" dirty="0"/>
              <a:t>[7] </a:t>
            </a:r>
            <a:r>
              <a:rPr lang="en-US" sz="7200" dirty="0" err="1"/>
              <a:t>Cosentino</a:t>
            </a:r>
            <a:r>
              <a:rPr lang="en-US" sz="7200" dirty="0"/>
              <a:t> F, Grant PJ, </a:t>
            </a:r>
            <a:r>
              <a:rPr lang="en-US" sz="7200" dirty="0" err="1"/>
              <a:t>Aboyans</a:t>
            </a:r>
            <a:r>
              <a:rPr lang="en-US" sz="7200" dirty="0"/>
              <a:t> V, Bailey CJ, </a:t>
            </a:r>
            <a:r>
              <a:rPr lang="en-US" sz="7200" dirty="0" err="1"/>
              <a:t>Ceriello</a:t>
            </a:r>
            <a:r>
              <a:rPr lang="en-US" sz="7200" dirty="0"/>
              <a:t> A, Delgado V, et al. ESC Scientific Document Group. 2019 ESC Guidelines on diabetes, pre-diabetes, and cardiovascular diseases developed in collaboration with the EASD. </a:t>
            </a:r>
            <a:r>
              <a:rPr lang="en-US" sz="7200" dirty="0" err="1"/>
              <a:t>Eur</a:t>
            </a:r>
            <a:r>
              <a:rPr lang="en-US" sz="7200" dirty="0"/>
              <a:t> Heart J 2020 41:255323. </a:t>
            </a:r>
            <a:r>
              <a:rPr lang="en-US" sz="7200" dirty="0" err="1"/>
              <a:t>doi</a:t>
            </a:r>
            <a:r>
              <a:rPr lang="en-US" sz="7200" dirty="0"/>
              <a:t>: 10.1093/</a:t>
            </a:r>
            <a:r>
              <a:rPr lang="en-US" sz="7200" dirty="0" err="1"/>
              <a:t>eurheartj</a:t>
            </a:r>
            <a:r>
              <a:rPr lang="en-US" sz="7200" dirty="0"/>
              <a:t>/ehz486. </a:t>
            </a:r>
          </a:p>
          <a:p>
            <a:pPr>
              <a:lnSpc>
                <a:spcPct val="120000"/>
              </a:lnSpc>
            </a:pPr>
            <a:r>
              <a:rPr lang="en-US" sz="7200" dirty="0"/>
              <a:t>[8] "A web-based system for multi-disease prediction using Flask API" by S. S. Patil and S. P. Mahajan (2020): This paper presents a web-based system for multi-disease prediction using Flask API. The system uses machine learning algorithms to predict the presence of multiple diseases based on a patient's symptoms. The system was evaluated on a dataset of 1,000 patients and achieved an accuracy of 85%. </a:t>
            </a:r>
          </a:p>
          <a:p>
            <a:pPr>
              <a:lnSpc>
                <a:spcPct val="120000"/>
              </a:lnSpc>
            </a:pPr>
            <a:r>
              <a:rPr lang="en-US" sz="7200" dirty="0"/>
              <a:t>[9] "Building a Web-based Framework for Predicting Multiple Diseases" by S. M. M. Hossain et al. (2021): This study proposed a web-based framework for predicting multiple diseases using machine learning techniques. The authors used Flask to develop a web API that allowed users to input patient data and receive predictions for multiple diseases. </a:t>
            </a:r>
          </a:p>
          <a:p>
            <a:pPr>
              <a:lnSpc>
                <a:spcPct val="120000"/>
              </a:lnSpc>
            </a:pPr>
            <a:r>
              <a:rPr lang="en-US" sz="7200" dirty="0"/>
              <a:t>[10] Prediction of Multiple Chronic Diseases Using Machine Learning Techniques" by N. K. Shrivastava and M. K. Soni (2021): This study proposed a machine </a:t>
            </a:r>
            <a:r>
              <a:rPr lang="en-US" sz="7200" dirty="0" err="1"/>
              <a:t>learningbased</a:t>
            </a:r>
            <a:r>
              <a:rPr lang="en-US" sz="7200" dirty="0"/>
              <a:t> approach for predicting multiple chronic diseases using electronic health records. The authors used Flask to develop a web API that allowed users to input patient data and receive predictions for multiple diseases. </a:t>
            </a:r>
          </a:p>
          <a:p>
            <a:pPr>
              <a:lnSpc>
                <a:spcPct val="120000"/>
              </a:lnSpc>
            </a:pPr>
            <a:r>
              <a:rPr lang="en-US" sz="7200" dirty="0"/>
              <a:t>[11] </a:t>
            </a:r>
            <a:r>
              <a:rPr lang="en-US" sz="7200" dirty="0" err="1"/>
              <a:t>DhafarHamed</a:t>
            </a:r>
            <a:r>
              <a:rPr lang="en-US" sz="7200" dirty="0"/>
              <a:t>, </a:t>
            </a:r>
            <a:r>
              <a:rPr lang="en-US" sz="7200" dirty="0" err="1"/>
              <a:t>Jwan</a:t>
            </a:r>
            <a:r>
              <a:rPr lang="en-US" sz="7200" dirty="0"/>
              <a:t> K. </a:t>
            </a:r>
            <a:r>
              <a:rPr lang="en-US" sz="7200" dirty="0" err="1"/>
              <a:t>Alwan</a:t>
            </a:r>
            <a:r>
              <a:rPr lang="en-US" sz="7200" dirty="0"/>
              <a:t>, Mohamed Ibrahim, Mohammad B. Naeem "The </a:t>
            </a:r>
            <a:r>
              <a:rPr lang="en-US" sz="7200" dirty="0" err="1"/>
              <a:t>Utilisation</a:t>
            </a:r>
            <a:r>
              <a:rPr lang="en-US" sz="7200" dirty="0"/>
              <a:t> of Machine Learning Approaches for Medical Data Classification" in Annual Conference on New Trends in Information &amp; Communications Technology Applications - march2017 A. J. Jenkins, M. V. Joglekar, A. A. </a:t>
            </a:r>
            <a:r>
              <a:rPr lang="en-US" sz="7200" dirty="0" err="1"/>
              <a:t>Hardikar</a:t>
            </a:r>
            <a:r>
              <a:rPr lang="en-US" sz="7200" dirty="0"/>
              <a:t>, A. C. Keech, D. N. O'Neal, and A. S. </a:t>
            </a:r>
            <a:r>
              <a:rPr lang="en-US" sz="7200" dirty="0" err="1"/>
              <a:t>Januszewski</a:t>
            </a:r>
            <a:r>
              <a:rPr lang="en-US" sz="7200" dirty="0"/>
              <a:t>, “Biomarkers in diabetic retinopathy,” The Review of Diabetic Studies, vol. 12, no. 1-2, pp. 159–195, 2015. </a:t>
            </a:r>
            <a:endParaRPr lang="en-IN" sz="7200" dirty="0"/>
          </a:p>
          <a:p>
            <a:endParaRPr lang="en-IN" dirty="0"/>
          </a:p>
        </p:txBody>
      </p:sp>
      <p:sp>
        <p:nvSpPr>
          <p:cNvPr id="5" name="Text Placeholder 4">
            <a:extLst>
              <a:ext uri="{FF2B5EF4-FFF2-40B4-BE49-F238E27FC236}">
                <a16:creationId xmlns:a16="http://schemas.microsoft.com/office/drawing/2014/main" id="{3C3CE615-5CC0-203A-349F-7B5003FBD538}"/>
              </a:ext>
            </a:extLst>
          </p:cNvPr>
          <p:cNvSpPr>
            <a:spLocks noGrp="1"/>
          </p:cNvSpPr>
          <p:nvPr>
            <p:ph type="body" sz="quarter" idx="16"/>
          </p:nvPr>
        </p:nvSpPr>
        <p:spPr>
          <a:xfrm flipV="1">
            <a:off x="209617" y="164217"/>
            <a:ext cx="1442904" cy="335632"/>
          </a:xfrm>
        </p:spPr>
        <p:txBody>
          <a:bodyPr/>
          <a:lstStyle/>
          <a:p>
            <a:r>
              <a:rPr lang="en-IN" dirty="0"/>
              <a:t> </a:t>
            </a:r>
          </a:p>
        </p:txBody>
      </p:sp>
      <p:sp>
        <p:nvSpPr>
          <p:cNvPr id="6" name="Slide Number Placeholder 5">
            <a:extLst>
              <a:ext uri="{FF2B5EF4-FFF2-40B4-BE49-F238E27FC236}">
                <a16:creationId xmlns:a16="http://schemas.microsoft.com/office/drawing/2014/main" id="{2545936B-80BB-E076-804C-B5AC472C95AB}"/>
              </a:ext>
            </a:extLst>
          </p:cNvPr>
          <p:cNvSpPr>
            <a:spLocks noGrp="1"/>
          </p:cNvSpPr>
          <p:nvPr>
            <p:ph type="sldNum" sz="quarter" idx="4"/>
          </p:nvPr>
        </p:nvSpPr>
        <p:spPr/>
        <p:txBody>
          <a:bodyPr/>
          <a:lstStyle/>
          <a:p>
            <a:fld id="{4FAB73BC-B049-4115-A692-8D63A059BFB8}" type="slidenum">
              <a:rPr lang="en-US" noProof="0" smtClean="0"/>
              <a:pPr/>
              <a:t>29</a:t>
            </a:fld>
            <a:endParaRPr lang="en-US" noProof="0" dirty="0"/>
          </a:p>
        </p:txBody>
      </p:sp>
    </p:spTree>
    <p:extLst>
      <p:ext uri="{BB962C8B-B14F-4D97-AF65-F5344CB8AC3E}">
        <p14:creationId xmlns:p14="http://schemas.microsoft.com/office/powerpoint/2010/main" val="353132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7C10A-3DD2-695A-3838-F818691721BE}"/>
              </a:ext>
            </a:extLst>
          </p:cNvPr>
          <p:cNvSpPr>
            <a:spLocks noGrp="1"/>
          </p:cNvSpPr>
          <p:nvPr>
            <p:ph type="title"/>
          </p:nvPr>
        </p:nvSpPr>
        <p:spPr>
          <a:xfrm>
            <a:off x="548640" y="122915"/>
            <a:ext cx="10805160" cy="707886"/>
          </a:xfrm>
        </p:spPr>
        <p:txBody>
          <a:bodyPr/>
          <a:lstStyle/>
          <a:p>
            <a:pPr algn="ctr"/>
            <a:r>
              <a:rPr lang="en-IN" sz="4000" b="1" dirty="0">
                <a:solidFill>
                  <a:schemeClr val="tx1">
                    <a:lumMod val="85000"/>
                  </a:schemeClr>
                </a:solidFill>
                <a:latin typeface="Times New Roman" panose="02020603050405020304" pitchFamily="18" charset="0"/>
                <a:cs typeface="Times New Roman" panose="02020603050405020304" pitchFamily="18" charset="0"/>
              </a:rPr>
              <a:t>INTRODUCTION</a:t>
            </a:r>
            <a:endParaRPr lang="en-IN" b="1" dirty="0"/>
          </a:p>
        </p:txBody>
      </p:sp>
      <p:sp>
        <p:nvSpPr>
          <p:cNvPr id="3" name="Content Placeholder 2">
            <a:extLst>
              <a:ext uri="{FF2B5EF4-FFF2-40B4-BE49-F238E27FC236}">
                <a16:creationId xmlns:a16="http://schemas.microsoft.com/office/drawing/2014/main" id="{A92009BB-4626-AF41-6158-D3E9928AF1E2}"/>
              </a:ext>
            </a:extLst>
          </p:cNvPr>
          <p:cNvSpPr>
            <a:spLocks noGrp="1"/>
          </p:cNvSpPr>
          <p:nvPr>
            <p:ph sz="quarter" idx="13"/>
          </p:nvPr>
        </p:nvSpPr>
        <p:spPr>
          <a:xfrm>
            <a:off x="548640" y="1569638"/>
            <a:ext cx="10288693" cy="5135961"/>
          </a:xfrm>
        </p:spPr>
        <p:txBody>
          <a:bodyPr>
            <a:normAutofit/>
          </a:bodyPr>
          <a:lstStyle/>
          <a:p>
            <a:pPr algn="just"/>
            <a:r>
              <a:rPr lang="en-US" dirty="0">
                <a:latin typeface="Times New Roman" panose="02020603050405020304" pitchFamily="18" charset="0"/>
                <a:cs typeface="Times New Roman" panose="02020603050405020304" pitchFamily="18" charset="0"/>
              </a:rPr>
              <a:t>Now-a-days health industry plays major role in curing the diseases of the patients so this is also some kind of help for the health industry to tell the user and it is useful for the user in case he/she doesn’t want to go to the hospital or any other clinics, so just by entering the symptoms and all other useful information the user can get to know the disease he/she is suffering from .</a:t>
            </a:r>
          </a:p>
          <a:p>
            <a:pPr algn="just"/>
            <a:r>
              <a:rPr lang="en-US" dirty="0">
                <a:latin typeface="Times New Roman" panose="02020603050405020304" pitchFamily="18" charset="0"/>
                <a:cs typeface="Times New Roman" panose="02020603050405020304" pitchFamily="18" charset="0"/>
              </a:rPr>
              <a:t>Doctors are adopting many scientific technologies and methodology for both identification and diagnosing not only common disease, but also many fatal diseases. </a:t>
            </a:r>
          </a:p>
          <a:p>
            <a:pPr algn="just"/>
            <a:r>
              <a:rPr lang="en-US" dirty="0">
                <a:latin typeface="Times New Roman" panose="02020603050405020304" pitchFamily="18" charset="0"/>
                <a:cs typeface="Times New Roman" panose="02020603050405020304" pitchFamily="18" charset="0"/>
              </a:rPr>
              <a:t>The successful treatment is always attributed by right and accurate diagnosis.</a:t>
            </a:r>
          </a:p>
          <a:p>
            <a:pPr algn="just"/>
            <a:r>
              <a:rPr lang="en-US" dirty="0">
                <a:latin typeface="Times New Roman" panose="02020603050405020304" pitchFamily="18" charset="0"/>
                <a:cs typeface="Times New Roman" panose="02020603050405020304" pitchFamily="18" charset="0"/>
              </a:rPr>
              <a:t> Doctors may sometimes fail to take accurate decisions while diagnosing the disease of a patient, therefore Multiple Disease Prediction systems which use machine learning algorithms assist in such cases to get accurate results.</a:t>
            </a:r>
          </a:p>
          <a:p>
            <a:pPr algn="just"/>
            <a:r>
              <a:rPr lang="en-US" dirty="0">
                <a:latin typeface="Times New Roman" panose="02020603050405020304" pitchFamily="18" charset="0"/>
                <a:cs typeface="Times New Roman" panose="02020603050405020304" pitchFamily="18" charset="0"/>
              </a:rPr>
              <a:t>This is developed to overcome general disease in earlier stages, as we all know in competitive environment of economic development the mankind has involved so much that he/she is not concerned about health.</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0FCF732-95A9-006E-36E2-5F05ED37E3A1}"/>
              </a:ext>
            </a:extLst>
          </p:cNvPr>
          <p:cNvSpPr>
            <a:spLocks noGrp="1"/>
          </p:cNvSpPr>
          <p:nvPr>
            <p:ph type="body" sz="quarter" idx="16"/>
          </p:nvPr>
        </p:nvSpPr>
        <p:spPr>
          <a:xfrm>
            <a:off x="23787" y="828847"/>
            <a:ext cx="12028080" cy="424732"/>
          </a:xfrm>
        </p:spPr>
        <p:txBody>
          <a:bodyPr/>
          <a:lstStyle/>
          <a:p>
            <a:r>
              <a:rPr lang="en-IN" dirty="0"/>
              <a:t> </a:t>
            </a:r>
          </a:p>
        </p:txBody>
      </p:sp>
      <p:sp>
        <p:nvSpPr>
          <p:cNvPr id="6" name="Slide Number Placeholder 5">
            <a:extLst>
              <a:ext uri="{FF2B5EF4-FFF2-40B4-BE49-F238E27FC236}">
                <a16:creationId xmlns:a16="http://schemas.microsoft.com/office/drawing/2014/main" id="{7ABB964E-F455-EC9C-AF8C-42A97CC04C35}"/>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spTree>
    <p:extLst>
      <p:ext uri="{BB962C8B-B14F-4D97-AF65-F5344CB8AC3E}">
        <p14:creationId xmlns:p14="http://schemas.microsoft.com/office/powerpoint/2010/main" val="572489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8682-DB57-76F8-9FC0-4F131DA9722F}"/>
              </a:ext>
            </a:extLst>
          </p:cNvPr>
          <p:cNvSpPr>
            <a:spLocks noGrp="1"/>
          </p:cNvSpPr>
          <p:nvPr>
            <p:ph type="title"/>
          </p:nvPr>
        </p:nvSpPr>
        <p:spPr>
          <a:xfrm>
            <a:off x="548640" y="620688"/>
            <a:ext cx="10805160" cy="602994"/>
          </a:xfrm>
        </p:spPr>
        <p:txBody>
          <a:bodyPr>
            <a:noAutofit/>
          </a:bodyPr>
          <a:lstStyle/>
          <a:p>
            <a:pPr algn="ctr"/>
            <a:r>
              <a:rPr lang="en-IN" sz="3600" b="1" dirty="0"/>
              <a:t>CONCLUSION</a:t>
            </a:r>
          </a:p>
        </p:txBody>
      </p:sp>
      <p:sp>
        <p:nvSpPr>
          <p:cNvPr id="3" name="Slide Number Placeholder 2">
            <a:extLst>
              <a:ext uri="{FF2B5EF4-FFF2-40B4-BE49-F238E27FC236}">
                <a16:creationId xmlns:a16="http://schemas.microsoft.com/office/drawing/2014/main" id="{EFC5E3E8-A1E1-91A5-233F-7AFBFFC8C9C7}"/>
              </a:ext>
            </a:extLst>
          </p:cNvPr>
          <p:cNvSpPr>
            <a:spLocks noGrp="1"/>
          </p:cNvSpPr>
          <p:nvPr>
            <p:ph type="sldNum" sz="quarter" idx="4"/>
          </p:nvPr>
        </p:nvSpPr>
        <p:spPr/>
        <p:txBody>
          <a:bodyPr/>
          <a:lstStyle/>
          <a:p>
            <a:fld id="{4FAB73BC-B049-4115-A692-8D63A059BFB8}" type="slidenum">
              <a:rPr lang="en-US" noProof="0" smtClean="0"/>
              <a:pPr/>
              <a:t>30</a:t>
            </a:fld>
            <a:endParaRPr lang="en-US" noProof="0" dirty="0"/>
          </a:p>
        </p:txBody>
      </p:sp>
      <p:sp>
        <p:nvSpPr>
          <p:cNvPr id="5" name="TextBox 4">
            <a:extLst>
              <a:ext uri="{FF2B5EF4-FFF2-40B4-BE49-F238E27FC236}">
                <a16:creationId xmlns:a16="http://schemas.microsoft.com/office/drawing/2014/main" id="{D97AD1B7-17B2-1325-C3D9-02A4DEE6EC4E}"/>
              </a:ext>
            </a:extLst>
          </p:cNvPr>
          <p:cNvSpPr txBox="1"/>
          <p:nvPr/>
        </p:nvSpPr>
        <p:spPr>
          <a:xfrm>
            <a:off x="407368" y="1223682"/>
            <a:ext cx="1144927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Multi Disease Prediction project is undertaken using machine learning and evaluates the diseases. This project will predict the disease of Diabetes, Heart and breast Cancer by using different Machine Learning Algorithms i.e, Random Forest, Naïve Bayes and Logistic regression algorithm, as these algorithms give higher accuracy for the respective disease prediction. This web application is built using Flask API which is used to predict multiple diseases at a time.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the user input, disease will be predicted. The choice will be given to user. If the user wants to predict particular disease, then based on user entered inputs corresponding disease model will be invoked and predicted. The advantage of multi disease prediction model in advance can predict the probability of </a:t>
            </a:r>
            <a:r>
              <a:rPr lang="en-US" dirty="0" err="1"/>
              <a:t>occurance</a:t>
            </a:r>
            <a:r>
              <a:rPr lang="en-US" dirty="0"/>
              <a:t> of a disease and also can reduce mortality ratio. </a:t>
            </a:r>
          </a:p>
          <a:p>
            <a:pPr marL="285750" indent="-285750">
              <a:buFont typeface="Arial" panose="020B0604020202020204" pitchFamily="34" charset="0"/>
              <a:buChar char="•"/>
            </a:pPr>
            <a:r>
              <a:rPr lang="en-US" dirty="0"/>
              <a:t>Now-a-days health industry plays major role in curing the diseases of the patients so this is also some kind of help for the health industry to tell the user and also it is useful for the user in case he/she don’t want to go to the hospital, so just by entering the parameters of the disease, the user can get to know whether he/she is suffering from particular disease or not. </a:t>
            </a:r>
          </a:p>
          <a:p>
            <a:pPr marL="285750" indent="-285750">
              <a:buFont typeface="Arial" panose="020B0604020202020204" pitchFamily="34" charset="0"/>
              <a:buChar char="•"/>
            </a:pPr>
            <a:r>
              <a:rPr lang="en-US" dirty="0"/>
              <a:t>If health industry adopts this application, then the work of the doctors can be reduced and they can easily predict the disease of the patient. Multiple Disease Prediction is to provide prediction for the various and generally occurring diseases that when unchecked and sometimes ignored can turns into fatal disease and cause lot of problem to the patient and as well as their family members.</a:t>
            </a:r>
            <a:endParaRPr lang="en-IN" dirty="0"/>
          </a:p>
        </p:txBody>
      </p:sp>
    </p:spTree>
    <p:extLst>
      <p:ext uri="{BB962C8B-B14F-4D97-AF65-F5344CB8AC3E}">
        <p14:creationId xmlns:p14="http://schemas.microsoft.com/office/powerpoint/2010/main" val="146354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11DB-3AF9-035F-2B4C-4064154FF6D8}"/>
              </a:ext>
            </a:extLst>
          </p:cNvPr>
          <p:cNvSpPr>
            <a:spLocks noGrp="1"/>
          </p:cNvSpPr>
          <p:nvPr>
            <p:ph type="title"/>
          </p:nvPr>
        </p:nvSpPr>
        <p:spPr>
          <a:xfrm>
            <a:off x="479376" y="620688"/>
            <a:ext cx="10805160" cy="707886"/>
          </a:xfrm>
        </p:spPr>
        <p:txBody>
          <a:bodyPr>
            <a:normAutofit/>
          </a:bodyPr>
          <a:lstStyle/>
          <a:p>
            <a:pPr algn="ctr"/>
            <a:r>
              <a:rPr lang="en-US" sz="3000" b="1" dirty="0">
                <a:solidFill>
                  <a:srgbClr val="43467B"/>
                </a:solidFill>
                <a:latin typeface="Times New Roman" pitchFamily="18" charset="0"/>
                <a:cs typeface="Times New Roman" pitchFamily="18" charset="0"/>
              </a:rPr>
              <a:t>LITERATURE REVIEW</a:t>
            </a:r>
            <a:endParaRPr lang="en-IN" sz="3000" dirty="0">
              <a:solidFill>
                <a:srgbClr val="43467B"/>
              </a:solidFill>
            </a:endParaRPr>
          </a:p>
        </p:txBody>
      </p:sp>
      <p:sp>
        <p:nvSpPr>
          <p:cNvPr id="3" name="Slide Number Placeholder 2">
            <a:extLst>
              <a:ext uri="{FF2B5EF4-FFF2-40B4-BE49-F238E27FC236}">
                <a16:creationId xmlns:a16="http://schemas.microsoft.com/office/drawing/2014/main" id="{5F97B6B2-3823-D1C5-AA95-0C49C381763C}"/>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sp>
        <p:nvSpPr>
          <p:cNvPr id="4" name="TextBox 3">
            <a:extLst>
              <a:ext uri="{FF2B5EF4-FFF2-40B4-BE49-F238E27FC236}">
                <a16:creationId xmlns:a16="http://schemas.microsoft.com/office/drawing/2014/main" id="{6C7F3576-E5C6-9D7A-3915-9B0E1292340D}"/>
              </a:ext>
            </a:extLst>
          </p:cNvPr>
          <p:cNvSpPr txBox="1"/>
          <p:nvPr/>
        </p:nvSpPr>
        <p:spPr>
          <a:xfrm>
            <a:off x="779928" y="1328574"/>
            <a:ext cx="10258999" cy="6001643"/>
          </a:xfrm>
          <a:prstGeom prst="rect">
            <a:avLst/>
          </a:prstGeom>
          <a:noFill/>
        </p:spPr>
        <p:txBody>
          <a:bodyPr wrap="square" rtlCol="0">
            <a:spAutoFit/>
          </a:bodyPr>
          <a:lstStyle/>
          <a:p>
            <a:r>
              <a:rPr lang="en-US" sz="1600" b="1" dirty="0"/>
              <a:t>Classification and Diagnosis of Diabetes: Standards of Medical Care in Diabetes—2018 American Diabetes Association Diabetes Care 2018; 41(Supplement 1): S13–S27. </a:t>
            </a:r>
            <a:r>
              <a:rPr lang="en-US" sz="1600" b="1" dirty="0">
                <a:hlinkClick r:id="rId2"/>
              </a:rPr>
              <a:t>https://doi.org/10.2337/dc18- S002</a:t>
            </a:r>
            <a:r>
              <a:rPr lang="en-US" sz="1600" b="1" dirty="0"/>
              <a:t>.</a:t>
            </a:r>
          </a:p>
          <a:p>
            <a:endParaRPr lang="en-US" sz="1600" b="1" dirty="0"/>
          </a:p>
          <a:p>
            <a:pPr marL="285750" indent="-285750">
              <a:buFont typeface="Arial" panose="020B0604020202020204" pitchFamily="34" charset="0"/>
              <a:buChar char="•"/>
            </a:pPr>
            <a:r>
              <a:rPr lang="en-US" sz="1600" b="0" i="0" dirty="0">
                <a:solidFill>
                  <a:srgbClr val="202124"/>
                </a:solidFill>
                <a:effectLst/>
                <a:latin typeface="Roboto" panose="020B0604020202020204" pitchFamily="2" charset="0"/>
              </a:rPr>
              <a:t>In this paper, we have proposed a diabetes prediction model for better classification of diabetes which includes few external factors responsible for diabetes along with regular factors like Glucose, BMI, Age, Insulin, etc.</a:t>
            </a:r>
          </a:p>
          <a:p>
            <a:endParaRPr lang="en-IN" sz="1600" b="1" dirty="0"/>
          </a:p>
          <a:p>
            <a:r>
              <a:rPr lang="en-IN" sz="1600" b="1" dirty="0" err="1"/>
              <a:t>Chaitrali</a:t>
            </a:r>
            <a:r>
              <a:rPr lang="en-IN" sz="1600" b="1" dirty="0"/>
              <a:t> S. </a:t>
            </a:r>
            <a:r>
              <a:rPr lang="en-IN" sz="1600" b="1" dirty="0" err="1"/>
              <a:t>Dangare</a:t>
            </a:r>
            <a:r>
              <a:rPr lang="en-IN" sz="1600" b="1" dirty="0"/>
              <a:t>, </a:t>
            </a:r>
            <a:r>
              <a:rPr lang="en-IN" sz="1600" b="1" dirty="0" err="1"/>
              <a:t>Sulabha</a:t>
            </a:r>
            <a:r>
              <a:rPr lang="en-IN" sz="1600" b="1" dirty="0"/>
              <a:t> S. </a:t>
            </a:r>
            <a:r>
              <a:rPr lang="en-IN" sz="1600" b="1" dirty="0" err="1"/>
              <a:t>Apte</a:t>
            </a:r>
            <a:r>
              <a:rPr lang="en-IN" sz="1600" b="1" dirty="0"/>
              <a:t>, "Improved Study of Heart Disease Prediction System using Data Mining Classification Techniques", International Journal of Computer Applications (0975 888)Volume 47No.10, June 2012.</a:t>
            </a:r>
          </a:p>
          <a:p>
            <a:endParaRPr lang="en-IN" sz="1600" b="1" dirty="0"/>
          </a:p>
          <a:p>
            <a:pPr marL="285750" indent="-285750">
              <a:buFont typeface="Arial" panose="020B0604020202020204" pitchFamily="34" charset="0"/>
              <a:buChar char="•"/>
            </a:pPr>
            <a:r>
              <a:rPr lang="en-US" sz="1600" dirty="0"/>
              <a:t>This paper has </a:t>
            </a:r>
            <a:r>
              <a:rPr lang="en-US" sz="1600" dirty="0" err="1"/>
              <a:t>analysed</a:t>
            </a:r>
            <a:r>
              <a:rPr lang="en-US" sz="1600" dirty="0"/>
              <a:t> prediction systems for Heart disease using more number of input attributes. The system uses medical terms such as sex, blood pressure, cholesterol like 13 attributes to predict the likelihood of patient getting a Heart disease</a:t>
            </a:r>
          </a:p>
          <a:p>
            <a:endParaRPr lang="en-US" sz="1600" b="1" dirty="0">
              <a:solidFill>
                <a:srgbClr val="202124"/>
              </a:solidFill>
              <a:latin typeface="Roboto" panose="020B0604020202020204" pitchFamily="2" charset="0"/>
            </a:endParaRPr>
          </a:p>
          <a:p>
            <a:r>
              <a:rPr lang="en-IN" sz="1600" b="1" dirty="0" err="1"/>
              <a:t>M.Mehdy</a:t>
            </a:r>
            <a:r>
              <a:rPr lang="en-IN" sz="1600" b="1" dirty="0"/>
              <a:t>, </a:t>
            </a:r>
            <a:r>
              <a:rPr lang="en-IN" sz="1600" b="1" dirty="0" err="1"/>
              <a:t>E.E.Shair</a:t>
            </a:r>
            <a:r>
              <a:rPr lang="en-IN" sz="1600" b="1" dirty="0"/>
              <a:t> and </a:t>
            </a:r>
            <a:r>
              <a:rPr lang="en-IN" sz="1600" b="1" dirty="0" err="1"/>
              <a:t>P.Y.Ng</a:t>
            </a:r>
            <a:r>
              <a:rPr lang="en-IN" sz="1600" b="1" dirty="0"/>
              <a:t>, “</a:t>
            </a:r>
            <a:r>
              <a:rPr lang="en-IN" sz="1600" b="1" i="0" dirty="0">
                <a:solidFill>
                  <a:srgbClr val="111111"/>
                </a:solidFill>
                <a:effectLst/>
                <a:latin typeface="Roboto" panose="02000000000000000000" pitchFamily="2" charset="0"/>
              </a:rPr>
              <a:t>Decision Tree algorithm </a:t>
            </a:r>
            <a:r>
              <a:rPr lang="en-IN" sz="1600" b="1" dirty="0"/>
              <a:t>for Earlier Detection of Breast Cancer", </a:t>
            </a:r>
            <a:r>
              <a:rPr lang="en-IN" sz="1600" b="1" dirty="0" err="1"/>
              <a:t>Hindawi</a:t>
            </a:r>
            <a:r>
              <a:rPr lang="en-IN" sz="1600" b="1" dirty="0"/>
              <a:t>, Computational and Mathematical Methods in Medicine, Volume 2017, Article ID 2610628</a:t>
            </a:r>
          </a:p>
          <a:p>
            <a:endParaRPr lang="en-US" sz="1600" b="0" i="0" dirty="0">
              <a:solidFill>
                <a:srgbClr val="202124"/>
              </a:solidFill>
              <a:effectLst/>
              <a:latin typeface="Roboto" panose="020B0604020202020204" pitchFamily="2" charset="0"/>
            </a:endParaRPr>
          </a:p>
          <a:p>
            <a:pPr marL="285750" indent="-285750">
              <a:buFont typeface="Arial" panose="020B0604020202020204" pitchFamily="34" charset="0"/>
              <a:buChar char="•"/>
            </a:pPr>
            <a:r>
              <a:rPr lang="en-US" sz="1600" b="0" i="0" dirty="0">
                <a:solidFill>
                  <a:srgbClr val="202124"/>
                </a:solidFill>
                <a:effectLst/>
                <a:latin typeface="Roboto" panose="02000000000000000000" pitchFamily="2" charset="0"/>
              </a:rPr>
              <a:t>The authors used a 10-fold cross-validation technique from the UCI machine learning repository named Wisconsin breast cancer diagnosis dataset, the techniques achieved the accuracy of 96% for Decision Tree algorithm</a:t>
            </a:r>
            <a:endParaRPr lang="en-US" sz="1600" b="0" i="0" dirty="0">
              <a:solidFill>
                <a:srgbClr val="202124"/>
              </a:solidFill>
              <a:effectLst/>
              <a:latin typeface="Roboto" panose="020B0604020202020204" pitchFamily="2" charset="0"/>
            </a:endParaRPr>
          </a:p>
          <a:p>
            <a:endParaRPr lang="en-US" sz="1600" dirty="0">
              <a:solidFill>
                <a:srgbClr val="202124"/>
              </a:solidFill>
              <a:latin typeface="Roboto" panose="020B0604020202020204" pitchFamily="2" charset="0"/>
            </a:endParaRPr>
          </a:p>
          <a:p>
            <a:endParaRPr lang="en-US" sz="1600" dirty="0"/>
          </a:p>
          <a:p>
            <a:endParaRPr lang="en-US" sz="1600" dirty="0"/>
          </a:p>
          <a:p>
            <a:endParaRPr lang="en-IN" sz="1600" dirty="0"/>
          </a:p>
        </p:txBody>
      </p:sp>
    </p:spTree>
    <p:extLst>
      <p:ext uri="{BB962C8B-B14F-4D97-AF65-F5344CB8AC3E}">
        <p14:creationId xmlns:p14="http://schemas.microsoft.com/office/powerpoint/2010/main" val="97249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C7E0-8EE9-0B34-5789-99BC0BAFEF9D}"/>
              </a:ext>
            </a:extLst>
          </p:cNvPr>
          <p:cNvSpPr>
            <a:spLocks noGrp="1"/>
          </p:cNvSpPr>
          <p:nvPr>
            <p:ph type="title"/>
          </p:nvPr>
        </p:nvSpPr>
        <p:spPr>
          <a:xfrm>
            <a:off x="532141" y="536035"/>
            <a:ext cx="10805160" cy="707886"/>
          </a:xfrm>
        </p:spPr>
        <p:txBody>
          <a:bodyPr>
            <a:normAutofit/>
          </a:bodyPr>
          <a:lstStyle/>
          <a:p>
            <a:pPr algn="ctr"/>
            <a:r>
              <a:rPr lang="en-US" sz="3200" b="1" dirty="0">
                <a:solidFill>
                  <a:srgbClr val="43467B"/>
                </a:solidFill>
                <a:latin typeface="Times New Roman" pitchFamily="18" charset="0"/>
                <a:cs typeface="Times New Roman" pitchFamily="18" charset="0"/>
              </a:rPr>
              <a:t>LITERATURE REVIEW</a:t>
            </a:r>
            <a:endParaRPr lang="en-IN" sz="3200" dirty="0"/>
          </a:p>
        </p:txBody>
      </p:sp>
      <p:sp>
        <p:nvSpPr>
          <p:cNvPr id="3" name="Slide Number Placeholder 2">
            <a:extLst>
              <a:ext uri="{FF2B5EF4-FFF2-40B4-BE49-F238E27FC236}">
                <a16:creationId xmlns:a16="http://schemas.microsoft.com/office/drawing/2014/main" id="{9FD2F0E6-08CE-2AA3-9B6B-C439B74CBE13}"/>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sp>
        <p:nvSpPr>
          <p:cNvPr id="4" name="TextBox 3">
            <a:extLst>
              <a:ext uri="{FF2B5EF4-FFF2-40B4-BE49-F238E27FC236}">
                <a16:creationId xmlns:a16="http://schemas.microsoft.com/office/drawing/2014/main" id="{0FE11123-049C-96F5-0C13-B0B6A7BE75C5}"/>
              </a:ext>
            </a:extLst>
          </p:cNvPr>
          <p:cNvSpPr txBox="1"/>
          <p:nvPr/>
        </p:nvSpPr>
        <p:spPr>
          <a:xfrm>
            <a:off x="673449" y="1340768"/>
            <a:ext cx="10225136" cy="3785652"/>
          </a:xfrm>
          <a:prstGeom prst="rect">
            <a:avLst/>
          </a:prstGeom>
          <a:noFill/>
        </p:spPr>
        <p:txBody>
          <a:bodyPr wrap="square" rtlCol="0">
            <a:spAutoFit/>
          </a:bodyPr>
          <a:lstStyle/>
          <a:p>
            <a:r>
              <a:rPr lang="en-IN" sz="1600" b="1" dirty="0" err="1"/>
              <a:t>DhafarHamed</a:t>
            </a:r>
            <a:r>
              <a:rPr lang="en-IN" sz="1600" b="1" dirty="0"/>
              <a:t>, </a:t>
            </a:r>
            <a:r>
              <a:rPr lang="en-IN" sz="1600" b="1" dirty="0" err="1"/>
              <a:t>Jwan</a:t>
            </a:r>
            <a:r>
              <a:rPr lang="en-IN" sz="1600" b="1" dirty="0"/>
              <a:t> K. </a:t>
            </a:r>
            <a:r>
              <a:rPr lang="en-IN" sz="1600" b="1" dirty="0" err="1"/>
              <a:t>Alwan</a:t>
            </a:r>
            <a:r>
              <a:rPr lang="en-IN" sz="1600" b="1" dirty="0"/>
              <a:t>, Mohamed Ibrahim, Mohammad B. Naeem "The Utilisation of Machine Learning Approaches for Medical Data Classification" in Annual Conference on New Trends in Information &amp; Communications Technology Applications - march2017 A. J. Jenkins, M. V. Joglekar, A. A. </a:t>
            </a:r>
            <a:r>
              <a:rPr lang="en-IN" sz="1600" b="1" dirty="0" err="1"/>
              <a:t>Hardikar</a:t>
            </a:r>
            <a:r>
              <a:rPr lang="en-IN" sz="1600" b="1" dirty="0"/>
              <a:t>, A. C. Keech, D. N. O'Neal, and A. S. </a:t>
            </a:r>
            <a:r>
              <a:rPr lang="en-IN" sz="1600" b="1" dirty="0" err="1"/>
              <a:t>Januszewski</a:t>
            </a:r>
            <a:r>
              <a:rPr lang="en-IN" sz="1600" b="1" dirty="0"/>
              <a:t>, “Biomarkers in diabetic retinopathy,” The Review of Diabetic Studies, vol. 12, no. 1-2, pp. 159–195, 2015.</a:t>
            </a:r>
          </a:p>
          <a:p>
            <a:endParaRPr lang="en-IN" sz="1600" b="1" dirty="0"/>
          </a:p>
          <a:p>
            <a:pPr marL="285750" indent="-285750">
              <a:buFont typeface="Arial" panose="020B0604020202020204" pitchFamily="34" charset="0"/>
              <a:buChar char="•"/>
            </a:pPr>
            <a:r>
              <a:rPr lang="en-IN" sz="1600" b="0" i="0" dirty="0">
                <a:solidFill>
                  <a:srgbClr val="202124"/>
                </a:solidFill>
                <a:effectLst/>
                <a:latin typeface="Roboto" panose="02000000000000000000" pitchFamily="2" charset="0"/>
              </a:rPr>
              <a:t>In Machine Learning there are various types of algorithms such as Regression, Linear Regression, Logistic Regression, Naive Bayes Classifier, Bayes theorem, KNN (K-Nearest Neighbour Classifier), Decision Tress, Entropy, ID3, SVM (Support Vector Machines), K-means Algorithm, Random Forest and etc.,</a:t>
            </a:r>
          </a:p>
          <a:p>
            <a:endParaRPr lang="en-IN" sz="1600" b="0" i="0" dirty="0">
              <a:solidFill>
                <a:srgbClr val="202124"/>
              </a:solidFill>
              <a:effectLst/>
              <a:latin typeface="Roboto" panose="02000000000000000000" pitchFamily="2" charset="0"/>
            </a:endParaRPr>
          </a:p>
          <a:p>
            <a:pPr marL="285750" indent="-285750">
              <a:buFont typeface="Arial" panose="020B0604020202020204" pitchFamily="34" charset="0"/>
              <a:buChar char="•"/>
            </a:pPr>
            <a:r>
              <a:rPr lang="en-US" sz="1600" b="0" i="0" dirty="0">
                <a:solidFill>
                  <a:srgbClr val="202124"/>
                </a:solidFill>
                <a:effectLst/>
                <a:latin typeface="Roboto" panose="02000000000000000000" pitchFamily="2" charset="0"/>
              </a:rPr>
              <a:t>Machine learning explores the study and construction of algorithms that can learn from and make predictions on data Machine learning is closely related to computational statistics, which also focuses on prediction-making through the use of computers. It has strong ties to mathematical optimization, which delivers methods, theory and application domains to the field</a:t>
            </a:r>
            <a:endParaRPr lang="en-IN" sz="1600" b="0" i="0" dirty="0">
              <a:solidFill>
                <a:srgbClr val="202124"/>
              </a:solidFill>
              <a:effectLst/>
              <a:latin typeface="Roboto" panose="02000000000000000000" pitchFamily="2" charset="0"/>
            </a:endParaRPr>
          </a:p>
          <a:p>
            <a:pPr marL="285750" indent="-285750">
              <a:buFont typeface="Arial" panose="020B0604020202020204" pitchFamily="34" charset="0"/>
              <a:buChar char="•"/>
            </a:pPr>
            <a:endParaRPr lang="en-IN" sz="1600" b="1" dirty="0"/>
          </a:p>
        </p:txBody>
      </p:sp>
    </p:spTree>
    <p:extLst>
      <p:ext uri="{BB962C8B-B14F-4D97-AF65-F5344CB8AC3E}">
        <p14:creationId xmlns:p14="http://schemas.microsoft.com/office/powerpoint/2010/main" val="140411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71CD-4F27-0CC5-4152-02B83394820E}"/>
              </a:ext>
            </a:extLst>
          </p:cNvPr>
          <p:cNvSpPr>
            <a:spLocks noGrp="1"/>
          </p:cNvSpPr>
          <p:nvPr>
            <p:ph type="title"/>
          </p:nvPr>
        </p:nvSpPr>
        <p:spPr>
          <a:xfrm>
            <a:off x="479376" y="548680"/>
            <a:ext cx="10805160" cy="707886"/>
          </a:xfrm>
        </p:spPr>
        <p:txBody>
          <a:bodyPr/>
          <a:lstStyle/>
          <a:p>
            <a:pPr algn="ctr"/>
            <a:r>
              <a:rPr lang="en-IN" sz="3800" b="1" dirty="0">
                <a:solidFill>
                  <a:schemeClr val="accent1">
                    <a:lumMod val="75000"/>
                  </a:schemeClr>
                </a:solidFill>
                <a:latin typeface="Times New Roman" panose="02020603050405020304" pitchFamily="18" charset="0"/>
                <a:cs typeface="Times New Roman" panose="02020603050405020304" pitchFamily="18" charset="0"/>
              </a:rPr>
              <a:t>PROBLEM</a:t>
            </a:r>
            <a:r>
              <a:rPr lang="en-IN" b="1"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3" name="Slide Number Placeholder 2">
            <a:extLst>
              <a:ext uri="{FF2B5EF4-FFF2-40B4-BE49-F238E27FC236}">
                <a16:creationId xmlns:a16="http://schemas.microsoft.com/office/drawing/2014/main" id="{28A9FAF5-7E3F-A0E0-0B00-E075A193D835}"/>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sp>
        <p:nvSpPr>
          <p:cNvPr id="4" name="TextBox 3">
            <a:extLst>
              <a:ext uri="{FF2B5EF4-FFF2-40B4-BE49-F238E27FC236}">
                <a16:creationId xmlns:a16="http://schemas.microsoft.com/office/drawing/2014/main" id="{BB485FE3-2C84-D001-2A45-0849C4170205}"/>
              </a:ext>
            </a:extLst>
          </p:cNvPr>
          <p:cNvSpPr txBox="1"/>
          <p:nvPr/>
        </p:nvSpPr>
        <p:spPr>
          <a:xfrm>
            <a:off x="869665" y="2136338"/>
            <a:ext cx="10414871" cy="2554545"/>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Now-a-days mortality got increased due to exactly not identifying exact disease. Even the patient got cured from one disease may be suffering from another disease. This is a serious situation which must be considered, like this many instances have been observed in many people’s life stories. Hence looking at this problem we have decided to design this project which helps patients to predict the accurate disease of the patient using all their general information’s and the symptoms. If this prediction is done at the early stages of the disease with the help of this project and the disease can be cured. In general this prediction can also be very useful in health industry.</a:t>
            </a:r>
          </a:p>
          <a:p>
            <a:pPr marL="285750" indent="-28575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78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7FB5-BECF-159E-FF29-C75D0914D0E7}"/>
              </a:ext>
            </a:extLst>
          </p:cNvPr>
          <p:cNvSpPr>
            <a:spLocks noGrp="1"/>
          </p:cNvSpPr>
          <p:nvPr>
            <p:ph type="title"/>
          </p:nvPr>
        </p:nvSpPr>
        <p:spPr>
          <a:xfrm>
            <a:off x="551384" y="620688"/>
            <a:ext cx="10805160" cy="707886"/>
          </a:xfrm>
        </p:spPr>
        <p:txBody>
          <a:bodyPr>
            <a:normAutofit/>
          </a:bodyPr>
          <a:lstStyle/>
          <a:p>
            <a:pPr algn="ctr"/>
            <a:r>
              <a:rPr lang="en-IN" sz="3600" b="1" dirty="0">
                <a:latin typeface="Times New Roman" pitchFamily="18" charset="0"/>
                <a:cs typeface="Times New Roman" pitchFamily="18" charset="0"/>
              </a:rPr>
              <a:t>MODULES AND ITS DESCRIPTION</a:t>
            </a:r>
            <a:endParaRPr lang="en-IN" sz="3600" dirty="0"/>
          </a:p>
        </p:txBody>
      </p:sp>
      <p:sp>
        <p:nvSpPr>
          <p:cNvPr id="3" name="Slide Number Placeholder 2">
            <a:extLst>
              <a:ext uri="{FF2B5EF4-FFF2-40B4-BE49-F238E27FC236}">
                <a16:creationId xmlns:a16="http://schemas.microsoft.com/office/drawing/2014/main" id="{84375237-8BA4-B391-D854-7C62D0583931}"/>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sp>
        <p:nvSpPr>
          <p:cNvPr id="4" name="TextBox 3">
            <a:extLst>
              <a:ext uri="{FF2B5EF4-FFF2-40B4-BE49-F238E27FC236}">
                <a16:creationId xmlns:a16="http://schemas.microsoft.com/office/drawing/2014/main" id="{3AD62E85-B0A3-0B2A-779E-333E9CA3E6EE}"/>
              </a:ext>
            </a:extLst>
          </p:cNvPr>
          <p:cNvSpPr txBox="1"/>
          <p:nvPr/>
        </p:nvSpPr>
        <p:spPr>
          <a:xfrm>
            <a:off x="931069" y="1700808"/>
            <a:ext cx="10630895" cy="3416320"/>
          </a:xfrm>
          <a:prstGeom prst="rect">
            <a:avLst/>
          </a:prstGeom>
          <a:noFill/>
        </p:spPr>
        <p:txBody>
          <a:bodyPr wrap="square" rtlCol="0">
            <a:spAutoFit/>
          </a:bodyPr>
          <a:lstStyle/>
          <a:p>
            <a:pPr lvl="0" algn="just"/>
            <a:r>
              <a:rPr lang="en-US" b="1" dirty="0"/>
              <a:t>Modules</a:t>
            </a:r>
            <a:r>
              <a:rPr lang="en-US" dirty="0"/>
              <a:t>:</a:t>
            </a:r>
          </a:p>
          <a:p>
            <a:pPr lvl="0" algn="just"/>
            <a:endParaRPr lang="en-US" dirty="0"/>
          </a:p>
          <a:p>
            <a:pPr lvl="0" algn="just"/>
            <a:r>
              <a:rPr lang="en-US" b="1" dirty="0"/>
              <a:t>1)Diabetes Prediction Result: </a:t>
            </a:r>
            <a:r>
              <a:rPr lang="en-US" dirty="0"/>
              <a:t>User enter the values of the parameters of the diabetes disease and after prediction user get the result whether the user is suffering from the diabetes or not. </a:t>
            </a:r>
          </a:p>
          <a:p>
            <a:pPr lvl="0" algn="just"/>
            <a:endParaRPr lang="en-US" dirty="0"/>
          </a:p>
          <a:p>
            <a:pPr lvl="0" algn="just"/>
            <a:r>
              <a:rPr lang="en-US" b="1" dirty="0"/>
              <a:t>2)Heart Disease Prediction Result: </a:t>
            </a:r>
            <a:r>
              <a:rPr lang="en-US" dirty="0"/>
              <a:t>User enter the values of the parameters of the heart disease and after prediction user get the result whether the user is suffering from the heart disease or not. </a:t>
            </a:r>
          </a:p>
          <a:p>
            <a:pPr lvl="0" algn="just"/>
            <a:endParaRPr lang="en-US" dirty="0"/>
          </a:p>
          <a:p>
            <a:pPr lvl="0" algn="just"/>
            <a:r>
              <a:rPr lang="en-US" b="1" dirty="0"/>
              <a:t>3)Breast Cancer Prediction Result: </a:t>
            </a:r>
            <a:r>
              <a:rPr lang="en-US" dirty="0"/>
              <a:t>User enter the values of the parameters of the breast cancer disease and after prediction user get the result whether the user is suffering from the breast cancer or not. </a:t>
            </a:r>
          </a:p>
          <a:p>
            <a:pPr lvl="0" algn="just"/>
            <a:endParaRPr lang="en-US" dirty="0"/>
          </a:p>
          <a:p>
            <a:pPr lvl="0" algn="just"/>
            <a:r>
              <a:rPr lang="en-US" b="1" dirty="0"/>
              <a:t>4)Results</a:t>
            </a:r>
            <a:r>
              <a:rPr lang="en-US" dirty="0"/>
              <a:t>: The user will know whether he/she is suffering from the disease or not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89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90DF-0BA8-7353-781C-9DDCBA083B92}"/>
              </a:ext>
            </a:extLst>
          </p:cNvPr>
          <p:cNvSpPr>
            <a:spLocks noGrp="1"/>
          </p:cNvSpPr>
          <p:nvPr>
            <p:ph type="title"/>
          </p:nvPr>
        </p:nvSpPr>
        <p:spPr/>
        <p:txBody>
          <a:bodyPr>
            <a:normAutofit/>
          </a:bodyPr>
          <a:lstStyle/>
          <a:p>
            <a:pPr algn="ctr"/>
            <a:r>
              <a:rPr lang="en-IN" sz="3600" b="1" dirty="0"/>
              <a:t>FUTURE ENCHANCEMENTS</a:t>
            </a:r>
          </a:p>
        </p:txBody>
      </p:sp>
      <p:sp>
        <p:nvSpPr>
          <p:cNvPr id="3" name="Slide Number Placeholder 2">
            <a:extLst>
              <a:ext uri="{FF2B5EF4-FFF2-40B4-BE49-F238E27FC236}">
                <a16:creationId xmlns:a16="http://schemas.microsoft.com/office/drawing/2014/main" id="{579B6DF7-5C2A-3A4F-1E90-192AE2C97E39}"/>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5" name="TextBox 4">
            <a:extLst>
              <a:ext uri="{FF2B5EF4-FFF2-40B4-BE49-F238E27FC236}">
                <a16:creationId xmlns:a16="http://schemas.microsoft.com/office/drawing/2014/main" id="{BB8AC2A5-6728-31D8-E52A-A0A5BB908040}"/>
              </a:ext>
            </a:extLst>
          </p:cNvPr>
          <p:cNvSpPr txBox="1"/>
          <p:nvPr/>
        </p:nvSpPr>
        <p:spPr>
          <a:xfrm>
            <a:off x="548640" y="1988840"/>
            <a:ext cx="1078328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We can extend our research by providing the facility of more interactive user interface which will be helpful.</a:t>
            </a:r>
          </a:p>
          <a:p>
            <a:pPr marL="285750" indent="-285750">
              <a:buFont typeface="Arial" panose="020B0604020202020204" pitchFamily="34" charset="0"/>
              <a:buChar char="•"/>
            </a:pPr>
            <a:r>
              <a:rPr lang="en-US" dirty="0"/>
              <a:t>We can extend our model by doing it as Mobile Application which can be easier to use compared to web application. </a:t>
            </a:r>
          </a:p>
          <a:p>
            <a:pPr marL="285750" indent="-285750">
              <a:buFont typeface="Arial" panose="020B0604020202020204" pitchFamily="34" charset="0"/>
              <a:buChar char="•"/>
            </a:pPr>
            <a:r>
              <a:rPr lang="en-US" dirty="0"/>
              <a:t>We can provide the facility for Backup creation also and we can also add more details and latest and a greater number of diseases too.</a:t>
            </a:r>
          </a:p>
          <a:p>
            <a:pPr marL="285750" indent="-285750">
              <a:buFont typeface="Arial" panose="020B0604020202020204" pitchFamily="34" charset="0"/>
              <a:buChar char="•"/>
            </a:pPr>
            <a:r>
              <a:rPr lang="en-US" dirty="0"/>
              <a:t>We can develop this model by including the details for the consultation of doctors if the patient condition is critical . </a:t>
            </a:r>
          </a:p>
        </p:txBody>
      </p:sp>
    </p:spTree>
    <p:extLst>
      <p:ext uri="{BB962C8B-B14F-4D97-AF65-F5344CB8AC3E}">
        <p14:creationId xmlns:p14="http://schemas.microsoft.com/office/powerpoint/2010/main" val="61455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2847-7805-DCD5-5D0B-63358D04E237}"/>
              </a:ext>
            </a:extLst>
          </p:cNvPr>
          <p:cNvSpPr>
            <a:spLocks noGrp="1"/>
          </p:cNvSpPr>
          <p:nvPr>
            <p:ph type="title"/>
          </p:nvPr>
        </p:nvSpPr>
        <p:spPr>
          <a:xfrm>
            <a:off x="931069" y="476672"/>
            <a:ext cx="9773443" cy="1152128"/>
          </a:xfrm>
        </p:spPr>
        <p:txBody>
          <a:bodyPr>
            <a:normAutofit/>
          </a:bodyPr>
          <a:lstStyle/>
          <a:p>
            <a:r>
              <a:rPr lang="en-US" sz="2800" b="1" dirty="0">
                <a:solidFill>
                  <a:schemeClr val="accent2">
                    <a:lumMod val="75000"/>
                  </a:schemeClr>
                </a:solidFill>
                <a:latin typeface="Times New Roman" pitchFamily="18" charset="0"/>
                <a:cs typeface="Times New Roman" pitchFamily="18" charset="0"/>
              </a:rPr>
              <a:t>MINIMUM CONFIGURATION OF HARDWARE AND SOFTWARE REQUIREMENTs</a:t>
            </a:r>
            <a:endParaRPr lang="en-IN" sz="2800" dirty="0">
              <a:solidFill>
                <a:schemeClr val="accent2">
                  <a:lumMod val="75000"/>
                </a:schemeClr>
              </a:solidFill>
            </a:endParaRPr>
          </a:p>
        </p:txBody>
      </p:sp>
      <p:sp>
        <p:nvSpPr>
          <p:cNvPr id="3" name="Slide Number Placeholder 2">
            <a:extLst>
              <a:ext uri="{FF2B5EF4-FFF2-40B4-BE49-F238E27FC236}">
                <a16:creationId xmlns:a16="http://schemas.microsoft.com/office/drawing/2014/main" id="{1151F07F-2969-E947-FFBF-11FC3B8BDC1E}"/>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sp>
        <p:nvSpPr>
          <p:cNvPr id="4" name="TextBox 3">
            <a:extLst>
              <a:ext uri="{FF2B5EF4-FFF2-40B4-BE49-F238E27FC236}">
                <a16:creationId xmlns:a16="http://schemas.microsoft.com/office/drawing/2014/main" id="{30C4AE13-0951-4CAE-0F59-C5953DCA7ED2}"/>
              </a:ext>
            </a:extLst>
          </p:cNvPr>
          <p:cNvSpPr txBox="1"/>
          <p:nvPr/>
        </p:nvSpPr>
        <p:spPr>
          <a:xfrm>
            <a:off x="914300" y="3429000"/>
            <a:ext cx="7325171" cy="2677656"/>
          </a:xfrm>
          <a:prstGeom prst="rect">
            <a:avLst/>
          </a:prstGeom>
          <a:noFill/>
        </p:spPr>
        <p:txBody>
          <a:bodyPr wrap="square" rtlCol="0">
            <a:spAutoFit/>
          </a:bodyPr>
          <a:lstStyle/>
          <a:p>
            <a:r>
              <a:rPr lang="en-US" b="1" dirty="0"/>
              <a:t>SOFTWARE REQUIREMENTS:</a:t>
            </a:r>
          </a:p>
          <a:p>
            <a:pPr marL="342900" indent="-342900">
              <a:buFont typeface="Arial" panose="020B0604020202020204" pitchFamily="34" charset="0"/>
              <a:buChar char="•"/>
            </a:pPr>
            <a:r>
              <a:rPr lang="en-US" sz="2000" dirty="0">
                <a:latin typeface="Times New Roman" pitchFamily="18" charset="0"/>
                <a:cs typeface="Times New Roman" pitchFamily="18" charset="0"/>
              </a:rPr>
              <a:t>Python 3.7</a:t>
            </a:r>
          </a:p>
          <a:p>
            <a:pPr marL="342900" indent="-342900">
              <a:buFont typeface="Arial" panose="020B0604020202020204" pitchFamily="34" charset="0"/>
              <a:buChar char="•"/>
            </a:pPr>
            <a:r>
              <a:rPr lang="en-US" sz="2000" dirty="0">
                <a:latin typeface="Times New Roman" pitchFamily="18" charset="0"/>
                <a:cs typeface="Times New Roman" pitchFamily="18" charset="0"/>
              </a:rPr>
              <a:t>scikit-learn</a:t>
            </a:r>
          </a:p>
          <a:p>
            <a:pPr marL="342900" indent="-342900">
              <a:buFont typeface="Arial" panose="020B0604020202020204" pitchFamily="34" charset="0"/>
              <a:buChar char="•"/>
            </a:pPr>
            <a:r>
              <a:rPr lang="en-US" sz="2000" dirty="0">
                <a:latin typeface="Times New Roman" pitchFamily="18" charset="0"/>
                <a:cs typeface="Times New Roman" pitchFamily="18" charset="0"/>
              </a:rPr>
              <a:t>Python Flask</a:t>
            </a:r>
          </a:p>
          <a:p>
            <a:pPr marL="342900" indent="-342900">
              <a:buFont typeface="Arial" panose="020B0604020202020204" pitchFamily="34" charset="0"/>
              <a:buChar char="•"/>
            </a:pPr>
            <a:r>
              <a:rPr lang="en-US" sz="2000" dirty="0">
                <a:latin typeface="Times New Roman" pitchFamily="18" charset="0"/>
                <a:cs typeface="Times New Roman" pitchFamily="18" charset="0"/>
              </a:rPr>
              <a:t>Windows 8 or Above Operating System</a:t>
            </a:r>
          </a:p>
          <a:p>
            <a:pPr marL="342900" indent="-342900">
              <a:buFont typeface="Arial" panose="020B0604020202020204" pitchFamily="34" charset="0"/>
              <a:buChar char="•"/>
            </a:pPr>
            <a:r>
              <a:rPr lang="en-US" sz="2000" dirty="0">
                <a:latin typeface="Times New Roman" pitchFamily="18" charset="0"/>
                <a:cs typeface="Times New Roman" pitchFamily="18" charset="0"/>
              </a:rPr>
              <a:t>Python libraries:</a:t>
            </a:r>
          </a:p>
          <a:p>
            <a:pPr marL="742950" lvl="1" indent="-285750">
              <a:buFont typeface="Wingdings" panose="05000000000000000000" pitchFamily="2" charset="2"/>
              <a:buChar char="Ø"/>
            </a:pPr>
            <a:r>
              <a:rPr lang="en-US" sz="1600" dirty="0">
                <a:latin typeface="Times New Roman" pitchFamily="18" charset="0"/>
                <a:cs typeface="Times New Roman" pitchFamily="18" charset="0"/>
              </a:rPr>
              <a:t>NumPy</a:t>
            </a:r>
          </a:p>
          <a:p>
            <a:pPr marL="742950" lvl="1" indent="-285750">
              <a:buFont typeface="Wingdings" panose="05000000000000000000" pitchFamily="2" charset="2"/>
              <a:buChar char="Ø"/>
            </a:pPr>
            <a:r>
              <a:rPr lang="en-US" sz="1600" dirty="0">
                <a:latin typeface="Times New Roman" pitchFamily="18" charset="0"/>
                <a:cs typeface="Times New Roman" pitchFamily="18" charset="0"/>
              </a:rPr>
              <a:t>Pandas</a:t>
            </a:r>
          </a:p>
          <a:p>
            <a:endParaRPr lang="en-IN" dirty="0"/>
          </a:p>
        </p:txBody>
      </p:sp>
      <p:sp>
        <p:nvSpPr>
          <p:cNvPr id="5" name="TextBox 4">
            <a:extLst>
              <a:ext uri="{FF2B5EF4-FFF2-40B4-BE49-F238E27FC236}">
                <a16:creationId xmlns:a16="http://schemas.microsoft.com/office/drawing/2014/main" id="{E02DA57F-3008-9A30-2B46-A5F55E2EA661}"/>
              </a:ext>
            </a:extLst>
          </p:cNvPr>
          <p:cNvSpPr txBox="1"/>
          <p:nvPr/>
        </p:nvSpPr>
        <p:spPr>
          <a:xfrm>
            <a:off x="931069" y="1916832"/>
            <a:ext cx="7632848" cy="1323439"/>
          </a:xfrm>
          <a:prstGeom prst="rect">
            <a:avLst/>
          </a:prstGeom>
          <a:noFill/>
        </p:spPr>
        <p:txBody>
          <a:bodyPr wrap="square" rtlCol="0">
            <a:spAutoFit/>
          </a:bodyPr>
          <a:lstStyle/>
          <a:p>
            <a:r>
              <a:rPr lang="en-US" sz="2000" b="1" dirty="0">
                <a:latin typeface="Times New Roman" pitchFamily="18" charset="0"/>
                <a:cs typeface="Times New Roman" pitchFamily="18" charset="0"/>
              </a:rPr>
              <a:t>HARDWARE REQUIREMENTS:</a:t>
            </a:r>
          </a:p>
          <a:p>
            <a:pPr marL="342900" indent="-342900">
              <a:buFont typeface="Arial" panose="020B0604020202020204" pitchFamily="34" charset="0"/>
              <a:buChar char="•"/>
            </a:pPr>
            <a:r>
              <a:rPr lang="en-US" sz="2000" dirty="0">
                <a:latin typeface="Times New Roman" pitchFamily="18" charset="0"/>
                <a:cs typeface="Times New Roman" pitchFamily="18" charset="0"/>
              </a:rPr>
              <a:t>System :Pentium4, Intel Core i3,i5,i7 and 2GHz min</a:t>
            </a:r>
          </a:p>
          <a:p>
            <a:pPr marL="342900" indent="-342900">
              <a:buFont typeface="Arial" panose="020B0604020202020204" pitchFamily="34" charset="0"/>
              <a:buChar char="•"/>
            </a:pPr>
            <a:r>
              <a:rPr lang="en-US" sz="2000" dirty="0">
                <a:latin typeface="Times New Roman" pitchFamily="18" charset="0"/>
                <a:cs typeface="Times New Roman" pitchFamily="18" charset="0"/>
              </a:rPr>
              <a:t>RAM : 512Mb or above</a:t>
            </a:r>
          </a:p>
          <a:p>
            <a:pPr marL="342900" indent="-342900">
              <a:buFont typeface="Arial" panose="020B0604020202020204" pitchFamily="34" charset="0"/>
              <a:buChar char="•"/>
            </a:pPr>
            <a:r>
              <a:rPr lang="en-US" sz="2000" dirty="0">
                <a:latin typeface="Times New Roman" pitchFamily="18" charset="0"/>
                <a:cs typeface="Times New Roman" pitchFamily="18" charset="0"/>
              </a:rPr>
              <a:t>HardDisk : 10 GB or above</a:t>
            </a:r>
          </a:p>
        </p:txBody>
      </p:sp>
    </p:spTree>
    <p:extLst>
      <p:ext uri="{BB962C8B-B14F-4D97-AF65-F5344CB8AC3E}">
        <p14:creationId xmlns:p14="http://schemas.microsoft.com/office/powerpoint/2010/main" val="42096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Custom 1">
      <a:majorFont>
        <a:latin typeface="Times New Roman"/>
        <a:ea typeface=""/>
        <a:cs typeface=""/>
      </a:majorFont>
      <a:minorFont>
        <a:latin typeface="Times New Roman"/>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243</TotalTime>
  <Words>2934</Words>
  <Application>Microsoft Office PowerPoint</Application>
  <PresentationFormat>Widescreen</PresentationFormat>
  <Paragraphs>180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Roboto</vt:lpstr>
      <vt:lpstr>Times New Roman</vt:lpstr>
      <vt:lpstr>Tw Cen MT</vt:lpstr>
      <vt:lpstr>Wingdings</vt:lpstr>
      <vt:lpstr>Wingdings 3</vt:lpstr>
      <vt:lpstr>ModernClassicBlock-3</vt:lpstr>
      <vt:lpstr>CVR COLLEGE OF ENGINEERING DEPARTMENT OF INFORMATION TECHNOLOGY          MAJOR PROJECT SEMINAR-1 </vt:lpstr>
      <vt:lpstr>ABSTRACT</vt:lpstr>
      <vt:lpstr>INTRODUCTION</vt:lpstr>
      <vt:lpstr>LITERATURE REVIEW</vt:lpstr>
      <vt:lpstr>LITERATURE REVIEW</vt:lpstr>
      <vt:lpstr>PROBLEM STATEMENT</vt:lpstr>
      <vt:lpstr>MODULES AND ITS DESCRIPTION</vt:lpstr>
      <vt:lpstr>FUTURE ENCHANCEMENTS</vt:lpstr>
      <vt:lpstr>MINIMUM CONFIGURATION OF HARDWARE AND SOFTWARE REQUIREMENTs</vt:lpstr>
      <vt:lpstr>Use case diagram</vt:lpstr>
      <vt:lpstr>SEQUENCE DIAGRAM</vt:lpstr>
      <vt:lpstr>activity diagram</vt:lpstr>
      <vt:lpstr>ANALYSIS AND DESIGN</vt:lpstr>
      <vt:lpstr>ARCHITECTURE</vt:lpstr>
      <vt:lpstr>RANDOM FOREST ALGORITHM</vt:lpstr>
      <vt:lpstr>NAIVE BAYES ALGORITHM</vt:lpstr>
      <vt:lpstr>LOGIsTIc REGRESSION</vt:lpstr>
      <vt:lpstr> </vt:lpstr>
      <vt:lpstr>SCREENSHOTS</vt:lpstr>
      <vt:lpstr>SCREENSHOTS</vt:lpstr>
      <vt:lpstr>TEST CASES</vt:lpstr>
      <vt:lpstr>SCREENSHOTS</vt:lpstr>
      <vt:lpstr>TEST CASES</vt:lpstr>
      <vt:lpstr>SCREENSHOTS</vt:lpstr>
      <vt:lpstr>TEST CASES</vt:lpstr>
      <vt:lpstr>SCREENSHOTS </vt:lpstr>
      <vt:lpstr>SCREENSHOTS</vt:lpstr>
      <vt:lpstr>references</vt:lpstr>
      <vt:lpstr>references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INFORMATION TECHNOLOGY          MAJOR PROJECT SEMINAR-1 </dc:title>
  <dc:creator>chmukesh1012@gmail.com</dc:creator>
  <cp:lastModifiedBy>Manasvini Kancharla</cp:lastModifiedBy>
  <cp:revision>2</cp:revision>
  <dcterms:created xsi:type="dcterms:W3CDTF">2023-01-26T16:44:34Z</dcterms:created>
  <dcterms:modified xsi:type="dcterms:W3CDTF">2023-04-27T05:54:31Z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