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DC7B8-4DC1-4E2D-B617-52B814FDFFCA}" v="7" dt="2025-04-11T11:04:4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84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. Surendra Reddy" userId="a1905638-c06a-4332-9c9a-6f22a625c5e9" providerId="ADAL" clId="{6D0DC7B8-4DC1-4E2D-B617-52B814FDFFCA}"/>
    <pc:docChg chg="undo custSel modSld">
      <pc:chgData name="P. Surendra Reddy" userId="a1905638-c06a-4332-9c9a-6f22a625c5e9" providerId="ADAL" clId="{6D0DC7B8-4DC1-4E2D-B617-52B814FDFFCA}" dt="2025-04-11T11:05:27.757" v="167" actId="26606"/>
      <pc:docMkLst>
        <pc:docMk/>
      </pc:docMkLst>
      <pc:sldChg chg="addSp delSp modSp mod setBg setClrOvrMap">
        <pc:chgData name="P. Surendra Reddy" userId="a1905638-c06a-4332-9c9a-6f22a625c5e9" providerId="ADAL" clId="{6D0DC7B8-4DC1-4E2D-B617-52B814FDFFCA}" dt="2025-04-11T10:44:19.060" v="33" actId="255"/>
        <pc:sldMkLst>
          <pc:docMk/>
          <pc:sldMk cId="0" sldId="256"/>
        </pc:sldMkLst>
        <pc:spChg chg="add del">
          <ac:chgData name="P. Surendra Reddy" userId="a1905638-c06a-4332-9c9a-6f22a625c5e9" providerId="ADAL" clId="{6D0DC7B8-4DC1-4E2D-B617-52B814FDFFCA}" dt="2025-04-11T10:39:33.895" v="3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39:33.889" v="2" actId="26606"/>
          <ac:spMkLst>
            <pc:docMk/>
            <pc:sldMk cId="0" sldId="256"/>
            <ac:spMk id="8" creationId="{B95B9BA8-1D69-4796-85F5-B6D0BD52354B}"/>
          </ac:spMkLst>
        </pc:spChg>
        <pc:spChg chg="add del">
          <ac:chgData name="P. Surendra Reddy" userId="a1905638-c06a-4332-9c9a-6f22a625c5e9" providerId="ADAL" clId="{6D0DC7B8-4DC1-4E2D-B617-52B814FDFFCA}" dt="2025-04-11T10:40:33.377" v="11" actId="26606"/>
          <ac:spMkLst>
            <pc:docMk/>
            <pc:sldMk cId="0" sldId="256"/>
            <ac:spMk id="12" creationId="{9DD005C1-8C51-42D6-9BEE-B9B83849743D}"/>
          </ac:spMkLst>
        </pc:spChg>
        <pc:spChg chg="del">
          <ac:chgData name="P. Surendra Reddy" userId="a1905638-c06a-4332-9c9a-6f22a625c5e9" providerId="ADAL" clId="{6D0DC7B8-4DC1-4E2D-B617-52B814FDFFCA}" dt="2025-04-11T10:39:32.365" v="0" actId="26606"/>
          <ac:spMkLst>
            <pc:docMk/>
            <pc:sldMk cId="0" sldId="256"/>
            <ac:spMk id="17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39:33.889" v="2" actId="26606"/>
          <ac:spMkLst>
            <pc:docMk/>
            <pc:sldMk cId="0" sldId="256"/>
            <ac:spMk id="22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0:33.377" v="11" actId="26606"/>
          <ac:spMkLst>
            <pc:docMk/>
            <pc:sldMk cId="0" sldId="256"/>
            <ac:spMk id="24" creationId="{A7AE9375-4664-4DB2-922D-2782A6E439AC}"/>
          </ac:spMkLst>
        </pc:spChg>
        <pc:spChg chg="add del mod">
          <ac:chgData name="P. Surendra Reddy" userId="a1905638-c06a-4332-9c9a-6f22a625c5e9" providerId="ADAL" clId="{6D0DC7B8-4DC1-4E2D-B617-52B814FDFFCA}" dt="2025-04-11T10:43:53.088" v="30" actId="26606"/>
          <ac:spMkLst>
            <pc:docMk/>
            <pc:sldMk cId="0" sldId="256"/>
            <ac:spMk id="26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0:28.315" v="8" actId="26606"/>
          <ac:spMkLst>
            <pc:docMk/>
            <pc:sldMk cId="0" sldId="256"/>
            <ac:spMk id="31" creationId="{DAF1966E-FD40-4A4A-B61B-C4DF7FA05F06}"/>
          </ac:spMkLst>
        </pc:spChg>
        <pc:spChg chg="add del">
          <ac:chgData name="P. Surendra Reddy" userId="a1905638-c06a-4332-9c9a-6f22a625c5e9" providerId="ADAL" clId="{6D0DC7B8-4DC1-4E2D-B617-52B814FDFFCA}" dt="2025-04-11T10:40:28.315" v="8" actId="26606"/>
          <ac:spMkLst>
            <pc:docMk/>
            <pc:sldMk cId="0" sldId="256"/>
            <ac:spMk id="33" creationId="{047BFA19-D45E-416B-A404-7AF2F3F27017}"/>
          </ac:spMkLst>
        </pc:spChg>
        <pc:spChg chg="add del">
          <ac:chgData name="P. Surendra Reddy" userId="a1905638-c06a-4332-9c9a-6f22a625c5e9" providerId="ADAL" clId="{6D0DC7B8-4DC1-4E2D-B617-52B814FDFFCA}" dt="2025-04-11T10:40:28.315" v="8" actId="26606"/>
          <ac:spMkLst>
            <pc:docMk/>
            <pc:sldMk cId="0" sldId="256"/>
            <ac:spMk id="35" creationId="{8E0105E7-23DB-4CF2-8258-FF47C7620F6E}"/>
          </ac:spMkLst>
        </pc:spChg>
        <pc:spChg chg="add del">
          <ac:chgData name="P. Surendra Reddy" userId="a1905638-c06a-4332-9c9a-6f22a625c5e9" providerId="ADAL" clId="{6D0DC7B8-4DC1-4E2D-B617-52B814FDFFCA}" dt="2025-04-11T10:40:28.315" v="8" actId="26606"/>
          <ac:spMkLst>
            <pc:docMk/>
            <pc:sldMk cId="0" sldId="256"/>
            <ac:spMk id="37" creationId="{074B4F7D-14B2-478B-8BF5-01E4E0C5D263}"/>
          </ac:spMkLst>
        </pc:spChg>
        <pc:spChg chg="add del">
          <ac:chgData name="P. Surendra Reddy" userId="a1905638-c06a-4332-9c9a-6f22a625c5e9" providerId="ADAL" clId="{6D0DC7B8-4DC1-4E2D-B617-52B814FDFFCA}" dt="2025-04-11T10:40:33.370" v="10" actId="26606"/>
          <ac:spMkLst>
            <pc:docMk/>
            <pc:sldMk cId="0" sldId="256"/>
            <ac:spMk id="39" creationId="{3B1FBD85-8991-2A31-6956-1A07186D5C91}"/>
          </ac:spMkLst>
        </pc:spChg>
        <pc:spChg chg="add del">
          <ac:chgData name="P. Surendra Reddy" userId="a1905638-c06a-4332-9c9a-6f22a625c5e9" providerId="ADAL" clId="{6D0DC7B8-4DC1-4E2D-B617-52B814FDFFCA}" dt="2025-04-11T10:40:33.370" v="10" actId="26606"/>
          <ac:spMkLst>
            <pc:docMk/>
            <pc:sldMk cId="0" sldId="256"/>
            <ac:spMk id="40" creationId="{D252BC7B-4F7B-6E34-71DB-D06EFE32DC26}"/>
          </ac:spMkLst>
        </pc:spChg>
        <pc:spChg chg="add del">
          <ac:chgData name="P. Surendra Reddy" userId="a1905638-c06a-4332-9c9a-6f22a625c5e9" providerId="ADAL" clId="{6D0DC7B8-4DC1-4E2D-B617-52B814FDFFCA}" dt="2025-04-11T10:40:33.370" v="10" actId="26606"/>
          <ac:spMkLst>
            <pc:docMk/>
            <pc:sldMk cId="0" sldId="256"/>
            <ac:spMk id="41" creationId="{12F97F52-C578-5AB2-B699-50008FCBA822}"/>
          </ac:spMkLst>
        </pc:spChg>
        <pc:spChg chg="add del">
          <ac:chgData name="P. Surendra Reddy" userId="a1905638-c06a-4332-9c9a-6f22a625c5e9" providerId="ADAL" clId="{6D0DC7B8-4DC1-4E2D-B617-52B814FDFFCA}" dt="2025-04-11T10:43:53.088" v="30" actId="26606"/>
          <ac:spMkLst>
            <pc:docMk/>
            <pc:sldMk cId="0" sldId="256"/>
            <ac:spMk id="43" creationId="{A7AE9375-4664-4DB2-922D-2782A6E439AC}"/>
          </ac:spMkLst>
        </pc:spChg>
        <pc:spChg chg="add del">
          <ac:chgData name="P. Surendra Reddy" userId="a1905638-c06a-4332-9c9a-6f22a625c5e9" providerId="ADAL" clId="{6D0DC7B8-4DC1-4E2D-B617-52B814FDFFCA}" dt="2025-04-11T10:43:53.088" v="30" actId="26606"/>
          <ac:spMkLst>
            <pc:docMk/>
            <pc:sldMk cId="0" sldId="256"/>
            <ac:spMk id="45" creationId="{9DD005C1-8C51-42D6-9BEE-B9B83849743D}"/>
          </ac:spMkLst>
        </pc:spChg>
        <pc:spChg chg="add del">
          <ac:chgData name="P. Surendra Reddy" userId="a1905638-c06a-4332-9c9a-6f22a625c5e9" providerId="ADAL" clId="{6D0DC7B8-4DC1-4E2D-B617-52B814FDFFCA}" dt="2025-04-11T10:43:53.080" v="29" actId="26606"/>
          <ac:spMkLst>
            <pc:docMk/>
            <pc:sldMk cId="0" sldId="256"/>
            <ac:spMk id="51" creationId="{BACC6370-2D7E-4714-9D71-7542949D7D5D}"/>
          </ac:spMkLst>
        </pc:spChg>
        <pc:spChg chg="add del">
          <ac:chgData name="P. Surendra Reddy" userId="a1905638-c06a-4332-9c9a-6f22a625c5e9" providerId="ADAL" clId="{6D0DC7B8-4DC1-4E2D-B617-52B814FDFFCA}" dt="2025-04-11T10:43:53.080" v="29" actId="26606"/>
          <ac:spMkLst>
            <pc:docMk/>
            <pc:sldMk cId="0" sldId="256"/>
            <ac:spMk id="53" creationId="{256B2C21-A230-48C0-8DF1-C46611373C44}"/>
          </ac:spMkLst>
        </pc:spChg>
        <pc:spChg chg="add del">
          <ac:chgData name="P. Surendra Reddy" userId="a1905638-c06a-4332-9c9a-6f22a625c5e9" providerId="ADAL" clId="{6D0DC7B8-4DC1-4E2D-B617-52B814FDFFCA}" dt="2025-04-11T10:43:53.080" v="29" actId="26606"/>
          <ac:spMkLst>
            <pc:docMk/>
            <pc:sldMk cId="0" sldId="256"/>
            <ac:spMk id="55" creationId="{3847E18C-932D-4C95-AABA-FEC7C9499AD7}"/>
          </ac:spMkLst>
        </pc:spChg>
        <pc:spChg chg="add del">
          <ac:chgData name="P. Surendra Reddy" userId="a1905638-c06a-4332-9c9a-6f22a625c5e9" providerId="ADAL" clId="{6D0DC7B8-4DC1-4E2D-B617-52B814FDFFCA}" dt="2025-04-11T10:43:53.080" v="29" actId="26606"/>
          <ac:spMkLst>
            <pc:docMk/>
            <pc:sldMk cId="0" sldId="256"/>
            <ac:spMk id="57" creationId="{3150CB11-0C61-439E-910F-5787759E72A0}"/>
          </ac:spMkLst>
        </pc:spChg>
        <pc:spChg chg="add del">
          <ac:chgData name="P. Surendra Reddy" userId="a1905638-c06a-4332-9c9a-6f22a625c5e9" providerId="ADAL" clId="{6D0DC7B8-4DC1-4E2D-B617-52B814FDFFCA}" dt="2025-04-11T10:43:53.080" v="29" actId="26606"/>
          <ac:spMkLst>
            <pc:docMk/>
            <pc:sldMk cId="0" sldId="256"/>
            <ac:spMk id="59" creationId="{43F8A58B-5155-44CE-A5FF-7647B47D0A7A}"/>
          </ac:spMkLst>
        </pc:spChg>
        <pc:spChg chg="add del">
          <ac:chgData name="P. Surendra Reddy" userId="a1905638-c06a-4332-9c9a-6f22a625c5e9" providerId="ADAL" clId="{6D0DC7B8-4DC1-4E2D-B617-52B814FDFFCA}" dt="2025-04-11T10:43:53.080" v="29" actId="26606"/>
          <ac:spMkLst>
            <pc:docMk/>
            <pc:sldMk cId="0" sldId="256"/>
            <ac:spMk id="61" creationId="{443F2ACA-E6D6-4028-82DD-F03C262D5DE6}"/>
          </ac:spMkLst>
        </pc:spChg>
        <pc:spChg chg="add del">
          <ac:chgData name="P. Surendra Reddy" userId="a1905638-c06a-4332-9c9a-6f22a625c5e9" providerId="ADAL" clId="{6D0DC7B8-4DC1-4E2D-B617-52B814FDFFCA}" dt="2025-04-11T10:44:10.476" v="32" actId="26606"/>
          <ac:spMkLst>
            <pc:docMk/>
            <pc:sldMk cId="0" sldId="256"/>
            <ac:spMk id="63" creationId="{3ECBE1F1-D69B-4AFA-ABD5-8E41720EF6DE}"/>
          </ac:spMkLst>
        </pc:spChg>
        <pc:spChg chg="add del">
          <ac:chgData name="P. Surendra Reddy" userId="a1905638-c06a-4332-9c9a-6f22a625c5e9" providerId="ADAL" clId="{6D0DC7B8-4DC1-4E2D-B617-52B814FDFFCA}" dt="2025-04-11T10:44:10.476" v="32" actId="26606"/>
          <ac:spMkLst>
            <pc:docMk/>
            <pc:sldMk cId="0" sldId="256"/>
            <ac:spMk id="65" creationId="{603A6265-E10C-4B85-9C20-E75FCAF9CC63}"/>
          </ac:spMkLst>
        </pc:spChg>
        <pc:spChg chg="add mod">
          <ac:chgData name="P. Surendra Reddy" userId="a1905638-c06a-4332-9c9a-6f22a625c5e9" providerId="ADAL" clId="{6D0DC7B8-4DC1-4E2D-B617-52B814FDFFCA}" dt="2025-04-11T10:44:19.060" v="33" actId="255"/>
          <ac:spMkLst>
            <pc:docMk/>
            <pc:sldMk cId="0" sldId="256"/>
            <ac:spMk id="66" creationId="{00000000-0000-0000-0000-000000000000}"/>
          </ac:spMkLst>
        </pc:spChg>
        <pc:spChg chg="add">
          <ac:chgData name="P. Surendra Reddy" userId="a1905638-c06a-4332-9c9a-6f22a625c5e9" providerId="ADAL" clId="{6D0DC7B8-4DC1-4E2D-B617-52B814FDFFCA}" dt="2025-04-11T10:44:10.476" v="32" actId="26606"/>
          <ac:spMkLst>
            <pc:docMk/>
            <pc:sldMk cId="0" sldId="256"/>
            <ac:spMk id="71" creationId="{AE3A741D-C19B-960A-5803-1C5887147820}"/>
          </ac:spMkLst>
        </pc:spChg>
        <pc:spChg chg="add">
          <ac:chgData name="P. Surendra Reddy" userId="a1905638-c06a-4332-9c9a-6f22a625c5e9" providerId="ADAL" clId="{6D0DC7B8-4DC1-4E2D-B617-52B814FDFFCA}" dt="2025-04-11T10:44:10.476" v="32" actId="26606"/>
          <ac:spMkLst>
            <pc:docMk/>
            <pc:sldMk cId="0" sldId="256"/>
            <ac:spMk id="73" creationId="{9C3A50E9-9119-7BC3-083B-2D84CCC78E47}"/>
          </ac:spMkLst>
        </pc:spChg>
        <pc:spChg chg="add">
          <ac:chgData name="P. Surendra Reddy" userId="a1905638-c06a-4332-9c9a-6f22a625c5e9" providerId="ADAL" clId="{6D0DC7B8-4DC1-4E2D-B617-52B814FDFFCA}" dt="2025-04-11T10:44:10.476" v="32" actId="26606"/>
          <ac:spMkLst>
            <pc:docMk/>
            <pc:sldMk cId="0" sldId="256"/>
            <ac:spMk id="75" creationId="{DC39DE25-0E4E-0AA7-0932-1D78C2372786}"/>
          </ac:spMkLst>
        </pc:spChg>
        <pc:spChg chg="add">
          <ac:chgData name="P. Surendra Reddy" userId="a1905638-c06a-4332-9c9a-6f22a625c5e9" providerId="ADAL" clId="{6D0DC7B8-4DC1-4E2D-B617-52B814FDFFCA}" dt="2025-04-11T10:44:10.476" v="32" actId="26606"/>
          <ac:spMkLst>
            <pc:docMk/>
            <pc:sldMk cId="0" sldId="256"/>
            <ac:spMk id="77" creationId="{8D6EA299-0840-6DEA-E670-C49AEBC87E89}"/>
          </ac:spMkLst>
        </pc:spChg>
        <pc:grpChg chg="add del">
          <ac:chgData name="P. Surendra Reddy" userId="a1905638-c06a-4332-9c9a-6f22a625c5e9" providerId="ADAL" clId="{6D0DC7B8-4DC1-4E2D-B617-52B814FDFFCA}" dt="2025-04-11T10:39:33.889" v="2" actId="26606"/>
          <ac:grpSpMkLst>
            <pc:docMk/>
            <pc:sldMk cId="0" sldId="256"/>
            <ac:grpSpMk id="10" creationId="{5F892E19-92E7-4BB2-8C3F-DBDFE8D9D324}"/>
          </ac:grpSpMkLst>
        </pc:grpChg>
        <pc:graphicFrameChg chg="add del">
          <ac:chgData name="P. Surendra Reddy" userId="a1905638-c06a-4332-9c9a-6f22a625c5e9" providerId="ADAL" clId="{6D0DC7B8-4DC1-4E2D-B617-52B814FDFFCA}" dt="2025-04-11T10:43:53.080" v="29" actId="26606"/>
          <ac:graphicFrameMkLst>
            <pc:docMk/>
            <pc:sldMk cId="0" sldId="256"/>
            <ac:graphicFrameMk id="47" creationId="{E2C110B6-EB67-B55E-1C45-6B4337D12457}"/>
          </ac:graphicFrameMkLst>
        </pc:graphicFrameChg>
        <pc:picChg chg="del">
          <ac:chgData name="P. Surendra Reddy" userId="a1905638-c06a-4332-9c9a-6f22a625c5e9" providerId="ADAL" clId="{6D0DC7B8-4DC1-4E2D-B617-52B814FDFFCA}" dt="2025-04-11T10:39:32.365" v="0" actId="26606"/>
          <ac:picMkLst>
            <pc:docMk/>
            <pc:sldMk cId="0" sldId="256"/>
            <ac:picMk id="5" creationId="{23CC2A0B-AE82-08A2-4818-5BFE638A6E50}"/>
          </ac:picMkLst>
        </pc:picChg>
        <pc:picChg chg="add mod ord">
          <ac:chgData name="P. Surendra Reddy" userId="a1905638-c06a-4332-9c9a-6f22a625c5e9" providerId="ADAL" clId="{6D0DC7B8-4DC1-4E2D-B617-52B814FDFFCA}" dt="2025-04-11T10:44:10.476" v="32" actId="26606"/>
          <ac:picMkLst>
            <pc:docMk/>
            <pc:sldMk cId="0" sldId="256"/>
            <ac:picMk id="64" creationId="{CDFF9C8E-734F-B5BE-6BE0-6495BD6A787B}"/>
          </ac:picMkLst>
        </pc:picChg>
        <pc:cxnChg chg="del">
          <ac:chgData name="P. Surendra Reddy" userId="a1905638-c06a-4332-9c9a-6f22a625c5e9" providerId="ADAL" clId="{6D0DC7B8-4DC1-4E2D-B617-52B814FDFFCA}" dt="2025-04-11T10:39:32.365" v="0" actId="26606"/>
          <ac:cxnSpMkLst>
            <pc:docMk/>
            <pc:sldMk cId="0" sldId="256"/>
            <ac:cxnSpMk id="9" creationId="{249EDD1B-F94D-B4E6-ACAA-566B9A26FDE3}"/>
          </ac:cxnSpMkLst>
        </pc:cxnChg>
        <pc:cxnChg chg="add del">
          <ac:chgData name="P. Surendra Reddy" userId="a1905638-c06a-4332-9c9a-6f22a625c5e9" providerId="ADAL" clId="{6D0DC7B8-4DC1-4E2D-B617-52B814FDFFCA}" dt="2025-04-11T10:40:33.377" v="11" actId="26606"/>
          <ac:cxnSpMkLst>
            <pc:docMk/>
            <pc:sldMk cId="0" sldId="256"/>
            <ac:cxnSpMk id="25" creationId="{EE504C98-6397-41C1-A8D8-2D9C4ED307E0}"/>
          </ac:cxnSpMkLst>
        </pc:cxnChg>
        <pc:cxnChg chg="add del">
          <ac:chgData name="P. Surendra Reddy" userId="a1905638-c06a-4332-9c9a-6f22a625c5e9" providerId="ADAL" clId="{6D0DC7B8-4DC1-4E2D-B617-52B814FDFFCA}" dt="2025-04-11T10:43:53.088" v="30" actId="26606"/>
          <ac:cxnSpMkLst>
            <pc:docMk/>
            <pc:sldMk cId="0" sldId="256"/>
            <ac:cxnSpMk id="44" creationId="{EE504C98-6397-41C1-A8D8-2D9C4ED307E0}"/>
          </ac:cxnSpMkLst>
        </pc:cxnChg>
      </pc:sldChg>
      <pc:sldChg chg="addSp delSp modSp mod setBg">
        <pc:chgData name="P. Surendra Reddy" userId="a1905638-c06a-4332-9c9a-6f22a625c5e9" providerId="ADAL" clId="{6D0DC7B8-4DC1-4E2D-B617-52B814FDFFCA}" dt="2025-04-11T10:44:27.306" v="34" actId="26606"/>
        <pc:sldMkLst>
          <pc:docMk/>
          <pc:sldMk cId="0" sldId="257"/>
        </pc:sldMkLst>
        <pc:spChg chg="mod">
          <ac:chgData name="P. Surendra Reddy" userId="a1905638-c06a-4332-9c9a-6f22a625c5e9" providerId="ADAL" clId="{6D0DC7B8-4DC1-4E2D-B617-52B814FDFFCA}" dt="2025-04-11T10:44:27.306" v="34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P. Surendra Reddy" userId="a1905638-c06a-4332-9c9a-6f22a625c5e9" providerId="ADAL" clId="{6D0DC7B8-4DC1-4E2D-B617-52B814FDFFCA}" dt="2025-04-11T10:41:21.379" v="13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1:56.128" v="15" actId="26606"/>
          <ac:spMkLst>
            <pc:docMk/>
            <pc:sldMk cId="0" sldId="257"/>
            <ac:spMk id="10" creationId="{2659FDB4-FCBE-4A89-B46D-43D4FA54464D}"/>
          </ac:spMkLst>
        </pc:spChg>
        <pc:spChg chg="add del">
          <ac:chgData name="P. Surendra Reddy" userId="a1905638-c06a-4332-9c9a-6f22a625c5e9" providerId="ADAL" clId="{6D0DC7B8-4DC1-4E2D-B617-52B814FDFFCA}" dt="2025-04-11T10:44:27.306" v="34" actId="26606"/>
          <ac:spMkLst>
            <pc:docMk/>
            <pc:sldMk cId="0" sldId="257"/>
            <ac:spMk id="14" creationId="{362810D9-2C5A-477D-949C-C191895477F3}"/>
          </ac:spMkLst>
        </pc:spChg>
        <pc:spChg chg="add del">
          <ac:chgData name="P. Surendra Reddy" userId="a1905638-c06a-4332-9c9a-6f22a625c5e9" providerId="ADAL" clId="{6D0DC7B8-4DC1-4E2D-B617-52B814FDFFCA}" dt="2025-04-11T10:44:27.306" v="34" actId="26606"/>
          <ac:spMkLst>
            <pc:docMk/>
            <pc:sldMk cId="0" sldId="257"/>
            <ac:spMk id="15" creationId="{081E4A58-353D-44AE-B2FC-2A74E2E400F7}"/>
          </ac:spMkLst>
        </pc:spChg>
        <pc:spChg chg="add">
          <ac:chgData name="P. Surendra Reddy" userId="a1905638-c06a-4332-9c9a-6f22a625c5e9" providerId="ADAL" clId="{6D0DC7B8-4DC1-4E2D-B617-52B814FDFFCA}" dt="2025-04-11T10:44:27.306" v="34" actId="26606"/>
          <ac:spMkLst>
            <pc:docMk/>
            <pc:sldMk cId="0" sldId="257"/>
            <ac:spMk id="20" creationId="{2659FDB4-FCBE-4A89-B46D-43D4FA54464D}"/>
          </ac:spMkLst>
        </pc:spChg>
        <pc:graphicFrameChg chg="add mod modGraphic">
          <ac:chgData name="P. Surendra Reddy" userId="a1905638-c06a-4332-9c9a-6f22a625c5e9" providerId="ADAL" clId="{6D0DC7B8-4DC1-4E2D-B617-52B814FDFFCA}" dt="2025-04-11T10:44:27.306" v="34" actId="26606"/>
          <ac:graphicFrameMkLst>
            <pc:docMk/>
            <pc:sldMk cId="0" sldId="257"/>
            <ac:graphicFrameMk id="5" creationId="{13D70E11-EFAB-AABC-228E-928A107F9120}"/>
          </ac:graphicFrameMkLst>
        </pc:graphicFrameChg>
        <pc:cxnChg chg="add del">
          <ac:chgData name="P. Surendra Reddy" userId="a1905638-c06a-4332-9c9a-6f22a625c5e9" providerId="ADAL" clId="{6D0DC7B8-4DC1-4E2D-B617-52B814FDFFCA}" dt="2025-04-11T10:41:56.128" v="15" actId="26606"/>
          <ac:cxnSpMkLst>
            <pc:docMk/>
            <pc:sldMk cId="0" sldId="257"/>
            <ac:cxnSpMk id="12" creationId="{C8F51B3F-8331-4E4A-AE96-D47B1006EEAD}"/>
          </ac:cxnSpMkLst>
        </pc:cxnChg>
        <pc:cxnChg chg="add">
          <ac:chgData name="P. Surendra Reddy" userId="a1905638-c06a-4332-9c9a-6f22a625c5e9" providerId="ADAL" clId="{6D0DC7B8-4DC1-4E2D-B617-52B814FDFFCA}" dt="2025-04-11T10:44:27.306" v="34" actId="26606"/>
          <ac:cxnSpMkLst>
            <pc:docMk/>
            <pc:sldMk cId="0" sldId="257"/>
            <ac:cxnSpMk id="22" creationId="{C8F51B3F-8331-4E4A-AE96-D47B1006EEAD}"/>
          </ac:cxnSpMkLst>
        </pc:cxnChg>
      </pc:sldChg>
      <pc:sldChg chg="addSp delSp modSp mod setBg setClrOvrMap">
        <pc:chgData name="P. Surendra Reddy" userId="a1905638-c06a-4332-9c9a-6f22a625c5e9" providerId="ADAL" clId="{6D0DC7B8-4DC1-4E2D-B617-52B814FDFFCA}" dt="2025-04-11T10:44:38.691" v="35" actId="26606"/>
        <pc:sldMkLst>
          <pc:docMk/>
          <pc:sldMk cId="0" sldId="258"/>
        </pc:sldMkLst>
        <pc:spChg chg="mod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2:20.995" v="18" actId="26606"/>
          <ac:spMkLst>
            <pc:docMk/>
            <pc:sldMk cId="0" sldId="258"/>
            <ac:spMk id="8" creationId="{5FEF463D-EE6B-46FF-B7C7-74B09A96C8AB}"/>
          </ac:spMkLst>
        </pc:spChg>
        <pc:spChg chg="add del">
          <ac:chgData name="P. Surendra Reddy" userId="a1905638-c06a-4332-9c9a-6f22a625c5e9" providerId="ADAL" clId="{6D0DC7B8-4DC1-4E2D-B617-52B814FDFFCA}" dt="2025-04-11T10:42:20.995" v="18" actId="26606"/>
          <ac:spMkLst>
            <pc:docMk/>
            <pc:sldMk cId="0" sldId="258"/>
            <ac:spMk id="14" creationId="{30B5ED20-499B-41E7-95BE-8BBD3131456F}"/>
          </ac:spMkLst>
        </pc:spChg>
        <pc:spChg chg="add del">
          <ac:chgData name="P. Surendra Reddy" userId="a1905638-c06a-4332-9c9a-6f22a625c5e9" providerId="ADAL" clId="{6D0DC7B8-4DC1-4E2D-B617-52B814FDFFCA}" dt="2025-04-11T10:42:20.995" v="18" actId="26606"/>
          <ac:spMkLst>
            <pc:docMk/>
            <pc:sldMk cId="0" sldId="258"/>
            <ac:spMk id="16" creationId="{35A51D22-76EA-4C70-B5C9-ED3946924CB7}"/>
          </ac:spMkLst>
        </pc:spChg>
        <pc:spChg chg="add del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28" creationId="{5A0118C5-4F8D-4CF4-BADD-53FEACC6C42A}"/>
          </ac:spMkLst>
        </pc:spChg>
        <pc:spChg chg="add del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29" creationId="{EC11F68A-CC71-4196-BBF3-20CDCD75D4E6}"/>
          </ac:spMkLst>
        </pc:spChg>
        <pc:spChg chg="add del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31" creationId="{085F9950-F10E-4E64-962B-F70345789875}"/>
          </ac:spMkLst>
        </pc:spChg>
        <pc:spChg chg="add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41" creationId="{0C541B88-1AE9-40C3-AFD5-967787C1979F}"/>
          </ac:spMkLst>
        </pc:spChg>
        <pc:spChg chg="add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43" creationId="{E5F17139-31EE-46AC-B04F-DBBD852DD6CB}"/>
          </ac:spMkLst>
        </pc:spChg>
        <pc:spChg chg="add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49" creationId="{89D16701-DA76-4F72-BB63-E2C3FFBDFE0F}"/>
          </ac:spMkLst>
        </pc:spChg>
        <pc:spChg chg="add">
          <ac:chgData name="P. Surendra Reddy" userId="a1905638-c06a-4332-9c9a-6f22a625c5e9" providerId="ADAL" clId="{6D0DC7B8-4DC1-4E2D-B617-52B814FDFFCA}" dt="2025-04-11T10:44:38.691" v="35" actId="26606"/>
          <ac:spMkLst>
            <pc:docMk/>
            <pc:sldMk cId="0" sldId="258"/>
            <ac:spMk id="51" creationId="{1CC28BE1-9DC6-43FE-9582-39F091098D77}"/>
          </ac:spMkLst>
        </pc:spChg>
        <pc:grpChg chg="add del">
          <ac:chgData name="P. Surendra Reddy" userId="a1905638-c06a-4332-9c9a-6f22a625c5e9" providerId="ADAL" clId="{6D0DC7B8-4DC1-4E2D-B617-52B814FDFFCA}" dt="2025-04-11T10:42:20.995" v="18" actId="26606"/>
          <ac:grpSpMkLst>
            <pc:docMk/>
            <pc:sldMk cId="0" sldId="258"/>
            <ac:grpSpMk id="10" creationId="{11A27B3A-460C-4100-99B5-817F25979F6C}"/>
          </ac:grpSpMkLst>
        </pc:grpChg>
        <pc:grpChg chg="add">
          <ac:chgData name="P. Surendra Reddy" userId="a1905638-c06a-4332-9c9a-6f22a625c5e9" providerId="ADAL" clId="{6D0DC7B8-4DC1-4E2D-B617-52B814FDFFCA}" dt="2025-04-11T10:42:21.007" v="19" actId="26606"/>
          <ac:grpSpMkLst>
            <pc:docMk/>
            <pc:sldMk cId="0" sldId="258"/>
            <ac:grpSpMk id="30" creationId="{1E8369D0-2C3B-4E27-AC6C-A246AC28CDA1}"/>
          </ac:grpSpMkLst>
        </pc:grpChg>
        <pc:grpChg chg="add">
          <ac:chgData name="P. Surendra Reddy" userId="a1905638-c06a-4332-9c9a-6f22a625c5e9" providerId="ADAL" clId="{6D0DC7B8-4DC1-4E2D-B617-52B814FDFFCA}" dt="2025-04-11T10:42:21.007" v="19" actId="26606"/>
          <ac:grpSpMkLst>
            <pc:docMk/>
            <pc:sldMk cId="0" sldId="258"/>
            <ac:grpSpMk id="34" creationId="{C6F74901-2A71-43C3-837C-27CCD6B6D636}"/>
          </ac:grpSpMkLst>
        </pc:grpChg>
        <pc:graphicFrameChg chg="add">
          <ac:chgData name="P. Surendra Reddy" userId="a1905638-c06a-4332-9c9a-6f22a625c5e9" providerId="ADAL" clId="{6D0DC7B8-4DC1-4E2D-B617-52B814FDFFCA}" dt="2025-04-11T10:44:38.691" v="35" actId="26606"/>
          <ac:graphicFrameMkLst>
            <pc:docMk/>
            <pc:sldMk cId="0" sldId="258"/>
            <ac:graphicFrameMk id="37" creationId="{8370EF7E-C3AA-4223-1AA1-DFE20ED063EF}"/>
          </ac:graphicFrameMkLst>
        </pc:graphicFrameChg>
      </pc:sldChg>
      <pc:sldChg chg="addSp delSp modSp mod setBg">
        <pc:chgData name="P. Surendra Reddy" userId="a1905638-c06a-4332-9c9a-6f22a625c5e9" providerId="ADAL" clId="{6D0DC7B8-4DC1-4E2D-B617-52B814FDFFCA}" dt="2025-04-11T10:45:44.377" v="40" actId="26606"/>
        <pc:sldMkLst>
          <pc:docMk/>
          <pc:sldMk cId="0" sldId="259"/>
        </pc:sldMkLst>
        <pc:spChg chg="mod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P. Surendra Reddy" userId="a1905638-c06a-4332-9c9a-6f22a625c5e9" providerId="ADAL" clId="{6D0DC7B8-4DC1-4E2D-B617-52B814FDFFCA}" dt="2025-04-11T10:42:33.033" v="20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9" creationId="{0C541B88-1AE9-40C3-AFD5-967787C1979F}"/>
          </ac:spMkLst>
        </pc:spChg>
        <pc:spChg chg="add del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11" creationId="{E5F17139-31EE-46AC-B04F-DBBD852DD6CB}"/>
          </ac:spMkLst>
        </pc:spChg>
        <pc:spChg chg="add del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17" creationId="{89D16701-DA76-4F72-BB63-E2C3FFBDFE0F}"/>
          </ac:spMkLst>
        </pc:spChg>
        <pc:spChg chg="add del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19" creationId="{1CC28BE1-9DC6-43FE-9582-39F091098D77}"/>
          </ac:spMkLst>
        </pc:spChg>
        <pc:spChg chg="add del">
          <ac:chgData name="P. Surendra Reddy" userId="a1905638-c06a-4332-9c9a-6f22a625c5e9" providerId="ADAL" clId="{6D0DC7B8-4DC1-4E2D-B617-52B814FDFFCA}" dt="2025-04-11T10:45:14.983" v="37" actId="26606"/>
          <ac:spMkLst>
            <pc:docMk/>
            <pc:sldMk cId="0" sldId="259"/>
            <ac:spMk id="39" creationId="{345A976A-8DE3-4B67-B94B-2044FDD12899}"/>
          </ac:spMkLst>
        </pc:spChg>
        <pc:spChg chg="add del">
          <ac:chgData name="P. Surendra Reddy" userId="a1905638-c06a-4332-9c9a-6f22a625c5e9" providerId="ADAL" clId="{6D0DC7B8-4DC1-4E2D-B617-52B814FDFFCA}" dt="2025-04-11T10:45:44.286" v="39" actId="26606"/>
          <ac:spMkLst>
            <pc:docMk/>
            <pc:sldMk cId="0" sldId="259"/>
            <ac:spMk id="40" creationId="{7025EFD5-738C-41B9-87FE-0C00E211BD8B}"/>
          </ac:spMkLst>
        </pc:spChg>
        <pc:spChg chg="add del">
          <ac:chgData name="P. Surendra Reddy" userId="a1905638-c06a-4332-9c9a-6f22a625c5e9" providerId="ADAL" clId="{6D0DC7B8-4DC1-4E2D-B617-52B814FDFFCA}" dt="2025-04-11T10:45:14.983" v="37" actId="26606"/>
          <ac:spMkLst>
            <pc:docMk/>
            <pc:sldMk cId="0" sldId="259"/>
            <ac:spMk id="41" creationId="{6EAAA1B9-2DDB-49C9-A037-A523D2F13C15}"/>
          </ac:spMkLst>
        </pc:spChg>
        <pc:spChg chg="add del">
          <ac:chgData name="P. Surendra Reddy" userId="a1905638-c06a-4332-9c9a-6f22a625c5e9" providerId="ADAL" clId="{6D0DC7B8-4DC1-4E2D-B617-52B814FDFFCA}" dt="2025-04-11T10:45:44.286" v="39" actId="26606"/>
          <ac:spMkLst>
            <pc:docMk/>
            <pc:sldMk cId="0" sldId="259"/>
            <ac:spMk id="42" creationId="{835EF3DD-7D43-4A27-8967-A92FD8CC9365}"/>
          </ac:spMkLst>
        </pc:spChg>
        <pc:spChg chg="add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46" creationId="{CB49665F-0298-4449-8D2D-209989CB9EE3}"/>
          </ac:spMkLst>
        </pc:spChg>
        <pc:spChg chg="add">
          <ac:chgData name="P. Surendra Reddy" userId="a1905638-c06a-4332-9c9a-6f22a625c5e9" providerId="ADAL" clId="{6D0DC7B8-4DC1-4E2D-B617-52B814FDFFCA}" dt="2025-04-11T10:45:44.377" v="40" actId="26606"/>
          <ac:spMkLst>
            <pc:docMk/>
            <pc:sldMk cId="0" sldId="259"/>
            <ac:spMk id="55" creationId="{A71EEC14-174A-46FA-B046-474750457130}"/>
          </ac:spMkLst>
        </pc:spChg>
        <pc:grpChg chg="add">
          <ac:chgData name="P. Surendra Reddy" userId="a1905638-c06a-4332-9c9a-6f22a625c5e9" providerId="ADAL" clId="{6D0DC7B8-4DC1-4E2D-B617-52B814FDFFCA}" dt="2025-04-11T10:42:33.033" v="20" actId="26606"/>
          <ac:grpSpMkLst>
            <pc:docMk/>
            <pc:sldMk cId="0" sldId="259"/>
            <ac:grpSpMk id="13" creationId="{7CF625D3-71A3-4F30-A096-8EF334E959D0}"/>
          </ac:grpSpMkLst>
        </pc:grpChg>
        <pc:grpChg chg="add del">
          <ac:chgData name="P. Surendra Reddy" userId="a1905638-c06a-4332-9c9a-6f22a625c5e9" providerId="ADAL" clId="{6D0DC7B8-4DC1-4E2D-B617-52B814FDFFCA}" dt="2025-04-11T10:45:44.286" v="39" actId="26606"/>
          <ac:grpSpMkLst>
            <pc:docMk/>
            <pc:sldMk cId="0" sldId="259"/>
            <ac:grpSpMk id="21" creationId="{AF9AF3F3-CE0C-4125-BDD7-346487FA0B40}"/>
          </ac:grpSpMkLst>
        </pc:grpChg>
        <pc:grpChg chg="add del">
          <ac:chgData name="P. Surendra Reddy" userId="a1905638-c06a-4332-9c9a-6f22a625c5e9" providerId="ADAL" clId="{6D0DC7B8-4DC1-4E2D-B617-52B814FDFFCA}" dt="2025-04-11T10:45:14.983" v="37" actId="26606"/>
          <ac:grpSpMkLst>
            <pc:docMk/>
            <pc:sldMk cId="0" sldId="259"/>
            <ac:grpSpMk id="43" creationId="{B441F8D5-EBCE-4FB9-91A9-3425971C1F99}"/>
          </ac:grpSpMkLst>
        </pc:grpChg>
        <pc:grpChg chg="add">
          <ac:chgData name="P. Surendra Reddy" userId="a1905638-c06a-4332-9c9a-6f22a625c5e9" providerId="ADAL" clId="{6D0DC7B8-4DC1-4E2D-B617-52B814FDFFCA}" dt="2025-04-11T10:45:44.377" v="40" actId="26606"/>
          <ac:grpSpMkLst>
            <pc:docMk/>
            <pc:sldMk cId="0" sldId="259"/>
            <ac:grpSpMk id="47" creationId="{43F5E015-E085-4624-B431-B42414448684}"/>
          </ac:grpSpMkLst>
        </pc:grpChg>
        <pc:grpChg chg="add del">
          <ac:chgData name="P. Surendra Reddy" userId="a1905638-c06a-4332-9c9a-6f22a625c5e9" providerId="ADAL" clId="{6D0DC7B8-4DC1-4E2D-B617-52B814FDFFCA}" dt="2025-04-11T10:45:14.983" v="37" actId="26606"/>
          <ac:grpSpMkLst>
            <pc:docMk/>
            <pc:sldMk cId="0" sldId="259"/>
            <ac:grpSpMk id="49" creationId="{08701F99-7E4C-4B92-A4B5-307CDFB7A4DE}"/>
          </ac:grpSpMkLst>
        </pc:grpChg>
        <pc:grpChg chg="add">
          <ac:chgData name="P. Surendra Reddy" userId="a1905638-c06a-4332-9c9a-6f22a625c5e9" providerId="ADAL" clId="{6D0DC7B8-4DC1-4E2D-B617-52B814FDFFCA}" dt="2025-04-11T10:45:44.377" v="40" actId="26606"/>
          <ac:grpSpMkLst>
            <pc:docMk/>
            <pc:sldMk cId="0" sldId="259"/>
            <ac:grpSpMk id="56" creationId="{EEB6CB95-E653-4C6C-AE51-62FD848E8D5B}"/>
          </ac:grpSpMkLst>
        </pc:grpChg>
        <pc:graphicFrameChg chg="add mod modGraphic">
          <ac:chgData name="P. Surendra Reddy" userId="a1905638-c06a-4332-9c9a-6f22a625c5e9" providerId="ADAL" clId="{6D0DC7B8-4DC1-4E2D-B617-52B814FDFFCA}" dt="2025-04-11T10:45:44.377" v="40" actId="26606"/>
          <ac:graphicFrameMkLst>
            <pc:docMk/>
            <pc:sldMk cId="0" sldId="259"/>
            <ac:graphicFrameMk id="5" creationId="{3B872B76-631D-6B0A-ADA5-BFE1BAA1F84A}"/>
          </ac:graphicFrameMkLst>
        </pc:graphicFrameChg>
        <pc:picChg chg="add del">
          <ac:chgData name="P. Surendra Reddy" userId="a1905638-c06a-4332-9c9a-6f22a625c5e9" providerId="ADAL" clId="{6D0DC7B8-4DC1-4E2D-B617-52B814FDFFCA}" dt="2025-04-11T10:45:44.286" v="39" actId="26606"/>
          <ac:picMkLst>
            <pc:docMk/>
            <pc:sldMk cId="0" sldId="259"/>
            <ac:picMk id="36" creationId="{DB3E350D-D3AC-7CD4-0A9F-08AD06D3A740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0:46:24.922" v="45" actId="26606"/>
        <pc:sldMkLst>
          <pc:docMk/>
          <pc:sldMk cId="0" sldId="260"/>
        </pc:sldMkLst>
        <pc:spChg chg="mod">
          <ac:chgData name="P. Surendra Reddy" userId="a1905638-c06a-4332-9c9a-6f22a625c5e9" providerId="ADAL" clId="{6D0DC7B8-4DC1-4E2D-B617-52B814FDFFCA}" dt="2025-04-11T10:46:24.922" v="45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P. Surendra Reddy" userId="a1905638-c06a-4332-9c9a-6f22a625c5e9" providerId="ADAL" clId="{6D0DC7B8-4DC1-4E2D-B617-52B814FDFFCA}" dt="2025-04-11T10:42:44.854" v="21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6:24.922" v="45" actId="26606"/>
          <ac:spMkLst>
            <pc:docMk/>
            <pc:sldMk cId="0" sldId="260"/>
            <ac:spMk id="9" creationId="{0C541B88-1AE9-40C3-AFD5-967787C1979F}"/>
          </ac:spMkLst>
        </pc:spChg>
        <pc:spChg chg="add del">
          <ac:chgData name="P. Surendra Reddy" userId="a1905638-c06a-4332-9c9a-6f22a625c5e9" providerId="ADAL" clId="{6D0DC7B8-4DC1-4E2D-B617-52B814FDFFCA}" dt="2025-04-11T10:46:24.922" v="45" actId="26606"/>
          <ac:spMkLst>
            <pc:docMk/>
            <pc:sldMk cId="0" sldId="260"/>
            <ac:spMk id="11" creationId="{E5F17139-31EE-46AC-B04F-DBBD852DD6CB}"/>
          </ac:spMkLst>
        </pc:spChg>
        <pc:spChg chg="add del">
          <ac:chgData name="P. Surendra Reddy" userId="a1905638-c06a-4332-9c9a-6f22a625c5e9" providerId="ADAL" clId="{6D0DC7B8-4DC1-4E2D-B617-52B814FDFFCA}" dt="2025-04-11T10:46:24.922" v="45" actId="26606"/>
          <ac:spMkLst>
            <pc:docMk/>
            <pc:sldMk cId="0" sldId="260"/>
            <ac:spMk id="17" creationId="{89D16701-DA76-4F72-BB63-E2C3FFBDFE0F}"/>
          </ac:spMkLst>
        </pc:spChg>
        <pc:spChg chg="add del">
          <ac:chgData name="P. Surendra Reddy" userId="a1905638-c06a-4332-9c9a-6f22a625c5e9" providerId="ADAL" clId="{6D0DC7B8-4DC1-4E2D-B617-52B814FDFFCA}" dt="2025-04-11T10:46:24.922" v="45" actId="26606"/>
          <ac:spMkLst>
            <pc:docMk/>
            <pc:sldMk cId="0" sldId="260"/>
            <ac:spMk id="19" creationId="{1CC28BE1-9DC6-43FE-9582-39F091098D77}"/>
          </ac:spMkLst>
        </pc:spChg>
        <pc:spChg chg="add">
          <ac:chgData name="P. Surendra Reddy" userId="a1905638-c06a-4332-9c9a-6f22a625c5e9" providerId="ADAL" clId="{6D0DC7B8-4DC1-4E2D-B617-52B814FDFFCA}" dt="2025-04-11T10:46:24.922" v="45" actId="26606"/>
          <ac:spMkLst>
            <pc:docMk/>
            <pc:sldMk cId="0" sldId="260"/>
            <ac:spMk id="39" creationId="{955A2079-FA98-4876-80F0-72364A7D2EA4}"/>
          </ac:spMkLst>
        </pc:spChg>
        <pc:spChg chg="add del">
          <ac:chgData name="P. Surendra Reddy" userId="a1905638-c06a-4332-9c9a-6f22a625c5e9" providerId="ADAL" clId="{6D0DC7B8-4DC1-4E2D-B617-52B814FDFFCA}" dt="2025-04-11T10:46:16.091" v="42" actId="26606"/>
          <ac:spMkLst>
            <pc:docMk/>
            <pc:sldMk cId="0" sldId="260"/>
            <ac:spMk id="40" creationId="{B50AB553-2A96-4A92-96F2-93548E096954}"/>
          </ac:spMkLst>
        </pc:spChg>
        <pc:spChg chg="add del">
          <ac:chgData name="P. Surendra Reddy" userId="a1905638-c06a-4332-9c9a-6f22a625c5e9" providerId="ADAL" clId="{6D0DC7B8-4DC1-4E2D-B617-52B814FDFFCA}" dt="2025-04-11T10:46:24.906" v="44" actId="26606"/>
          <ac:spMkLst>
            <pc:docMk/>
            <pc:sldMk cId="0" sldId="260"/>
            <ac:spMk id="42" creationId="{70BEB1E7-2F88-40BC-B73D-42E5B6F80BFC}"/>
          </ac:spMkLst>
        </pc:spChg>
        <pc:spChg chg="add del">
          <ac:chgData name="P. Surendra Reddy" userId="a1905638-c06a-4332-9c9a-6f22a625c5e9" providerId="ADAL" clId="{6D0DC7B8-4DC1-4E2D-B617-52B814FDFFCA}" dt="2025-04-11T10:46:24.906" v="44" actId="26606"/>
          <ac:spMkLst>
            <pc:docMk/>
            <pc:sldMk cId="0" sldId="260"/>
            <ac:spMk id="43" creationId="{4F7EBAE4-9945-4473-9E34-B2C66EA0F03D}"/>
          </ac:spMkLst>
        </pc:spChg>
        <pc:spChg chg="add del">
          <ac:chgData name="P. Surendra Reddy" userId="a1905638-c06a-4332-9c9a-6f22a625c5e9" providerId="ADAL" clId="{6D0DC7B8-4DC1-4E2D-B617-52B814FDFFCA}" dt="2025-04-11T10:46:24.906" v="44" actId="26606"/>
          <ac:spMkLst>
            <pc:docMk/>
            <pc:sldMk cId="0" sldId="260"/>
            <ac:spMk id="44" creationId="{A7B99495-F43F-4D80-A44F-2CB4764EB90B}"/>
          </ac:spMkLst>
        </pc:spChg>
        <pc:grpChg chg="add del">
          <ac:chgData name="P. Surendra Reddy" userId="a1905638-c06a-4332-9c9a-6f22a625c5e9" providerId="ADAL" clId="{6D0DC7B8-4DC1-4E2D-B617-52B814FDFFCA}" dt="2025-04-11T10:46:24.922" v="45" actId="26606"/>
          <ac:grpSpMkLst>
            <pc:docMk/>
            <pc:sldMk cId="0" sldId="260"/>
            <ac:grpSpMk id="13" creationId="{7CF625D3-71A3-4F30-A096-8EF334E959D0}"/>
          </ac:grpSpMkLst>
        </pc:grpChg>
        <pc:grpChg chg="add del">
          <ac:chgData name="P. Surendra Reddy" userId="a1905638-c06a-4332-9c9a-6f22a625c5e9" providerId="ADAL" clId="{6D0DC7B8-4DC1-4E2D-B617-52B814FDFFCA}" dt="2025-04-11T10:46:24.922" v="45" actId="26606"/>
          <ac:grpSpMkLst>
            <pc:docMk/>
            <pc:sldMk cId="0" sldId="260"/>
            <ac:grpSpMk id="21" creationId="{AF9AF3F3-CE0C-4125-BDD7-346487FA0B40}"/>
          </ac:grpSpMkLst>
        </pc:grpChg>
        <pc:graphicFrameChg chg="add mod modGraphic">
          <ac:chgData name="P. Surendra Reddy" userId="a1905638-c06a-4332-9c9a-6f22a625c5e9" providerId="ADAL" clId="{6D0DC7B8-4DC1-4E2D-B617-52B814FDFFCA}" dt="2025-04-11T10:46:24.922" v="45" actId="26606"/>
          <ac:graphicFrameMkLst>
            <pc:docMk/>
            <pc:sldMk cId="0" sldId="260"/>
            <ac:graphicFrameMk id="5" creationId="{1549B2B7-94B1-B26D-6946-1FE817211248}"/>
          </ac:graphicFrameMkLst>
        </pc:graphicFrameChg>
        <pc:picChg chg="add del">
          <ac:chgData name="P. Surendra Reddy" userId="a1905638-c06a-4332-9c9a-6f22a625c5e9" providerId="ADAL" clId="{6D0DC7B8-4DC1-4E2D-B617-52B814FDFFCA}" dt="2025-04-11T10:46:16.091" v="42" actId="26606"/>
          <ac:picMkLst>
            <pc:docMk/>
            <pc:sldMk cId="0" sldId="260"/>
            <ac:picMk id="36" creationId="{127636BA-CBDF-661D-76ED-88226CE4C41E}"/>
          </ac:picMkLst>
        </pc:picChg>
        <pc:picChg chg="add del">
          <ac:chgData name="P. Surendra Reddy" userId="a1905638-c06a-4332-9c9a-6f22a625c5e9" providerId="ADAL" clId="{6D0DC7B8-4DC1-4E2D-B617-52B814FDFFCA}" dt="2025-04-11T10:46:24.906" v="44" actId="26606"/>
          <ac:picMkLst>
            <pc:docMk/>
            <pc:sldMk cId="0" sldId="260"/>
            <ac:picMk id="45" creationId="{366323A9-9703-0642-4D44-98C8FBDC34EC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0:47:26.684" v="50" actId="26606"/>
        <pc:sldMkLst>
          <pc:docMk/>
          <pc:sldMk cId="0" sldId="261"/>
        </pc:sldMkLst>
        <pc:spChg chg="mod">
          <ac:chgData name="P. Surendra Reddy" userId="a1905638-c06a-4332-9c9a-6f22a625c5e9" providerId="ADAL" clId="{6D0DC7B8-4DC1-4E2D-B617-52B814FDFFCA}" dt="2025-04-11T10:47:26.684" v="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P. Surendra Reddy" userId="a1905638-c06a-4332-9c9a-6f22a625c5e9" providerId="ADAL" clId="{6D0DC7B8-4DC1-4E2D-B617-52B814FDFFCA}" dt="2025-04-11T10:43:25.180" v="26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3:25.160" v="25" actId="26606"/>
          <ac:spMkLst>
            <pc:docMk/>
            <pc:sldMk cId="0" sldId="261"/>
            <ac:spMk id="8" creationId="{5112AC23-F046-4DC5-9B92-07CA6CC7C580}"/>
          </ac:spMkLst>
        </pc:spChg>
        <pc:spChg chg="add del">
          <ac:chgData name="P. Surendra Reddy" userId="a1905638-c06a-4332-9c9a-6f22a625c5e9" providerId="ADAL" clId="{6D0DC7B8-4DC1-4E2D-B617-52B814FDFFCA}" dt="2025-04-11T10:43:18.991" v="23" actId="26606"/>
          <ac:spMkLst>
            <pc:docMk/>
            <pc:sldMk cId="0" sldId="261"/>
            <ac:spMk id="9" creationId="{9F7D5CDA-D291-4307-BF55-1381FED29634}"/>
          </ac:spMkLst>
        </pc:spChg>
        <pc:spChg chg="add del">
          <ac:chgData name="P. Surendra Reddy" userId="a1905638-c06a-4332-9c9a-6f22a625c5e9" providerId="ADAL" clId="{6D0DC7B8-4DC1-4E2D-B617-52B814FDFFCA}" dt="2025-04-11T10:43:25.160" v="25" actId="26606"/>
          <ac:spMkLst>
            <pc:docMk/>
            <pc:sldMk cId="0" sldId="261"/>
            <ac:spMk id="10" creationId="{175AAFE7-143D-45AC-B616-09521E0F5597}"/>
          </ac:spMkLst>
        </pc:spChg>
        <pc:spChg chg="add del">
          <ac:chgData name="P. Surendra Reddy" userId="a1905638-c06a-4332-9c9a-6f22a625c5e9" providerId="ADAL" clId="{6D0DC7B8-4DC1-4E2D-B617-52B814FDFFCA}" dt="2025-04-11T10:43:18.991" v="23" actId="26606"/>
          <ac:spMkLst>
            <pc:docMk/>
            <pc:sldMk cId="0" sldId="261"/>
            <ac:spMk id="11" creationId="{59B296B9-C5A5-4E4F-9B60-C907B5F1466C}"/>
          </ac:spMkLst>
        </pc:spChg>
        <pc:spChg chg="add del">
          <ac:chgData name="P. Surendra Reddy" userId="a1905638-c06a-4332-9c9a-6f22a625c5e9" providerId="ADAL" clId="{6D0DC7B8-4DC1-4E2D-B617-52B814FDFFCA}" dt="2025-04-11T10:43:25.160" v="25" actId="26606"/>
          <ac:spMkLst>
            <pc:docMk/>
            <pc:sldMk cId="0" sldId="261"/>
            <ac:spMk id="12" creationId="{0BA5DB72-E109-4D37-B6DD-C328D539705B}"/>
          </ac:spMkLst>
        </pc:spChg>
        <pc:spChg chg="add del">
          <ac:chgData name="P. Surendra Reddy" userId="a1905638-c06a-4332-9c9a-6f22a625c5e9" providerId="ADAL" clId="{6D0DC7B8-4DC1-4E2D-B617-52B814FDFFCA}" dt="2025-04-11T10:43:18.991" v="23" actId="26606"/>
          <ac:spMkLst>
            <pc:docMk/>
            <pc:sldMk cId="0" sldId="261"/>
            <ac:spMk id="13" creationId="{D0300FD3-5AF1-6305-15FA-9078072672E2}"/>
          </ac:spMkLst>
        </pc:spChg>
        <pc:spChg chg="add del">
          <ac:chgData name="P. Surendra Reddy" userId="a1905638-c06a-4332-9c9a-6f22a625c5e9" providerId="ADAL" clId="{6D0DC7B8-4DC1-4E2D-B617-52B814FDFFCA}" dt="2025-04-11T10:43:25.160" v="25" actId="26606"/>
          <ac:spMkLst>
            <pc:docMk/>
            <pc:sldMk cId="0" sldId="261"/>
            <ac:spMk id="22" creationId="{EB2D1A1F-B200-4444-AE01-EFC97AF7B51F}"/>
          </ac:spMkLst>
        </pc:spChg>
        <pc:spChg chg="add del">
          <ac:chgData name="P. Surendra Reddy" userId="a1905638-c06a-4332-9c9a-6f22a625c5e9" providerId="ADAL" clId="{6D0DC7B8-4DC1-4E2D-B617-52B814FDFFCA}" dt="2025-04-11T10:43:25.160" v="25" actId="26606"/>
          <ac:spMkLst>
            <pc:docMk/>
            <pc:sldMk cId="0" sldId="261"/>
            <ac:spMk id="36" creationId="{C8D9C5DD-B8B3-46A0-8FBC-EE462F96C4E5}"/>
          </ac:spMkLst>
        </pc:spChg>
        <pc:spChg chg="add del">
          <ac:chgData name="P. Surendra Reddy" userId="a1905638-c06a-4332-9c9a-6f22a625c5e9" providerId="ADAL" clId="{6D0DC7B8-4DC1-4E2D-B617-52B814FDFFCA}" dt="2025-04-11T10:47:26.684" v="50" actId="26606"/>
          <ac:spMkLst>
            <pc:docMk/>
            <pc:sldMk cId="0" sldId="261"/>
            <ac:spMk id="38" creationId="{0C541B88-1AE9-40C3-AFD5-967787C1979F}"/>
          </ac:spMkLst>
        </pc:spChg>
        <pc:spChg chg="add del">
          <ac:chgData name="P. Surendra Reddy" userId="a1905638-c06a-4332-9c9a-6f22a625c5e9" providerId="ADAL" clId="{6D0DC7B8-4DC1-4E2D-B617-52B814FDFFCA}" dt="2025-04-11T10:47:26.684" v="50" actId="26606"/>
          <ac:spMkLst>
            <pc:docMk/>
            <pc:sldMk cId="0" sldId="261"/>
            <ac:spMk id="39" creationId="{E5F17139-31EE-46AC-B04F-DBBD852DD6CB}"/>
          </ac:spMkLst>
        </pc:spChg>
        <pc:spChg chg="add del">
          <ac:chgData name="P. Surendra Reddy" userId="a1905638-c06a-4332-9c9a-6f22a625c5e9" providerId="ADAL" clId="{6D0DC7B8-4DC1-4E2D-B617-52B814FDFFCA}" dt="2025-04-11T10:47:26.684" v="50" actId="26606"/>
          <ac:spMkLst>
            <pc:docMk/>
            <pc:sldMk cId="0" sldId="261"/>
            <ac:spMk id="43" creationId="{89D16701-DA76-4F72-BB63-E2C3FFBDFE0F}"/>
          </ac:spMkLst>
        </pc:spChg>
        <pc:spChg chg="add del">
          <ac:chgData name="P. Surendra Reddy" userId="a1905638-c06a-4332-9c9a-6f22a625c5e9" providerId="ADAL" clId="{6D0DC7B8-4DC1-4E2D-B617-52B814FDFFCA}" dt="2025-04-11T10:47:26.684" v="50" actId="26606"/>
          <ac:spMkLst>
            <pc:docMk/>
            <pc:sldMk cId="0" sldId="261"/>
            <ac:spMk id="44" creationId="{1CC28BE1-9DC6-43FE-9582-39F091098D77}"/>
          </ac:spMkLst>
        </pc:spChg>
        <pc:spChg chg="add">
          <ac:chgData name="P. Surendra Reddy" userId="a1905638-c06a-4332-9c9a-6f22a625c5e9" providerId="ADAL" clId="{6D0DC7B8-4DC1-4E2D-B617-52B814FDFFCA}" dt="2025-04-11T10:47:26.684" v="50" actId="26606"/>
          <ac:spMkLst>
            <pc:docMk/>
            <pc:sldMk cId="0" sldId="261"/>
            <ac:spMk id="50" creationId="{D4771268-CB57-404A-9271-370EB28F6090}"/>
          </ac:spMkLst>
        </pc:spChg>
        <pc:spChg chg="add del">
          <ac:chgData name="P. Surendra Reddy" userId="a1905638-c06a-4332-9c9a-6f22a625c5e9" providerId="ADAL" clId="{6D0DC7B8-4DC1-4E2D-B617-52B814FDFFCA}" dt="2025-04-11T10:47:13.460" v="47" actId="26606"/>
          <ac:spMkLst>
            <pc:docMk/>
            <pc:sldMk cId="0" sldId="261"/>
            <ac:spMk id="53" creationId="{B6FACB3C-9069-4791-BC5C-0DB7CD19B853}"/>
          </ac:spMkLst>
        </pc:spChg>
        <pc:spChg chg="add del">
          <ac:chgData name="P. Surendra Reddy" userId="a1905638-c06a-4332-9c9a-6f22a625c5e9" providerId="ADAL" clId="{6D0DC7B8-4DC1-4E2D-B617-52B814FDFFCA}" dt="2025-04-11T10:47:13.460" v="47" actId="26606"/>
          <ac:spMkLst>
            <pc:docMk/>
            <pc:sldMk cId="0" sldId="261"/>
            <ac:spMk id="55" creationId="{71F2038E-D777-4B76-81DD-DD13EE91B9DD}"/>
          </ac:spMkLst>
        </pc:spChg>
        <pc:grpChg chg="add del">
          <ac:chgData name="P. Surendra Reddy" userId="a1905638-c06a-4332-9c9a-6f22a625c5e9" providerId="ADAL" clId="{6D0DC7B8-4DC1-4E2D-B617-52B814FDFFCA}" dt="2025-04-11T10:43:25.160" v="25" actId="26606"/>
          <ac:grpSpMkLst>
            <pc:docMk/>
            <pc:sldMk cId="0" sldId="261"/>
            <ac:grpSpMk id="14" creationId="{7C34EE77-74D1-42B4-801B-40B35A68C127}"/>
          </ac:grpSpMkLst>
        </pc:grpChg>
        <pc:grpChg chg="add del">
          <ac:chgData name="P. Surendra Reddy" userId="a1905638-c06a-4332-9c9a-6f22a625c5e9" providerId="ADAL" clId="{6D0DC7B8-4DC1-4E2D-B617-52B814FDFFCA}" dt="2025-04-11T10:47:26.684" v="50" actId="26606"/>
          <ac:grpSpMkLst>
            <pc:docMk/>
            <pc:sldMk cId="0" sldId="261"/>
            <ac:grpSpMk id="21" creationId="{AF9AF3F3-CE0C-4125-BDD7-346487FA0B40}"/>
          </ac:grpSpMkLst>
        </pc:grpChg>
        <pc:grpChg chg="add del">
          <ac:chgData name="P. Surendra Reddy" userId="a1905638-c06a-4332-9c9a-6f22a625c5e9" providerId="ADAL" clId="{6D0DC7B8-4DC1-4E2D-B617-52B814FDFFCA}" dt="2025-04-11T10:43:25.160" v="25" actId="26606"/>
          <ac:grpSpMkLst>
            <pc:docMk/>
            <pc:sldMk cId="0" sldId="261"/>
            <ac:grpSpMk id="24" creationId="{70E4CB9D-2256-4786-8DDF-ADFBF3533745}"/>
          </ac:grpSpMkLst>
        </pc:grpChg>
        <pc:grpChg chg="add del">
          <ac:chgData name="P. Surendra Reddy" userId="a1905638-c06a-4332-9c9a-6f22a625c5e9" providerId="ADAL" clId="{6D0DC7B8-4DC1-4E2D-B617-52B814FDFFCA}" dt="2025-04-11T10:43:25.160" v="25" actId="26606"/>
          <ac:grpSpMkLst>
            <pc:docMk/>
            <pc:sldMk cId="0" sldId="261"/>
            <ac:grpSpMk id="30" creationId="{568E6F37-AE05-46BF-A77F-5505926E92C6}"/>
          </ac:grpSpMkLst>
        </pc:grpChg>
        <pc:grpChg chg="add del">
          <ac:chgData name="P. Surendra Reddy" userId="a1905638-c06a-4332-9c9a-6f22a625c5e9" providerId="ADAL" clId="{6D0DC7B8-4DC1-4E2D-B617-52B814FDFFCA}" dt="2025-04-11T10:47:26.684" v="50" actId="26606"/>
          <ac:grpSpMkLst>
            <pc:docMk/>
            <pc:sldMk cId="0" sldId="261"/>
            <ac:grpSpMk id="40" creationId="{7CF625D3-71A3-4F30-A096-8EF334E959D0}"/>
          </ac:grpSpMkLst>
        </pc:grpChg>
        <pc:graphicFrameChg chg="add mod modGraphic">
          <ac:chgData name="P. Surendra Reddy" userId="a1905638-c06a-4332-9c9a-6f22a625c5e9" providerId="ADAL" clId="{6D0DC7B8-4DC1-4E2D-B617-52B814FDFFCA}" dt="2025-04-11T10:47:13.460" v="47" actId="26606"/>
          <ac:graphicFrameMkLst>
            <pc:docMk/>
            <pc:sldMk cId="0" sldId="261"/>
            <ac:graphicFrameMk id="48" creationId="{D80791AC-0A0E-2B54-67A7-B91F0F341D7D}"/>
          </ac:graphicFrameMkLst>
        </pc:graphicFrameChg>
        <pc:picChg chg="add del">
          <ac:chgData name="P. Surendra Reddy" userId="a1905638-c06a-4332-9c9a-6f22a625c5e9" providerId="ADAL" clId="{6D0DC7B8-4DC1-4E2D-B617-52B814FDFFCA}" dt="2025-04-11T10:43:18.991" v="23" actId="26606"/>
          <ac:picMkLst>
            <pc:docMk/>
            <pc:sldMk cId="0" sldId="261"/>
            <ac:picMk id="5" creationId="{02EF0388-A20E-E720-31B6-FEEDE0AA451F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0:43:42.186" v="27" actId="26606"/>
        <pc:sldMkLst>
          <pc:docMk/>
          <pc:sldMk cId="0" sldId="262"/>
        </pc:sldMkLst>
        <pc:spChg chg="mod">
          <ac:chgData name="P. Surendra Reddy" userId="a1905638-c06a-4332-9c9a-6f22a625c5e9" providerId="ADAL" clId="{6D0DC7B8-4DC1-4E2D-B617-52B814FDFFCA}" dt="2025-04-11T10:43:42.186" v="27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P. Surendra Reddy" userId="a1905638-c06a-4332-9c9a-6f22a625c5e9" providerId="ADAL" clId="{6D0DC7B8-4DC1-4E2D-B617-52B814FDFFCA}" dt="2025-04-11T10:43:42.186" v="27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P. Surendra Reddy" userId="a1905638-c06a-4332-9c9a-6f22a625c5e9" providerId="ADAL" clId="{6D0DC7B8-4DC1-4E2D-B617-52B814FDFFCA}" dt="2025-04-11T10:43:42.186" v="27" actId="26606"/>
          <ac:spMkLst>
            <pc:docMk/>
            <pc:sldMk cId="0" sldId="262"/>
            <ac:spMk id="9" creationId="{0C541B88-1AE9-40C3-AFD5-967787C1979F}"/>
          </ac:spMkLst>
        </pc:spChg>
        <pc:spChg chg="add">
          <ac:chgData name="P. Surendra Reddy" userId="a1905638-c06a-4332-9c9a-6f22a625c5e9" providerId="ADAL" clId="{6D0DC7B8-4DC1-4E2D-B617-52B814FDFFCA}" dt="2025-04-11T10:43:42.186" v="27" actId="26606"/>
          <ac:spMkLst>
            <pc:docMk/>
            <pc:sldMk cId="0" sldId="262"/>
            <ac:spMk id="11" creationId="{E5F17139-31EE-46AC-B04F-DBBD852DD6CB}"/>
          </ac:spMkLst>
        </pc:spChg>
        <pc:spChg chg="add">
          <ac:chgData name="P. Surendra Reddy" userId="a1905638-c06a-4332-9c9a-6f22a625c5e9" providerId="ADAL" clId="{6D0DC7B8-4DC1-4E2D-B617-52B814FDFFCA}" dt="2025-04-11T10:43:42.186" v="27" actId="26606"/>
          <ac:spMkLst>
            <pc:docMk/>
            <pc:sldMk cId="0" sldId="262"/>
            <ac:spMk id="17" creationId="{89D16701-DA76-4F72-BB63-E2C3FFBDFE0F}"/>
          </ac:spMkLst>
        </pc:spChg>
        <pc:spChg chg="add">
          <ac:chgData name="P. Surendra Reddy" userId="a1905638-c06a-4332-9c9a-6f22a625c5e9" providerId="ADAL" clId="{6D0DC7B8-4DC1-4E2D-B617-52B814FDFFCA}" dt="2025-04-11T10:43:42.186" v="27" actId="26606"/>
          <ac:spMkLst>
            <pc:docMk/>
            <pc:sldMk cId="0" sldId="262"/>
            <ac:spMk id="19" creationId="{1CC28BE1-9DC6-43FE-9582-39F091098D77}"/>
          </ac:spMkLst>
        </pc:spChg>
        <pc:grpChg chg="add">
          <ac:chgData name="P. Surendra Reddy" userId="a1905638-c06a-4332-9c9a-6f22a625c5e9" providerId="ADAL" clId="{6D0DC7B8-4DC1-4E2D-B617-52B814FDFFCA}" dt="2025-04-11T10:43:42.186" v="27" actId="26606"/>
          <ac:grpSpMkLst>
            <pc:docMk/>
            <pc:sldMk cId="0" sldId="262"/>
            <ac:grpSpMk id="13" creationId="{7CF625D3-71A3-4F30-A096-8EF334E959D0}"/>
          </ac:grpSpMkLst>
        </pc:grpChg>
        <pc:grpChg chg="add">
          <ac:chgData name="P. Surendra Reddy" userId="a1905638-c06a-4332-9c9a-6f22a625c5e9" providerId="ADAL" clId="{6D0DC7B8-4DC1-4E2D-B617-52B814FDFFCA}" dt="2025-04-11T10:43:42.186" v="27" actId="26606"/>
          <ac:grpSpMkLst>
            <pc:docMk/>
            <pc:sldMk cId="0" sldId="262"/>
            <ac:grpSpMk id="21" creationId="{AF9AF3F3-CE0C-4125-BDD7-346487FA0B40}"/>
          </ac:grpSpMkLst>
        </pc:grpChg>
        <pc:graphicFrameChg chg="add">
          <ac:chgData name="P. Surendra Reddy" userId="a1905638-c06a-4332-9c9a-6f22a625c5e9" providerId="ADAL" clId="{6D0DC7B8-4DC1-4E2D-B617-52B814FDFFCA}" dt="2025-04-11T10:43:42.186" v="27" actId="26606"/>
          <ac:graphicFrameMkLst>
            <pc:docMk/>
            <pc:sldMk cId="0" sldId="262"/>
            <ac:graphicFrameMk id="5" creationId="{6C90164F-C8DB-91A1-2C7E-34DDAE33EB7A}"/>
          </ac:graphicFrameMkLst>
        </pc:graphicFrameChg>
      </pc:sldChg>
      <pc:sldChg chg="addSp delSp modSp mod setBg">
        <pc:chgData name="P. Surendra Reddy" userId="a1905638-c06a-4332-9c9a-6f22a625c5e9" providerId="ADAL" clId="{6D0DC7B8-4DC1-4E2D-B617-52B814FDFFCA}" dt="2025-04-11T10:49:59.391" v="61" actId="26606"/>
        <pc:sldMkLst>
          <pc:docMk/>
          <pc:sldMk cId="0" sldId="263"/>
        </pc:sldMkLst>
        <pc:spChg chg="mod">
          <ac:chgData name="P. Surendra Reddy" userId="a1905638-c06a-4332-9c9a-6f22a625c5e9" providerId="ADAL" clId="{6D0DC7B8-4DC1-4E2D-B617-52B814FDFFCA}" dt="2025-04-11T10:49:59.391" v="61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P. Surendra Reddy" userId="a1905638-c06a-4332-9c9a-6f22a625c5e9" providerId="ADAL" clId="{6D0DC7B8-4DC1-4E2D-B617-52B814FDFFCA}" dt="2025-04-11T10:49:59.391" v="61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49:46.861" v="56" actId="26606"/>
          <ac:spMkLst>
            <pc:docMk/>
            <pc:sldMk cId="0" sldId="263"/>
            <ac:spMk id="10" creationId="{C0A1ED06-4733-4020-9C60-81D4D801408D}"/>
          </ac:spMkLst>
        </pc:spChg>
        <pc:spChg chg="add del">
          <ac:chgData name="P. Surendra Reddy" userId="a1905638-c06a-4332-9c9a-6f22a625c5e9" providerId="ADAL" clId="{6D0DC7B8-4DC1-4E2D-B617-52B814FDFFCA}" dt="2025-04-11T10:49:46.861" v="56" actId="26606"/>
          <ac:spMkLst>
            <pc:docMk/>
            <pc:sldMk cId="0" sldId="263"/>
            <ac:spMk id="12" creationId="{B0CA3509-3AF9-45FE-93ED-57BB5D5E8E07}"/>
          </ac:spMkLst>
        </pc:spChg>
        <pc:spChg chg="add del">
          <ac:chgData name="P. Surendra Reddy" userId="a1905638-c06a-4332-9c9a-6f22a625c5e9" providerId="ADAL" clId="{6D0DC7B8-4DC1-4E2D-B617-52B814FDFFCA}" dt="2025-04-11T10:49:49.479" v="58" actId="26606"/>
          <ac:spMkLst>
            <pc:docMk/>
            <pc:sldMk cId="0" sldId="263"/>
            <ac:spMk id="14" creationId="{C0BDBCD2-E081-43AB-9119-C55465E59757}"/>
          </ac:spMkLst>
        </pc:spChg>
        <pc:spChg chg="add del">
          <ac:chgData name="P. Surendra Reddy" userId="a1905638-c06a-4332-9c9a-6f22a625c5e9" providerId="ADAL" clId="{6D0DC7B8-4DC1-4E2D-B617-52B814FDFFCA}" dt="2025-04-11T10:49:49.479" v="58" actId="26606"/>
          <ac:spMkLst>
            <pc:docMk/>
            <pc:sldMk cId="0" sldId="263"/>
            <ac:spMk id="15" creationId="{0288C6B4-AFC3-407F-A595-EFFD38D4CCAF}"/>
          </ac:spMkLst>
        </pc:spChg>
        <pc:spChg chg="add del">
          <ac:chgData name="P. Surendra Reddy" userId="a1905638-c06a-4332-9c9a-6f22a625c5e9" providerId="ADAL" clId="{6D0DC7B8-4DC1-4E2D-B617-52B814FDFFCA}" dt="2025-04-11T10:49:49.479" v="58" actId="26606"/>
          <ac:spMkLst>
            <pc:docMk/>
            <pc:sldMk cId="0" sldId="263"/>
            <ac:spMk id="16" creationId="{98E79BE4-34FE-485A-98A5-92CE8F7C4743}"/>
          </ac:spMkLst>
        </pc:spChg>
        <pc:spChg chg="add del">
          <ac:chgData name="P. Surendra Reddy" userId="a1905638-c06a-4332-9c9a-6f22a625c5e9" providerId="ADAL" clId="{6D0DC7B8-4DC1-4E2D-B617-52B814FDFFCA}" dt="2025-04-11T10:49:49.479" v="58" actId="26606"/>
          <ac:spMkLst>
            <pc:docMk/>
            <pc:sldMk cId="0" sldId="263"/>
            <ac:spMk id="17" creationId="{CF236821-17FE-429B-8D2C-08E13A64EA40}"/>
          </ac:spMkLst>
        </pc:spChg>
        <pc:spChg chg="add del">
          <ac:chgData name="P. Surendra Reddy" userId="a1905638-c06a-4332-9c9a-6f22a625c5e9" providerId="ADAL" clId="{6D0DC7B8-4DC1-4E2D-B617-52B814FDFFCA}" dt="2025-04-11T10:49:49.479" v="58" actId="26606"/>
          <ac:spMkLst>
            <pc:docMk/>
            <pc:sldMk cId="0" sldId="263"/>
            <ac:spMk id="18" creationId="{7A5F0580-5EE9-419F-96EE-B6529EF6E7D0}"/>
          </ac:spMkLst>
        </pc:spChg>
        <pc:spChg chg="add del">
          <ac:chgData name="P. Surendra Reddy" userId="a1905638-c06a-4332-9c9a-6f22a625c5e9" providerId="ADAL" clId="{6D0DC7B8-4DC1-4E2D-B617-52B814FDFFCA}" dt="2025-04-11T10:49:59.385" v="60" actId="26606"/>
          <ac:spMkLst>
            <pc:docMk/>
            <pc:sldMk cId="0" sldId="263"/>
            <ac:spMk id="20" creationId="{84ECDE7A-6944-466D-8FFE-149A29BA6BAE}"/>
          </ac:spMkLst>
        </pc:spChg>
        <pc:spChg chg="add del">
          <ac:chgData name="P. Surendra Reddy" userId="a1905638-c06a-4332-9c9a-6f22a625c5e9" providerId="ADAL" clId="{6D0DC7B8-4DC1-4E2D-B617-52B814FDFFCA}" dt="2025-04-11T10:49:59.385" v="60" actId="26606"/>
          <ac:spMkLst>
            <pc:docMk/>
            <pc:sldMk cId="0" sldId="263"/>
            <ac:spMk id="21" creationId="{B3420082-9415-44EC-802E-C77D71D59C57}"/>
          </ac:spMkLst>
        </pc:spChg>
        <pc:spChg chg="add del">
          <ac:chgData name="P. Surendra Reddy" userId="a1905638-c06a-4332-9c9a-6f22a625c5e9" providerId="ADAL" clId="{6D0DC7B8-4DC1-4E2D-B617-52B814FDFFCA}" dt="2025-04-11T10:49:59.385" v="60" actId="26606"/>
          <ac:spMkLst>
            <pc:docMk/>
            <pc:sldMk cId="0" sldId="263"/>
            <ac:spMk id="22" creationId="{55A52C45-1FCB-4636-A80F-2849B8226C01}"/>
          </ac:spMkLst>
        </pc:spChg>
        <pc:spChg chg="add del">
          <ac:chgData name="P. Surendra Reddy" userId="a1905638-c06a-4332-9c9a-6f22a625c5e9" providerId="ADAL" clId="{6D0DC7B8-4DC1-4E2D-B617-52B814FDFFCA}" dt="2025-04-11T10:49:59.385" v="60" actId="26606"/>
          <ac:spMkLst>
            <pc:docMk/>
            <pc:sldMk cId="0" sldId="263"/>
            <ac:spMk id="23" creationId="{768EB4DD-3704-43AD-92B3-C4E0C6EA92CB}"/>
          </ac:spMkLst>
        </pc:spChg>
        <pc:grpChg chg="add">
          <ac:chgData name="P. Surendra Reddy" userId="a1905638-c06a-4332-9c9a-6f22a625c5e9" providerId="ADAL" clId="{6D0DC7B8-4DC1-4E2D-B617-52B814FDFFCA}" dt="2025-04-11T10:49:59.391" v="61" actId="26606"/>
          <ac:grpSpMkLst>
            <pc:docMk/>
            <pc:sldMk cId="0" sldId="263"/>
            <ac:grpSpMk id="25" creationId="{6258F736-B256-8039-9DC6-F4E49A5C5AD5}"/>
          </ac:grpSpMkLst>
        </pc:grpChg>
        <pc:picChg chg="add mod ord">
          <ac:chgData name="P. Surendra Reddy" userId="a1905638-c06a-4332-9c9a-6f22a625c5e9" providerId="ADAL" clId="{6D0DC7B8-4DC1-4E2D-B617-52B814FDFFCA}" dt="2025-04-11T10:49:59.391" v="61" actId="26606"/>
          <ac:picMkLst>
            <pc:docMk/>
            <pc:sldMk cId="0" sldId="263"/>
            <ac:picMk id="5" creationId="{298C9075-939A-E7ED-5753-72DD8EA51818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0:51:27.181" v="83" actId="26606"/>
        <pc:sldMkLst>
          <pc:docMk/>
          <pc:sldMk cId="0" sldId="264"/>
        </pc:sldMkLst>
        <pc:spChg chg="mod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50:27.662" v="67" actId="26606"/>
          <ac:spMkLst>
            <pc:docMk/>
            <pc:sldMk cId="0" sldId="264"/>
            <ac:spMk id="10" creationId="{F13C74B1-5B17-4795-BED0-7140497B445A}"/>
          </ac:spMkLst>
        </pc:spChg>
        <pc:spChg chg="add del">
          <ac:chgData name="P. Surendra Reddy" userId="a1905638-c06a-4332-9c9a-6f22a625c5e9" providerId="ADAL" clId="{6D0DC7B8-4DC1-4E2D-B617-52B814FDFFCA}" dt="2025-04-11T10:50:27.662" v="67" actId="26606"/>
          <ac:spMkLst>
            <pc:docMk/>
            <pc:sldMk cId="0" sldId="264"/>
            <ac:spMk id="12" creationId="{D4974D33-8DC5-464E-8C6D-BE58F0669C17}"/>
          </ac:spMkLst>
        </pc:spChg>
        <pc:spChg chg="add del">
          <ac:chgData name="P. Surendra Reddy" userId="a1905638-c06a-4332-9c9a-6f22a625c5e9" providerId="ADAL" clId="{6D0DC7B8-4DC1-4E2D-B617-52B814FDFFCA}" dt="2025-04-11T10:50:31.224" v="69" actId="26606"/>
          <ac:spMkLst>
            <pc:docMk/>
            <pc:sldMk cId="0" sldId="264"/>
            <ac:spMk id="14" creationId="{E5BBB0F9-6A59-4D02-A9C7-A2D6516684CE}"/>
          </ac:spMkLst>
        </pc:spChg>
        <pc:spChg chg="add del">
          <ac:chgData name="P. Surendra Reddy" userId="a1905638-c06a-4332-9c9a-6f22a625c5e9" providerId="ADAL" clId="{6D0DC7B8-4DC1-4E2D-B617-52B814FDFFCA}" dt="2025-04-11T10:50:31.224" v="69" actId="26606"/>
          <ac:spMkLst>
            <pc:docMk/>
            <pc:sldMk cId="0" sldId="264"/>
            <ac:spMk id="15" creationId="{92468898-5A6E-4D55-85EC-308E785EE06C}"/>
          </ac:spMkLst>
        </pc:spChg>
        <pc:spChg chg="add del">
          <ac:chgData name="P. Surendra Reddy" userId="a1905638-c06a-4332-9c9a-6f22a625c5e9" providerId="ADAL" clId="{6D0DC7B8-4DC1-4E2D-B617-52B814FDFFCA}" dt="2025-04-11T10:50:31.224" v="69" actId="26606"/>
          <ac:spMkLst>
            <pc:docMk/>
            <pc:sldMk cId="0" sldId="264"/>
            <ac:spMk id="16" creationId="{3E23A947-2D45-4208-AE2B-64948C87A3EB}"/>
          </ac:spMkLst>
        </pc:spChg>
        <pc:spChg chg="add del">
          <ac:chgData name="P. Surendra Reddy" userId="a1905638-c06a-4332-9c9a-6f22a625c5e9" providerId="ADAL" clId="{6D0DC7B8-4DC1-4E2D-B617-52B814FDFFCA}" dt="2025-04-11T10:50:34.071" v="71" actId="26606"/>
          <ac:spMkLst>
            <pc:docMk/>
            <pc:sldMk cId="0" sldId="264"/>
            <ac:spMk id="18" creationId="{0B9EE3F3-89B7-43C3-8651-C4C96830993D}"/>
          </ac:spMkLst>
        </pc:spChg>
        <pc:spChg chg="add del">
          <ac:chgData name="P. Surendra Reddy" userId="a1905638-c06a-4332-9c9a-6f22a625c5e9" providerId="ADAL" clId="{6D0DC7B8-4DC1-4E2D-B617-52B814FDFFCA}" dt="2025-04-11T10:50:34.071" v="71" actId="26606"/>
          <ac:spMkLst>
            <pc:docMk/>
            <pc:sldMk cId="0" sldId="264"/>
            <ac:spMk id="19" creationId="{33AE4636-AEEC-45D6-84D4-7AC2DA48ECF8}"/>
          </ac:spMkLst>
        </pc:spChg>
        <pc:spChg chg="add del">
          <ac:chgData name="P. Surendra Reddy" userId="a1905638-c06a-4332-9c9a-6f22a625c5e9" providerId="ADAL" clId="{6D0DC7B8-4DC1-4E2D-B617-52B814FDFFCA}" dt="2025-04-11T10:50:34.071" v="71" actId="26606"/>
          <ac:spMkLst>
            <pc:docMk/>
            <pc:sldMk cId="0" sldId="264"/>
            <ac:spMk id="20" creationId="{8D9CE0F4-2EB2-4F1F-8AAC-DB3571D9FE10}"/>
          </ac:spMkLst>
        </pc:spChg>
        <pc:spChg chg="add del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22" creationId="{0288C6B4-AFC3-407F-A595-EFFD38D4CCAF}"/>
          </ac:spMkLst>
        </pc:spChg>
        <pc:spChg chg="add del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23" creationId="{CF236821-17FE-429B-8D2C-08E13A64EA40}"/>
          </ac:spMkLst>
        </pc:spChg>
        <pc:spChg chg="add del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24" creationId="{C0BDBCD2-E081-43AB-9119-C55465E59757}"/>
          </ac:spMkLst>
        </pc:spChg>
        <pc:spChg chg="add del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25" creationId="{98E79BE4-34FE-485A-98A5-92CE8F7C4743}"/>
          </ac:spMkLst>
        </pc:spChg>
        <pc:spChg chg="add del">
          <ac:chgData name="P. Surendra Reddy" userId="a1905638-c06a-4332-9c9a-6f22a625c5e9" providerId="ADAL" clId="{6D0DC7B8-4DC1-4E2D-B617-52B814FDFFCA}" dt="2025-04-11T10:51:27.181" v="83" actId="26606"/>
          <ac:spMkLst>
            <pc:docMk/>
            <pc:sldMk cId="0" sldId="264"/>
            <ac:spMk id="26" creationId="{7A5F0580-5EE9-419F-96EE-B6529EF6E7D0}"/>
          </ac:spMkLst>
        </pc:spChg>
        <pc:spChg chg="add del">
          <ac:chgData name="P. Surendra Reddy" userId="a1905638-c06a-4332-9c9a-6f22a625c5e9" providerId="ADAL" clId="{6D0DC7B8-4DC1-4E2D-B617-52B814FDFFCA}" dt="2025-04-11T10:51:10.112" v="74" actId="26606"/>
          <ac:spMkLst>
            <pc:docMk/>
            <pc:sldMk cId="0" sldId="264"/>
            <ac:spMk id="31" creationId="{0E3596DD-156A-473E-9BB3-C6A29F7574E9}"/>
          </ac:spMkLst>
        </pc:spChg>
        <pc:spChg chg="add del">
          <ac:chgData name="P. Surendra Reddy" userId="a1905638-c06a-4332-9c9a-6f22a625c5e9" providerId="ADAL" clId="{6D0DC7B8-4DC1-4E2D-B617-52B814FDFFCA}" dt="2025-04-11T10:51:10.112" v="74" actId="26606"/>
          <ac:spMkLst>
            <pc:docMk/>
            <pc:sldMk cId="0" sldId="264"/>
            <ac:spMk id="33" creationId="{2C46C4D6-C474-4E92-B52E-944C1118F7B6}"/>
          </ac:spMkLst>
        </pc:spChg>
        <pc:spChg chg="add del">
          <ac:chgData name="P. Surendra Reddy" userId="a1905638-c06a-4332-9c9a-6f22a625c5e9" providerId="ADAL" clId="{6D0DC7B8-4DC1-4E2D-B617-52B814FDFFCA}" dt="2025-04-11T10:51:18.633" v="80" actId="26606"/>
          <ac:spMkLst>
            <pc:docMk/>
            <pc:sldMk cId="0" sldId="264"/>
            <ac:spMk id="37" creationId="{D1945E2A-ABF1-415C-B37A-BD0A5C199036}"/>
          </ac:spMkLst>
        </pc:spChg>
        <pc:spChg chg="add del">
          <ac:chgData name="P. Surendra Reddy" userId="a1905638-c06a-4332-9c9a-6f22a625c5e9" providerId="ADAL" clId="{6D0DC7B8-4DC1-4E2D-B617-52B814FDFFCA}" dt="2025-04-11T10:51:17.475" v="78" actId="26606"/>
          <ac:spMkLst>
            <pc:docMk/>
            <pc:sldMk cId="0" sldId="264"/>
            <ac:spMk id="47" creationId="{C3420C89-0B09-4632-A4AF-3971D08BF7A8}"/>
          </ac:spMkLst>
        </pc:spChg>
        <pc:spChg chg="add del">
          <ac:chgData name="P. Surendra Reddy" userId="a1905638-c06a-4332-9c9a-6f22a625c5e9" providerId="ADAL" clId="{6D0DC7B8-4DC1-4E2D-B617-52B814FDFFCA}" dt="2025-04-11T10:51:17.475" v="78" actId="26606"/>
          <ac:spMkLst>
            <pc:docMk/>
            <pc:sldMk cId="0" sldId="264"/>
            <ac:spMk id="48" creationId="{4E5CBA61-BF74-40B4-A3A8-366BBA626CCF}"/>
          </ac:spMkLst>
        </pc:spChg>
        <pc:spChg chg="add del">
          <ac:chgData name="P. Surendra Reddy" userId="a1905638-c06a-4332-9c9a-6f22a625c5e9" providerId="ADAL" clId="{6D0DC7B8-4DC1-4E2D-B617-52B814FDFFCA}" dt="2025-04-11T10:51:18.633" v="80" actId="26606"/>
          <ac:spMkLst>
            <pc:docMk/>
            <pc:sldMk cId="0" sldId="264"/>
            <ac:spMk id="53" creationId="{913AE63C-D5B4-45D1-ACFC-648CFFCF9805}"/>
          </ac:spMkLst>
        </pc:spChg>
        <pc:spChg chg="add del">
          <ac:chgData name="P. Surendra Reddy" userId="a1905638-c06a-4332-9c9a-6f22a625c5e9" providerId="ADAL" clId="{6D0DC7B8-4DC1-4E2D-B617-52B814FDFFCA}" dt="2025-04-11T10:51:27.177" v="82" actId="26606"/>
          <ac:spMkLst>
            <pc:docMk/>
            <pc:sldMk cId="0" sldId="264"/>
            <ac:spMk id="64" creationId="{5AA03EDC-7067-4DFF-B672-541D016AAAB8}"/>
          </ac:spMkLst>
        </pc:spChg>
        <pc:spChg chg="add del">
          <ac:chgData name="P. Surendra Reddy" userId="a1905638-c06a-4332-9c9a-6f22a625c5e9" providerId="ADAL" clId="{6D0DC7B8-4DC1-4E2D-B617-52B814FDFFCA}" dt="2025-04-11T10:51:27.177" v="82" actId="26606"/>
          <ac:spMkLst>
            <pc:docMk/>
            <pc:sldMk cId="0" sldId="264"/>
            <ac:spMk id="65" creationId="{0EBF3E39-B0BE-496A-8604-9007470FFA3A}"/>
          </ac:spMkLst>
        </pc:spChg>
        <pc:grpChg chg="add del">
          <ac:chgData name="P. Surendra Reddy" userId="a1905638-c06a-4332-9c9a-6f22a625c5e9" providerId="ADAL" clId="{6D0DC7B8-4DC1-4E2D-B617-52B814FDFFCA}" dt="2025-04-11T10:51:15.033" v="76" actId="26606"/>
          <ac:grpSpMkLst>
            <pc:docMk/>
            <pc:sldMk cId="0" sldId="264"/>
            <ac:grpSpMk id="36" creationId="{114ED94A-C85D-4CD3-4205-438D21CE6B38}"/>
          </ac:grpSpMkLst>
        </pc:grpChg>
        <pc:picChg chg="add mod ord">
          <ac:chgData name="P. Surendra Reddy" userId="a1905638-c06a-4332-9c9a-6f22a625c5e9" providerId="ADAL" clId="{6D0DC7B8-4DC1-4E2D-B617-52B814FDFFCA}" dt="2025-04-11T10:51:27.181" v="83" actId="26606"/>
          <ac:picMkLst>
            <pc:docMk/>
            <pc:sldMk cId="0" sldId="264"/>
            <ac:picMk id="5" creationId="{50D5338C-8045-225C-6562-1B858878C7CA}"/>
          </ac:picMkLst>
        </pc:picChg>
        <pc:cxnChg chg="add">
          <ac:chgData name="P. Surendra Reddy" userId="a1905638-c06a-4332-9c9a-6f22a625c5e9" providerId="ADAL" clId="{6D0DC7B8-4DC1-4E2D-B617-52B814FDFFCA}" dt="2025-04-11T10:51:27.181" v="83" actId="26606"/>
          <ac:cxnSpMkLst>
            <pc:docMk/>
            <pc:sldMk cId="0" sldId="264"/>
            <ac:cxnSpMk id="67" creationId="{FC23E3B9-5ABF-58B3-E2B0-E9A5DAA90037}"/>
          </ac:cxnSpMkLst>
        </pc:cxnChg>
      </pc:sldChg>
      <pc:sldChg chg="addSp delSp modSp mod setBg">
        <pc:chgData name="P. Surendra Reddy" userId="a1905638-c06a-4332-9c9a-6f22a625c5e9" providerId="ADAL" clId="{6D0DC7B8-4DC1-4E2D-B617-52B814FDFFCA}" dt="2025-04-11T10:52:24.270" v="106" actId="26606"/>
        <pc:sldMkLst>
          <pc:docMk/>
          <pc:sldMk cId="0" sldId="265"/>
        </pc:sldMkLst>
        <pc:spChg chg="mod">
          <ac:chgData name="P. Surendra Reddy" userId="a1905638-c06a-4332-9c9a-6f22a625c5e9" providerId="ADAL" clId="{6D0DC7B8-4DC1-4E2D-B617-52B814FDFFCA}" dt="2025-04-11T10:52:24.270" v="106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P. Surendra Reddy" userId="a1905638-c06a-4332-9c9a-6f22a625c5e9" providerId="ADAL" clId="{6D0DC7B8-4DC1-4E2D-B617-52B814FDFFCA}" dt="2025-04-11T10:52:24.270" v="106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51:58.457" v="89" actId="26606"/>
          <ac:spMkLst>
            <pc:docMk/>
            <pc:sldMk cId="0" sldId="265"/>
            <ac:spMk id="10" creationId="{C3420C89-0B09-4632-A4AF-3971D08BF7A8}"/>
          </ac:spMkLst>
        </pc:spChg>
        <pc:spChg chg="add del">
          <ac:chgData name="P. Surendra Reddy" userId="a1905638-c06a-4332-9c9a-6f22a625c5e9" providerId="ADAL" clId="{6D0DC7B8-4DC1-4E2D-B617-52B814FDFFCA}" dt="2025-04-11T10:51:58.457" v="89" actId="26606"/>
          <ac:spMkLst>
            <pc:docMk/>
            <pc:sldMk cId="0" sldId="265"/>
            <ac:spMk id="12" creationId="{4E5CBA61-BF74-40B4-A3A8-366BBA626CCF}"/>
          </ac:spMkLst>
        </pc:spChg>
        <pc:spChg chg="add del">
          <ac:chgData name="P. Surendra Reddy" userId="a1905638-c06a-4332-9c9a-6f22a625c5e9" providerId="ADAL" clId="{6D0DC7B8-4DC1-4E2D-B617-52B814FDFFCA}" dt="2025-04-11T10:52:08.927" v="93" actId="26606"/>
          <ac:spMkLst>
            <pc:docMk/>
            <pc:sldMk cId="0" sldId="265"/>
            <ac:spMk id="16" creationId="{2813A4FA-24A5-41ED-A534-3807D1B2F344}"/>
          </ac:spMkLst>
        </pc:spChg>
        <pc:spChg chg="add del">
          <ac:chgData name="P. Surendra Reddy" userId="a1905638-c06a-4332-9c9a-6f22a625c5e9" providerId="ADAL" clId="{6D0DC7B8-4DC1-4E2D-B617-52B814FDFFCA}" dt="2025-04-11T10:52:07.620" v="91" actId="26606"/>
          <ac:spMkLst>
            <pc:docMk/>
            <pc:sldMk cId="0" sldId="265"/>
            <ac:spMk id="28" creationId="{03AF1C04-3FEF-41BD-BB84-2F263765BEBC}"/>
          </ac:spMkLst>
        </pc:spChg>
        <pc:spChg chg="add del">
          <ac:chgData name="P. Surendra Reddy" userId="a1905638-c06a-4332-9c9a-6f22a625c5e9" providerId="ADAL" clId="{6D0DC7B8-4DC1-4E2D-B617-52B814FDFFCA}" dt="2025-04-11T10:52:08.927" v="93" actId="26606"/>
          <ac:spMkLst>
            <pc:docMk/>
            <pc:sldMk cId="0" sldId="265"/>
            <ac:spMk id="40" creationId="{12609869-9E80-471B-A487-A53288E0E791}"/>
          </ac:spMkLst>
        </pc:spChg>
        <pc:spChg chg="add del">
          <ac:chgData name="P. Surendra Reddy" userId="a1905638-c06a-4332-9c9a-6f22a625c5e9" providerId="ADAL" clId="{6D0DC7B8-4DC1-4E2D-B617-52B814FDFFCA}" dt="2025-04-11T10:52:08.927" v="93" actId="26606"/>
          <ac:spMkLst>
            <pc:docMk/>
            <pc:sldMk cId="0" sldId="265"/>
            <ac:spMk id="41" creationId="{7004738A-9D34-43E8-97D2-CA0EED4F8BE0}"/>
          </ac:spMkLst>
        </pc:spChg>
        <pc:spChg chg="add del">
          <ac:chgData name="P. Surendra Reddy" userId="a1905638-c06a-4332-9c9a-6f22a625c5e9" providerId="ADAL" clId="{6D0DC7B8-4DC1-4E2D-B617-52B814FDFFCA}" dt="2025-04-11T10:52:08.927" v="93" actId="26606"/>
          <ac:spMkLst>
            <pc:docMk/>
            <pc:sldMk cId="0" sldId="265"/>
            <ac:spMk id="42" creationId="{B8B8D07F-F13E-443E-BA68-2D26672D76B9}"/>
          </ac:spMkLst>
        </pc:spChg>
        <pc:spChg chg="add del">
          <ac:chgData name="P. Surendra Reddy" userId="a1905638-c06a-4332-9c9a-6f22a625c5e9" providerId="ADAL" clId="{6D0DC7B8-4DC1-4E2D-B617-52B814FDFFCA}" dt="2025-04-11T10:52:08.927" v="93" actId="26606"/>
          <ac:spMkLst>
            <pc:docMk/>
            <pc:sldMk cId="0" sldId="265"/>
            <ac:spMk id="43" creationId="{C3944F27-CA70-4E84-A51A-E6BF89558979}"/>
          </ac:spMkLst>
        </pc:spChg>
        <pc:spChg chg="add del">
          <ac:chgData name="P. Surendra Reddy" userId="a1905638-c06a-4332-9c9a-6f22a625c5e9" providerId="ADAL" clId="{6D0DC7B8-4DC1-4E2D-B617-52B814FDFFCA}" dt="2025-04-11T10:52:15.976" v="95" actId="26606"/>
          <ac:spMkLst>
            <pc:docMk/>
            <pc:sldMk cId="0" sldId="265"/>
            <ac:spMk id="45" creationId="{913AE63C-D5B4-45D1-ACFC-648CFFCF9805}"/>
          </ac:spMkLst>
        </pc:spChg>
        <pc:spChg chg="add del">
          <ac:chgData name="P. Surendra Reddy" userId="a1905638-c06a-4332-9c9a-6f22a625c5e9" providerId="ADAL" clId="{6D0DC7B8-4DC1-4E2D-B617-52B814FDFFCA}" dt="2025-04-11T10:52:15.976" v="95" actId="26606"/>
          <ac:spMkLst>
            <pc:docMk/>
            <pc:sldMk cId="0" sldId="265"/>
            <ac:spMk id="46" creationId="{34DE9D20-D6C2-4834-9EE9-EC583F3FE571}"/>
          </ac:spMkLst>
        </pc:spChg>
        <pc:grpChg chg="add del">
          <ac:chgData name="P. Surendra Reddy" userId="a1905638-c06a-4332-9c9a-6f22a625c5e9" providerId="ADAL" clId="{6D0DC7B8-4DC1-4E2D-B617-52B814FDFFCA}" dt="2025-04-11T10:51:58.457" v="89" actId="26606"/>
          <ac:grpSpMkLst>
            <pc:docMk/>
            <pc:sldMk cId="0" sldId="265"/>
            <ac:grpSpMk id="14" creationId="{AC27E70C-5470-4262-B9CE-AE52C51CF4C1}"/>
          </ac:grpSpMkLst>
        </pc:grpChg>
        <pc:grpChg chg="add del">
          <ac:chgData name="P. Surendra Reddy" userId="a1905638-c06a-4332-9c9a-6f22a625c5e9" providerId="ADAL" clId="{6D0DC7B8-4DC1-4E2D-B617-52B814FDFFCA}" dt="2025-04-11T10:51:58.457" v="89" actId="26606"/>
          <ac:grpSpMkLst>
            <pc:docMk/>
            <pc:sldMk cId="0" sldId="265"/>
            <ac:grpSpMk id="18" creationId="{E27AF472-EAE3-4572-AB69-B92BD10DBC6D}"/>
          </ac:grpSpMkLst>
        </pc:grpChg>
        <pc:grpChg chg="add del">
          <ac:chgData name="P. Surendra Reddy" userId="a1905638-c06a-4332-9c9a-6f22a625c5e9" providerId="ADAL" clId="{6D0DC7B8-4DC1-4E2D-B617-52B814FDFFCA}" dt="2025-04-11T10:52:07.620" v="91" actId="26606"/>
          <ac:grpSpMkLst>
            <pc:docMk/>
            <pc:sldMk cId="0" sldId="265"/>
            <ac:grpSpMk id="29" creationId="{E56E71F1-5A87-4A96-B42F-2DFA1B766B5E}"/>
          </ac:grpSpMkLst>
        </pc:grpChg>
        <pc:grpChg chg="add del">
          <ac:chgData name="P. Surendra Reddy" userId="a1905638-c06a-4332-9c9a-6f22a625c5e9" providerId="ADAL" clId="{6D0DC7B8-4DC1-4E2D-B617-52B814FDFFCA}" dt="2025-04-11T10:52:07.620" v="91" actId="26606"/>
          <ac:grpSpMkLst>
            <pc:docMk/>
            <pc:sldMk cId="0" sldId="265"/>
            <ac:grpSpMk id="31" creationId="{C733FE3C-12C4-4FA2-A795-87D2F6776A53}"/>
          </ac:grpSpMkLst>
        </pc:grpChg>
        <pc:grpChg chg="add del">
          <ac:chgData name="P. Surendra Reddy" userId="a1905638-c06a-4332-9c9a-6f22a625c5e9" providerId="ADAL" clId="{6D0DC7B8-4DC1-4E2D-B617-52B814FDFFCA}" dt="2025-04-11T10:52:07.620" v="91" actId="26606"/>
          <ac:grpSpMkLst>
            <pc:docMk/>
            <pc:sldMk cId="0" sldId="265"/>
            <ac:grpSpMk id="33" creationId="{0C2B5F12-8A82-4A59-9400-3164CBF47F63}"/>
          </ac:grpSpMkLst>
        </pc:grpChg>
        <pc:grpChg chg="add del">
          <ac:chgData name="P. Surendra Reddy" userId="a1905638-c06a-4332-9c9a-6f22a625c5e9" providerId="ADAL" clId="{6D0DC7B8-4DC1-4E2D-B617-52B814FDFFCA}" dt="2025-04-11T10:52:15.976" v="95" actId="26606"/>
          <ac:grpSpMkLst>
            <pc:docMk/>
            <pc:sldMk cId="0" sldId="265"/>
            <ac:grpSpMk id="47" creationId="{6840C728-4E01-4237-82C8-9624DFA8554D}"/>
          </ac:grpSpMkLst>
        </pc:grpChg>
        <pc:grpChg chg="add del">
          <ac:chgData name="P. Surendra Reddy" userId="a1905638-c06a-4332-9c9a-6f22a625c5e9" providerId="ADAL" clId="{6D0DC7B8-4DC1-4E2D-B617-52B814FDFFCA}" dt="2025-04-11T10:52:15.976" v="95" actId="26606"/>
          <ac:grpSpMkLst>
            <pc:docMk/>
            <pc:sldMk cId="0" sldId="265"/>
            <ac:grpSpMk id="49" creationId="{E27AF472-EAE3-4572-AB69-B92BD10DBC6D}"/>
          </ac:grpSpMkLst>
        </pc:grpChg>
        <pc:grpChg chg="add del">
          <ac:chgData name="P. Surendra Reddy" userId="a1905638-c06a-4332-9c9a-6f22a625c5e9" providerId="ADAL" clId="{6D0DC7B8-4DC1-4E2D-B617-52B814FDFFCA}" dt="2025-04-11T10:52:17.910" v="97" actId="26606"/>
          <ac:grpSpMkLst>
            <pc:docMk/>
            <pc:sldMk cId="0" sldId="265"/>
            <ac:grpSpMk id="51" creationId="{6258F736-B256-8039-9DC6-F4E49A5C5AD5}"/>
          </ac:grpSpMkLst>
        </pc:grpChg>
        <pc:grpChg chg="add del">
          <ac:chgData name="P. Surendra Reddy" userId="a1905638-c06a-4332-9c9a-6f22a625c5e9" providerId="ADAL" clId="{6D0DC7B8-4DC1-4E2D-B617-52B814FDFFCA}" dt="2025-04-11T10:52:19.983" v="99" actId="26606"/>
          <ac:grpSpMkLst>
            <pc:docMk/>
            <pc:sldMk cId="0" sldId="265"/>
            <ac:grpSpMk id="54" creationId="{3AFCAD34-1AFC-BC1A-F6B2-C34C63912EAB}"/>
          </ac:grpSpMkLst>
        </pc:grpChg>
        <pc:grpChg chg="add del">
          <ac:chgData name="P. Surendra Reddy" userId="a1905638-c06a-4332-9c9a-6f22a625c5e9" providerId="ADAL" clId="{6D0DC7B8-4DC1-4E2D-B617-52B814FDFFCA}" dt="2025-04-11T10:52:21.181" v="101" actId="26606"/>
          <ac:grpSpMkLst>
            <pc:docMk/>
            <pc:sldMk cId="0" sldId="265"/>
            <ac:grpSpMk id="58" creationId="{6258F736-B256-8039-9DC6-F4E49A5C5AD5}"/>
          </ac:grpSpMkLst>
        </pc:grpChg>
        <pc:grpChg chg="add del">
          <ac:chgData name="P. Surendra Reddy" userId="a1905638-c06a-4332-9c9a-6f22a625c5e9" providerId="ADAL" clId="{6D0DC7B8-4DC1-4E2D-B617-52B814FDFFCA}" dt="2025-04-11T10:52:22.893" v="103" actId="26606"/>
          <ac:grpSpMkLst>
            <pc:docMk/>
            <pc:sldMk cId="0" sldId="265"/>
            <ac:grpSpMk id="61" creationId="{3AFCAD34-1AFC-BC1A-F6B2-C34C63912EAB}"/>
          </ac:grpSpMkLst>
        </pc:grpChg>
        <pc:grpChg chg="add del">
          <ac:chgData name="P. Surendra Reddy" userId="a1905638-c06a-4332-9c9a-6f22a625c5e9" providerId="ADAL" clId="{6D0DC7B8-4DC1-4E2D-B617-52B814FDFFCA}" dt="2025-04-11T10:52:24.263" v="105" actId="26606"/>
          <ac:grpSpMkLst>
            <pc:docMk/>
            <pc:sldMk cId="0" sldId="265"/>
            <ac:grpSpMk id="65" creationId="{6258F736-B256-8039-9DC6-F4E49A5C5AD5}"/>
          </ac:grpSpMkLst>
        </pc:grpChg>
        <pc:grpChg chg="add">
          <ac:chgData name="P. Surendra Reddy" userId="a1905638-c06a-4332-9c9a-6f22a625c5e9" providerId="ADAL" clId="{6D0DC7B8-4DC1-4E2D-B617-52B814FDFFCA}" dt="2025-04-11T10:52:24.270" v="106" actId="26606"/>
          <ac:grpSpMkLst>
            <pc:docMk/>
            <pc:sldMk cId="0" sldId="265"/>
            <ac:grpSpMk id="68" creationId="{3AFCAD34-1AFC-BC1A-F6B2-C34C63912EAB}"/>
          </ac:grpSpMkLst>
        </pc:grpChg>
        <pc:picChg chg="add mod ord">
          <ac:chgData name="P. Surendra Reddy" userId="a1905638-c06a-4332-9c9a-6f22a625c5e9" providerId="ADAL" clId="{6D0DC7B8-4DC1-4E2D-B617-52B814FDFFCA}" dt="2025-04-11T10:52:24.270" v="106" actId="26606"/>
          <ac:picMkLst>
            <pc:docMk/>
            <pc:sldMk cId="0" sldId="265"/>
            <ac:picMk id="5" creationId="{4C26E569-934A-AE67-AFBF-F0CB9FD7B6B7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0:53:21.248" v="119" actId="26606"/>
        <pc:sldMkLst>
          <pc:docMk/>
          <pc:sldMk cId="0" sldId="266"/>
        </pc:sldMkLst>
        <pc:spChg chg="mod">
          <ac:chgData name="P. Surendra Reddy" userId="a1905638-c06a-4332-9c9a-6f22a625c5e9" providerId="ADAL" clId="{6D0DC7B8-4DC1-4E2D-B617-52B814FDFFCA}" dt="2025-04-11T10:53:21.248" v="119" actId="26606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P. Surendra Reddy" userId="a1905638-c06a-4332-9c9a-6f22a625c5e9" providerId="ADAL" clId="{6D0DC7B8-4DC1-4E2D-B617-52B814FDFFCA}" dt="2025-04-11T10:53:21.248" v="119" actId="2660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53:01.783" v="112" actId="26606"/>
          <ac:spMkLst>
            <pc:docMk/>
            <pc:sldMk cId="0" sldId="266"/>
            <ac:spMk id="10" creationId="{7D07B7BC-3270-4CF3-A7AA-0937908AD58A}"/>
          </ac:spMkLst>
        </pc:spChg>
        <pc:spChg chg="add del">
          <ac:chgData name="P. Surendra Reddy" userId="a1905638-c06a-4332-9c9a-6f22a625c5e9" providerId="ADAL" clId="{6D0DC7B8-4DC1-4E2D-B617-52B814FDFFCA}" dt="2025-04-11T10:53:06.095" v="114" actId="26606"/>
          <ac:spMkLst>
            <pc:docMk/>
            <pc:sldMk cId="0" sldId="266"/>
            <ac:spMk id="25" creationId="{2B97F24A-32CE-4C1C-A50D-3016B394DCFB}"/>
          </ac:spMkLst>
        </pc:spChg>
        <pc:spChg chg="add del">
          <ac:chgData name="P. Surendra Reddy" userId="a1905638-c06a-4332-9c9a-6f22a625c5e9" providerId="ADAL" clId="{6D0DC7B8-4DC1-4E2D-B617-52B814FDFFCA}" dt="2025-04-11T10:53:06.095" v="114" actId="26606"/>
          <ac:spMkLst>
            <pc:docMk/>
            <pc:sldMk cId="0" sldId="266"/>
            <ac:spMk id="26" creationId="{CD8B4F24-440B-49E9-B85D-733523DC064B}"/>
          </ac:spMkLst>
        </pc:spChg>
        <pc:spChg chg="add del">
          <ac:chgData name="P. Surendra Reddy" userId="a1905638-c06a-4332-9c9a-6f22a625c5e9" providerId="ADAL" clId="{6D0DC7B8-4DC1-4E2D-B617-52B814FDFFCA}" dt="2025-04-11T10:53:17.433" v="116" actId="26606"/>
          <ac:spMkLst>
            <pc:docMk/>
            <pc:sldMk cId="0" sldId="266"/>
            <ac:spMk id="28" creationId="{C0763A76-9F1C-4FC5-82B7-DD475DA461B2}"/>
          </ac:spMkLst>
        </pc:spChg>
        <pc:spChg chg="add del">
          <ac:chgData name="P. Surendra Reddy" userId="a1905638-c06a-4332-9c9a-6f22a625c5e9" providerId="ADAL" clId="{6D0DC7B8-4DC1-4E2D-B617-52B814FDFFCA}" dt="2025-04-11T10:53:17.433" v="116" actId="26606"/>
          <ac:spMkLst>
            <pc:docMk/>
            <pc:sldMk cId="0" sldId="266"/>
            <ac:spMk id="29" creationId="{E81BF4F6-F2CF-4984-9D14-D6966D92F99F}"/>
          </ac:spMkLst>
        </pc:spChg>
        <pc:spChg chg="add del">
          <ac:chgData name="P. Surendra Reddy" userId="a1905638-c06a-4332-9c9a-6f22a625c5e9" providerId="ADAL" clId="{6D0DC7B8-4DC1-4E2D-B617-52B814FDFFCA}" dt="2025-04-11T10:53:21.241" v="118" actId="26606"/>
          <ac:spMkLst>
            <pc:docMk/>
            <pc:sldMk cId="0" sldId="266"/>
            <ac:spMk id="31" creationId="{7ED7575E-88D2-B771-681D-46A7E55415DD}"/>
          </ac:spMkLst>
        </pc:spChg>
        <pc:grpChg chg="add del">
          <ac:chgData name="P. Surendra Reddy" userId="a1905638-c06a-4332-9c9a-6f22a625c5e9" providerId="ADAL" clId="{6D0DC7B8-4DC1-4E2D-B617-52B814FDFFCA}" dt="2025-04-11T10:53:01.783" v="112" actId="26606"/>
          <ac:grpSpMkLst>
            <pc:docMk/>
            <pc:sldMk cId="0" sldId="266"/>
            <ac:grpSpMk id="12" creationId="{3248F5E6-4377-481A-9615-8B26AF96A076}"/>
          </ac:grpSpMkLst>
        </pc:grpChg>
        <pc:grpChg chg="add del">
          <ac:chgData name="P. Surendra Reddy" userId="a1905638-c06a-4332-9c9a-6f22a625c5e9" providerId="ADAL" clId="{6D0DC7B8-4DC1-4E2D-B617-52B814FDFFCA}" dt="2025-04-11T10:53:01.783" v="112" actId="26606"/>
          <ac:grpSpMkLst>
            <pc:docMk/>
            <pc:sldMk cId="0" sldId="266"/>
            <ac:grpSpMk id="16" creationId="{E27AF472-EAE3-4572-AB69-B92BD10DBC6D}"/>
          </ac:grpSpMkLst>
        </pc:grpChg>
        <pc:grpChg chg="add">
          <ac:chgData name="P. Surendra Reddy" userId="a1905638-c06a-4332-9c9a-6f22a625c5e9" providerId="ADAL" clId="{6D0DC7B8-4DC1-4E2D-B617-52B814FDFFCA}" dt="2025-04-11T10:53:21.248" v="119" actId="26606"/>
          <ac:grpSpMkLst>
            <pc:docMk/>
            <pc:sldMk cId="0" sldId="266"/>
            <ac:grpSpMk id="34" creationId="{1FD67D68-9B83-C338-8342-3348D8F22347}"/>
          </ac:grpSpMkLst>
        </pc:grpChg>
        <pc:picChg chg="add mod ord">
          <ac:chgData name="P. Surendra Reddy" userId="a1905638-c06a-4332-9c9a-6f22a625c5e9" providerId="ADAL" clId="{6D0DC7B8-4DC1-4E2D-B617-52B814FDFFCA}" dt="2025-04-11T10:53:21.248" v="119" actId="26606"/>
          <ac:picMkLst>
            <pc:docMk/>
            <pc:sldMk cId="0" sldId="266"/>
            <ac:picMk id="5" creationId="{E3FCE910-9561-5343-867A-BFEE8A5AC872}"/>
          </ac:picMkLst>
        </pc:picChg>
        <pc:cxnChg chg="add del">
          <ac:chgData name="P. Surendra Reddy" userId="a1905638-c06a-4332-9c9a-6f22a625c5e9" providerId="ADAL" clId="{6D0DC7B8-4DC1-4E2D-B617-52B814FDFFCA}" dt="2025-04-11T10:53:21.241" v="118" actId="26606"/>
          <ac:cxnSpMkLst>
            <pc:docMk/>
            <pc:sldMk cId="0" sldId="266"/>
            <ac:cxnSpMk id="32" creationId="{249EDD1B-F94D-B4E6-ACAA-566B9A26FDE3}"/>
          </ac:cxnSpMkLst>
        </pc:cxnChg>
      </pc:sldChg>
      <pc:sldChg chg="addSp delSp modSp mod setBg">
        <pc:chgData name="P. Surendra Reddy" userId="a1905638-c06a-4332-9c9a-6f22a625c5e9" providerId="ADAL" clId="{6D0DC7B8-4DC1-4E2D-B617-52B814FDFFCA}" dt="2025-04-11T10:54:29.754" v="134" actId="26606"/>
        <pc:sldMkLst>
          <pc:docMk/>
          <pc:sldMk cId="0" sldId="267"/>
        </pc:sldMkLst>
        <pc:spChg chg="mod">
          <ac:chgData name="P. Surendra Reddy" userId="a1905638-c06a-4332-9c9a-6f22a625c5e9" providerId="ADAL" clId="{6D0DC7B8-4DC1-4E2D-B617-52B814FDFFCA}" dt="2025-04-11T10:54:29.754" v="134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P. Surendra Reddy" userId="a1905638-c06a-4332-9c9a-6f22a625c5e9" providerId="ADAL" clId="{6D0DC7B8-4DC1-4E2D-B617-52B814FDFFCA}" dt="2025-04-11T10:54:29.754" v="134" actId="26606"/>
          <ac:spMkLst>
            <pc:docMk/>
            <pc:sldMk cId="0" sldId="267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54:21.325" v="129" actId="26606"/>
          <ac:spMkLst>
            <pc:docMk/>
            <pc:sldMk cId="0" sldId="267"/>
            <ac:spMk id="12" creationId="{3A9A4357-BD1D-4622-A4FE-766E6AB8DE84}"/>
          </ac:spMkLst>
        </pc:spChg>
        <pc:spChg chg="add del">
          <ac:chgData name="P. Surendra Reddy" userId="a1905638-c06a-4332-9c9a-6f22a625c5e9" providerId="ADAL" clId="{6D0DC7B8-4DC1-4E2D-B617-52B814FDFFCA}" dt="2025-04-11T10:54:21.325" v="129" actId="26606"/>
          <ac:spMkLst>
            <pc:docMk/>
            <pc:sldMk cId="0" sldId="267"/>
            <ac:spMk id="14" creationId="{E659831F-0D9A-4C63-9EBB-8435B85A440F}"/>
          </ac:spMkLst>
        </pc:spChg>
        <pc:spChg chg="add del">
          <ac:chgData name="P. Surendra Reddy" userId="a1905638-c06a-4332-9c9a-6f22a625c5e9" providerId="ADAL" clId="{6D0DC7B8-4DC1-4E2D-B617-52B814FDFFCA}" dt="2025-04-11T10:54:21.325" v="129" actId="26606"/>
          <ac:spMkLst>
            <pc:docMk/>
            <pc:sldMk cId="0" sldId="267"/>
            <ac:spMk id="20" creationId="{058A14AF-9FB5-4CC7-BA35-E8E85D3EDF0E}"/>
          </ac:spMkLst>
        </pc:spChg>
        <pc:spChg chg="add del">
          <ac:chgData name="P. Surendra Reddy" userId="a1905638-c06a-4332-9c9a-6f22a625c5e9" providerId="ADAL" clId="{6D0DC7B8-4DC1-4E2D-B617-52B814FDFFCA}" dt="2025-04-11T10:54:21.325" v="129" actId="26606"/>
          <ac:spMkLst>
            <pc:docMk/>
            <pc:sldMk cId="0" sldId="267"/>
            <ac:spMk id="21" creationId="{E6995CE5-F890-4ABA-82A2-26507CE8D2A3}"/>
          </ac:spMkLst>
        </pc:spChg>
        <pc:spChg chg="add">
          <ac:chgData name="P. Surendra Reddy" userId="a1905638-c06a-4332-9c9a-6f22a625c5e9" providerId="ADAL" clId="{6D0DC7B8-4DC1-4E2D-B617-52B814FDFFCA}" dt="2025-04-11T10:54:29.754" v="134" actId="26606"/>
          <ac:spMkLst>
            <pc:docMk/>
            <pc:sldMk cId="0" sldId="267"/>
            <ac:spMk id="31" creationId="{F821940F-7A1D-4ACC-85B4-A932898ABB37}"/>
          </ac:spMkLst>
        </pc:spChg>
        <pc:spChg chg="add">
          <ac:chgData name="P. Surendra Reddy" userId="a1905638-c06a-4332-9c9a-6f22a625c5e9" providerId="ADAL" clId="{6D0DC7B8-4DC1-4E2D-B617-52B814FDFFCA}" dt="2025-04-11T10:54:29.754" v="134" actId="26606"/>
          <ac:spMkLst>
            <pc:docMk/>
            <pc:sldMk cId="0" sldId="267"/>
            <ac:spMk id="32" creationId="{16674508-81D3-48CF-96BF-7FC60EAA572A}"/>
          </ac:spMkLst>
        </pc:spChg>
        <pc:grpChg chg="add del">
          <ac:chgData name="P. Surendra Reddy" userId="a1905638-c06a-4332-9c9a-6f22a625c5e9" providerId="ADAL" clId="{6D0DC7B8-4DC1-4E2D-B617-52B814FDFFCA}" dt="2025-04-11T10:54:12.405" v="125" actId="26606"/>
          <ac:grpSpMkLst>
            <pc:docMk/>
            <pc:sldMk cId="0" sldId="267"/>
            <ac:grpSpMk id="10" creationId="{114ED94A-C85D-4CD3-4205-438D21CE6B38}"/>
          </ac:grpSpMkLst>
        </pc:grpChg>
        <pc:grpChg chg="add del">
          <ac:chgData name="P. Surendra Reddy" userId="a1905638-c06a-4332-9c9a-6f22a625c5e9" providerId="ADAL" clId="{6D0DC7B8-4DC1-4E2D-B617-52B814FDFFCA}" dt="2025-04-11T10:54:17.032" v="127" actId="26606"/>
          <ac:grpSpMkLst>
            <pc:docMk/>
            <pc:sldMk cId="0" sldId="267"/>
            <ac:grpSpMk id="16" creationId="{6258F736-B256-8039-9DC6-F4E49A5C5AD5}"/>
          </ac:grpSpMkLst>
        </pc:grpChg>
        <pc:grpChg chg="add del">
          <ac:chgData name="P. Surendra Reddy" userId="a1905638-c06a-4332-9c9a-6f22a625c5e9" providerId="ADAL" clId="{6D0DC7B8-4DC1-4E2D-B617-52B814FDFFCA}" dt="2025-04-11T10:54:23.631" v="131" actId="26606"/>
          <ac:grpSpMkLst>
            <pc:docMk/>
            <pc:sldMk cId="0" sldId="267"/>
            <ac:grpSpMk id="23" creationId="{114ED94A-C85D-4CD3-4205-438D21CE6B38}"/>
          </ac:grpSpMkLst>
        </pc:grpChg>
        <pc:grpChg chg="add del">
          <ac:chgData name="P. Surendra Reddy" userId="a1905638-c06a-4332-9c9a-6f22a625c5e9" providerId="ADAL" clId="{6D0DC7B8-4DC1-4E2D-B617-52B814FDFFCA}" dt="2025-04-11T10:54:29.745" v="133" actId="26606"/>
          <ac:grpSpMkLst>
            <pc:docMk/>
            <pc:sldMk cId="0" sldId="267"/>
            <ac:grpSpMk id="27" creationId="{3AFCAD34-1AFC-BC1A-F6B2-C34C63912EAB}"/>
          </ac:grpSpMkLst>
        </pc:grpChg>
        <pc:picChg chg="add mod">
          <ac:chgData name="P. Surendra Reddy" userId="a1905638-c06a-4332-9c9a-6f22a625c5e9" providerId="ADAL" clId="{6D0DC7B8-4DC1-4E2D-B617-52B814FDFFCA}" dt="2025-04-11T10:54:29.754" v="134" actId="26606"/>
          <ac:picMkLst>
            <pc:docMk/>
            <pc:sldMk cId="0" sldId="267"/>
            <ac:picMk id="5" creationId="{306C6FC6-E62B-AAE8-D255-61310AD816BB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0:55:52.566" v="155" actId="26606"/>
        <pc:sldMkLst>
          <pc:docMk/>
          <pc:sldMk cId="0" sldId="268"/>
        </pc:sldMkLst>
        <pc:spChg chg="mod">
          <ac:chgData name="P. Surendra Reddy" userId="a1905638-c06a-4332-9c9a-6f22a625c5e9" providerId="ADAL" clId="{6D0DC7B8-4DC1-4E2D-B617-52B814FDFFCA}" dt="2025-04-11T10:55:52.566" v="155" actId="26606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P. Surendra Reddy" userId="a1905638-c06a-4332-9c9a-6f22a625c5e9" providerId="ADAL" clId="{6D0DC7B8-4DC1-4E2D-B617-52B814FDFFCA}" dt="2025-04-11T10:55:52.566" v="155" actId="26606"/>
          <ac:spMkLst>
            <pc:docMk/>
            <pc:sldMk cId="0" sldId="268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0:55:04.160" v="140" actId="26606"/>
          <ac:spMkLst>
            <pc:docMk/>
            <pc:sldMk cId="0" sldId="268"/>
            <ac:spMk id="10" creationId="{7D07B7BC-3270-4CF3-A7AA-0937908AD58A}"/>
          </ac:spMkLst>
        </pc:spChg>
        <pc:spChg chg="add del">
          <ac:chgData name="P. Surendra Reddy" userId="a1905638-c06a-4332-9c9a-6f22a625c5e9" providerId="ADAL" clId="{6D0DC7B8-4DC1-4E2D-B617-52B814FDFFCA}" dt="2025-04-11T10:55:25.974" v="146" actId="26606"/>
          <ac:spMkLst>
            <pc:docMk/>
            <pc:sldMk cId="0" sldId="268"/>
            <ac:spMk id="14" creationId="{C0BDBCD2-E081-43AB-9119-C55465E59757}"/>
          </ac:spMkLst>
        </pc:spChg>
        <pc:spChg chg="add del">
          <ac:chgData name="P. Surendra Reddy" userId="a1905638-c06a-4332-9c9a-6f22a625c5e9" providerId="ADAL" clId="{6D0DC7B8-4DC1-4E2D-B617-52B814FDFFCA}" dt="2025-04-11T10:55:25.974" v="146" actId="26606"/>
          <ac:spMkLst>
            <pc:docMk/>
            <pc:sldMk cId="0" sldId="268"/>
            <ac:spMk id="18" creationId="{7A5F0580-5EE9-419F-96EE-B6529EF6E7D0}"/>
          </ac:spMkLst>
        </pc:spChg>
        <pc:spChg chg="add del">
          <ac:chgData name="P. Surendra Reddy" userId="a1905638-c06a-4332-9c9a-6f22a625c5e9" providerId="ADAL" clId="{6D0DC7B8-4DC1-4E2D-B617-52B814FDFFCA}" dt="2025-04-11T10:55:42.964" v="150" actId="26606"/>
          <ac:spMkLst>
            <pc:docMk/>
            <pc:sldMk cId="0" sldId="268"/>
            <ac:spMk id="20" creationId="{F611A8EB-A9A5-412E-B620-0BFA41C65F06}"/>
          </ac:spMkLst>
        </pc:spChg>
        <pc:spChg chg="add del">
          <ac:chgData name="P. Surendra Reddy" userId="a1905638-c06a-4332-9c9a-6f22a625c5e9" providerId="ADAL" clId="{6D0DC7B8-4DC1-4E2D-B617-52B814FDFFCA}" dt="2025-04-11T10:55:06.626" v="142" actId="26606"/>
          <ac:spMkLst>
            <pc:docMk/>
            <pc:sldMk cId="0" sldId="268"/>
            <ac:spMk id="25" creationId="{0E3596DD-156A-473E-9BB3-C6A29F7574E9}"/>
          </ac:spMkLst>
        </pc:spChg>
        <pc:spChg chg="add del">
          <ac:chgData name="P. Surendra Reddy" userId="a1905638-c06a-4332-9c9a-6f22a625c5e9" providerId="ADAL" clId="{6D0DC7B8-4DC1-4E2D-B617-52B814FDFFCA}" dt="2025-04-11T10:55:06.626" v="142" actId="26606"/>
          <ac:spMkLst>
            <pc:docMk/>
            <pc:sldMk cId="0" sldId="268"/>
            <ac:spMk id="26" creationId="{2C46C4D6-C474-4E92-B52E-944C1118F7B6}"/>
          </ac:spMkLst>
        </pc:spChg>
        <pc:spChg chg="add del">
          <ac:chgData name="P. Surendra Reddy" userId="a1905638-c06a-4332-9c9a-6f22a625c5e9" providerId="ADAL" clId="{6D0DC7B8-4DC1-4E2D-B617-52B814FDFFCA}" dt="2025-04-11T10:55:25.974" v="146" actId="26606"/>
          <ac:spMkLst>
            <pc:docMk/>
            <pc:sldMk cId="0" sldId="268"/>
            <ac:spMk id="31" creationId="{0288C6B4-AFC3-407F-A595-EFFD38D4CCAF}"/>
          </ac:spMkLst>
        </pc:spChg>
        <pc:spChg chg="add del">
          <ac:chgData name="P. Surendra Reddy" userId="a1905638-c06a-4332-9c9a-6f22a625c5e9" providerId="ADAL" clId="{6D0DC7B8-4DC1-4E2D-B617-52B814FDFFCA}" dt="2025-04-11T10:55:25.974" v="146" actId="26606"/>
          <ac:spMkLst>
            <pc:docMk/>
            <pc:sldMk cId="0" sldId="268"/>
            <ac:spMk id="32" creationId="{CF236821-17FE-429B-8D2C-08E13A64EA40}"/>
          </ac:spMkLst>
        </pc:spChg>
        <pc:spChg chg="add del">
          <ac:chgData name="P. Surendra Reddy" userId="a1905638-c06a-4332-9c9a-6f22a625c5e9" providerId="ADAL" clId="{6D0DC7B8-4DC1-4E2D-B617-52B814FDFFCA}" dt="2025-04-11T10:55:25.974" v="146" actId="26606"/>
          <ac:spMkLst>
            <pc:docMk/>
            <pc:sldMk cId="0" sldId="268"/>
            <ac:spMk id="33" creationId="{98E79BE4-34FE-485A-98A5-92CE8F7C4743}"/>
          </ac:spMkLst>
        </pc:spChg>
        <pc:spChg chg="add del">
          <ac:chgData name="P. Surendra Reddy" userId="a1905638-c06a-4332-9c9a-6f22a625c5e9" providerId="ADAL" clId="{6D0DC7B8-4DC1-4E2D-B617-52B814FDFFCA}" dt="2025-04-11T10:55:40.487" v="148" actId="26606"/>
          <ac:spMkLst>
            <pc:docMk/>
            <pc:sldMk cId="0" sldId="268"/>
            <ac:spMk id="35" creationId="{FE1EC756-41E9-4FD6-AD48-EF46A28137B7}"/>
          </ac:spMkLst>
        </pc:spChg>
        <pc:spChg chg="add del">
          <ac:chgData name="P. Surendra Reddy" userId="a1905638-c06a-4332-9c9a-6f22a625c5e9" providerId="ADAL" clId="{6D0DC7B8-4DC1-4E2D-B617-52B814FDFFCA}" dt="2025-04-11T10:55:40.487" v="148" actId="26606"/>
          <ac:spMkLst>
            <pc:docMk/>
            <pc:sldMk cId="0" sldId="268"/>
            <ac:spMk id="36" creationId="{E66F6371-9EA5-9354-29DC-1D07B921F79C}"/>
          </ac:spMkLst>
        </pc:spChg>
        <pc:spChg chg="add del">
          <ac:chgData name="P. Surendra Reddy" userId="a1905638-c06a-4332-9c9a-6f22a625c5e9" providerId="ADAL" clId="{6D0DC7B8-4DC1-4E2D-B617-52B814FDFFCA}" dt="2025-04-11T10:55:42.964" v="150" actId="26606"/>
          <ac:spMkLst>
            <pc:docMk/>
            <pc:sldMk cId="0" sldId="268"/>
            <ac:spMk id="38" creationId="{E2AE60ED-C6B2-4E87-95DC-7AB5C589943A}"/>
          </ac:spMkLst>
        </pc:spChg>
        <pc:spChg chg="add del">
          <ac:chgData name="P. Surendra Reddy" userId="a1905638-c06a-4332-9c9a-6f22a625c5e9" providerId="ADAL" clId="{6D0DC7B8-4DC1-4E2D-B617-52B814FDFFCA}" dt="2025-04-11T10:55:42.964" v="150" actId="26606"/>
          <ac:spMkLst>
            <pc:docMk/>
            <pc:sldMk cId="0" sldId="268"/>
            <ac:spMk id="39" creationId="{107B74A1-AC23-4029-85C2-6C2D4C277227}"/>
          </ac:spMkLst>
        </pc:spChg>
        <pc:spChg chg="add del">
          <ac:chgData name="P. Surendra Reddy" userId="a1905638-c06a-4332-9c9a-6f22a625c5e9" providerId="ADAL" clId="{6D0DC7B8-4DC1-4E2D-B617-52B814FDFFCA}" dt="2025-04-11T10:55:42.964" v="150" actId="26606"/>
          <ac:spMkLst>
            <pc:docMk/>
            <pc:sldMk cId="0" sldId="268"/>
            <ac:spMk id="40" creationId="{AD949E97-66D7-467B-BDD7-5166EF523B2A}"/>
          </ac:spMkLst>
        </pc:spChg>
        <pc:spChg chg="add del">
          <ac:chgData name="P. Surendra Reddy" userId="a1905638-c06a-4332-9c9a-6f22a625c5e9" providerId="ADAL" clId="{6D0DC7B8-4DC1-4E2D-B617-52B814FDFFCA}" dt="2025-04-11T10:55:42.964" v="150" actId="26606"/>
          <ac:spMkLst>
            <pc:docMk/>
            <pc:sldMk cId="0" sldId="268"/>
            <ac:spMk id="41" creationId="{30FF6FEE-5B11-4DDB-8635-80A97984417A}"/>
          </ac:spMkLst>
        </pc:spChg>
        <pc:spChg chg="add del">
          <ac:chgData name="P. Surendra Reddy" userId="a1905638-c06a-4332-9c9a-6f22a625c5e9" providerId="ADAL" clId="{6D0DC7B8-4DC1-4E2D-B617-52B814FDFFCA}" dt="2025-04-11T10:55:42.964" v="150" actId="26606"/>
          <ac:spMkLst>
            <pc:docMk/>
            <pc:sldMk cId="0" sldId="268"/>
            <ac:spMk id="42" creationId="{29C6353F-64ED-4D08-9A61-1E27D87466EB}"/>
          </ac:spMkLst>
        </pc:spChg>
        <pc:spChg chg="add del">
          <ac:chgData name="P. Surendra Reddy" userId="a1905638-c06a-4332-9c9a-6f22a625c5e9" providerId="ADAL" clId="{6D0DC7B8-4DC1-4E2D-B617-52B814FDFFCA}" dt="2025-04-11T10:55:44.650" v="152" actId="26606"/>
          <ac:spMkLst>
            <pc:docMk/>
            <pc:sldMk cId="0" sldId="268"/>
            <ac:spMk id="44" creationId="{D1942232-83D0-49E2-AF9B-1F97E3C1EF8E}"/>
          </ac:spMkLst>
        </pc:spChg>
        <pc:spChg chg="add del">
          <ac:chgData name="P. Surendra Reddy" userId="a1905638-c06a-4332-9c9a-6f22a625c5e9" providerId="ADAL" clId="{6D0DC7B8-4DC1-4E2D-B617-52B814FDFFCA}" dt="2025-04-11T10:55:44.650" v="152" actId="26606"/>
          <ac:spMkLst>
            <pc:docMk/>
            <pc:sldMk cId="0" sldId="268"/>
            <ac:spMk id="45" creationId="{E9E70D72-6E23-4015-A4A6-85C120C19167}"/>
          </ac:spMkLst>
        </pc:spChg>
        <pc:spChg chg="add del">
          <ac:chgData name="P. Surendra Reddy" userId="a1905638-c06a-4332-9c9a-6f22a625c5e9" providerId="ADAL" clId="{6D0DC7B8-4DC1-4E2D-B617-52B814FDFFCA}" dt="2025-04-11T10:55:52.559" v="154" actId="26606"/>
          <ac:spMkLst>
            <pc:docMk/>
            <pc:sldMk cId="0" sldId="268"/>
            <ac:spMk id="51" creationId="{649C91A9-84E7-4BF0-9026-62F01380D853}"/>
          </ac:spMkLst>
        </pc:spChg>
        <pc:spChg chg="add del">
          <ac:chgData name="P. Surendra Reddy" userId="a1905638-c06a-4332-9c9a-6f22a625c5e9" providerId="ADAL" clId="{6D0DC7B8-4DC1-4E2D-B617-52B814FDFFCA}" dt="2025-04-11T10:55:52.559" v="154" actId="26606"/>
          <ac:spMkLst>
            <pc:docMk/>
            <pc:sldMk cId="0" sldId="268"/>
            <ac:spMk id="52" creationId="{9B47378D-AD27-45D0-8C1C-5B1098DCC068}"/>
          </ac:spMkLst>
        </pc:spChg>
        <pc:spChg chg="add">
          <ac:chgData name="P. Surendra Reddy" userId="a1905638-c06a-4332-9c9a-6f22a625c5e9" providerId="ADAL" clId="{6D0DC7B8-4DC1-4E2D-B617-52B814FDFFCA}" dt="2025-04-11T10:55:52.566" v="155" actId="26606"/>
          <ac:spMkLst>
            <pc:docMk/>
            <pc:sldMk cId="0" sldId="268"/>
            <ac:spMk id="54" creationId="{FE1EC756-41E9-4FD6-AD48-EF46A28137B7}"/>
          </ac:spMkLst>
        </pc:spChg>
        <pc:spChg chg="add">
          <ac:chgData name="P. Surendra Reddy" userId="a1905638-c06a-4332-9c9a-6f22a625c5e9" providerId="ADAL" clId="{6D0DC7B8-4DC1-4E2D-B617-52B814FDFFCA}" dt="2025-04-11T10:55:52.566" v="155" actId="26606"/>
          <ac:spMkLst>
            <pc:docMk/>
            <pc:sldMk cId="0" sldId="268"/>
            <ac:spMk id="55" creationId="{E66F6371-9EA5-9354-29DC-1D07B921F79C}"/>
          </ac:spMkLst>
        </pc:spChg>
        <pc:grpChg chg="add del">
          <ac:chgData name="P. Surendra Reddy" userId="a1905638-c06a-4332-9c9a-6f22a625c5e9" providerId="ADAL" clId="{6D0DC7B8-4DC1-4E2D-B617-52B814FDFFCA}" dt="2025-04-11T10:55:04.160" v="140" actId="26606"/>
          <ac:grpSpMkLst>
            <pc:docMk/>
            <pc:sldMk cId="0" sldId="268"/>
            <ac:grpSpMk id="12" creationId="{3248F5E6-4377-481A-9615-8B26AF96A076}"/>
          </ac:grpSpMkLst>
        </pc:grpChg>
        <pc:grpChg chg="add del">
          <ac:chgData name="P. Surendra Reddy" userId="a1905638-c06a-4332-9c9a-6f22a625c5e9" providerId="ADAL" clId="{6D0DC7B8-4DC1-4E2D-B617-52B814FDFFCA}" dt="2025-04-11T10:55:04.160" v="140" actId="26606"/>
          <ac:grpSpMkLst>
            <pc:docMk/>
            <pc:sldMk cId="0" sldId="268"/>
            <ac:grpSpMk id="16" creationId="{E27AF472-EAE3-4572-AB69-B92BD10DBC6D}"/>
          </ac:grpSpMkLst>
        </pc:grpChg>
        <pc:grpChg chg="add del">
          <ac:chgData name="P. Surendra Reddy" userId="a1905638-c06a-4332-9c9a-6f22a625c5e9" providerId="ADAL" clId="{6D0DC7B8-4DC1-4E2D-B617-52B814FDFFCA}" dt="2025-04-11T10:55:07.764" v="144" actId="26606"/>
          <ac:grpSpMkLst>
            <pc:docMk/>
            <pc:sldMk cId="0" sldId="268"/>
            <ac:grpSpMk id="28" creationId="{31C49F18-8757-4E87-5C2E-9D6D7B82BA3B}"/>
          </ac:grpSpMkLst>
        </pc:grpChg>
        <pc:grpChg chg="add del">
          <ac:chgData name="P. Surendra Reddy" userId="a1905638-c06a-4332-9c9a-6f22a625c5e9" providerId="ADAL" clId="{6D0DC7B8-4DC1-4E2D-B617-52B814FDFFCA}" dt="2025-04-11T10:55:44.650" v="152" actId="26606"/>
          <ac:grpSpMkLst>
            <pc:docMk/>
            <pc:sldMk cId="0" sldId="268"/>
            <ac:grpSpMk id="46" creationId="{C28A977F-B603-4D81-B0FC-C8DE048A7931}"/>
          </ac:grpSpMkLst>
        </pc:grpChg>
        <pc:grpChg chg="add del">
          <ac:chgData name="P. Surendra Reddy" userId="a1905638-c06a-4332-9c9a-6f22a625c5e9" providerId="ADAL" clId="{6D0DC7B8-4DC1-4E2D-B617-52B814FDFFCA}" dt="2025-04-11T10:55:44.650" v="152" actId="26606"/>
          <ac:grpSpMkLst>
            <pc:docMk/>
            <pc:sldMk cId="0" sldId="268"/>
            <ac:grpSpMk id="49" creationId="{C78D9229-E61D-4FEE-8321-2F8B64A8CADF}"/>
          </ac:grpSpMkLst>
        </pc:grpChg>
        <pc:picChg chg="add mod ord">
          <ac:chgData name="P. Surendra Reddy" userId="a1905638-c06a-4332-9c9a-6f22a625c5e9" providerId="ADAL" clId="{6D0DC7B8-4DC1-4E2D-B617-52B814FDFFCA}" dt="2025-04-11T10:55:52.566" v="155" actId="26606"/>
          <ac:picMkLst>
            <pc:docMk/>
            <pc:sldMk cId="0" sldId="268"/>
            <ac:picMk id="5" creationId="{C63B9B6C-15BA-5665-57B6-7CE3D3C079C3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1:04:56.538" v="164" actId="26606"/>
        <pc:sldMkLst>
          <pc:docMk/>
          <pc:sldMk cId="0" sldId="269"/>
        </pc:sldMkLst>
        <pc:spChg chg="mod">
          <ac:chgData name="P. Surendra Reddy" userId="a1905638-c06a-4332-9c9a-6f22a625c5e9" providerId="ADAL" clId="{6D0DC7B8-4DC1-4E2D-B617-52B814FDFFCA}" dt="2025-04-11T11:04:56.538" v="164" actId="26606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P. Surendra Reddy" userId="a1905638-c06a-4332-9c9a-6f22a625c5e9" providerId="ADAL" clId="{6D0DC7B8-4DC1-4E2D-B617-52B814FDFFCA}" dt="2025-04-11T11:04:56.538" v="164" actId="26606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1:04:52.817" v="161" actId="26606"/>
          <ac:spMkLst>
            <pc:docMk/>
            <pc:sldMk cId="0" sldId="269"/>
            <ac:spMk id="10" creationId="{73AD41DB-DF9F-49BC-85AE-6AB1840AD517}"/>
          </ac:spMkLst>
        </pc:spChg>
        <pc:spChg chg="add del">
          <ac:chgData name="P. Surendra Reddy" userId="a1905638-c06a-4332-9c9a-6f22a625c5e9" providerId="ADAL" clId="{6D0DC7B8-4DC1-4E2D-B617-52B814FDFFCA}" dt="2025-04-11T11:04:56.522" v="163" actId="26606"/>
          <ac:spMkLst>
            <pc:docMk/>
            <pc:sldMk cId="0" sldId="269"/>
            <ac:spMk id="16" creationId="{32AEEBC8-9D30-42EF-95F2-386C2653FBF0}"/>
          </ac:spMkLst>
        </pc:spChg>
        <pc:spChg chg="add del">
          <ac:chgData name="P. Surendra Reddy" userId="a1905638-c06a-4332-9c9a-6f22a625c5e9" providerId="ADAL" clId="{6D0DC7B8-4DC1-4E2D-B617-52B814FDFFCA}" dt="2025-04-11T11:04:56.522" v="163" actId="26606"/>
          <ac:spMkLst>
            <pc:docMk/>
            <pc:sldMk cId="0" sldId="269"/>
            <ac:spMk id="17" creationId="{2E92FA66-67D7-4CB4-94D3-E643A9AD4757}"/>
          </ac:spMkLst>
        </pc:spChg>
        <pc:spChg chg="add">
          <ac:chgData name="P. Surendra Reddy" userId="a1905638-c06a-4332-9c9a-6f22a625c5e9" providerId="ADAL" clId="{6D0DC7B8-4DC1-4E2D-B617-52B814FDFFCA}" dt="2025-04-11T11:04:56.538" v="164" actId="26606"/>
          <ac:spMkLst>
            <pc:docMk/>
            <pc:sldMk cId="0" sldId="269"/>
            <ac:spMk id="21" creationId="{D7A453D2-15D8-4403-815F-291FA16340D9}"/>
          </ac:spMkLst>
        </pc:spChg>
        <pc:spChg chg="add">
          <ac:chgData name="P. Surendra Reddy" userId="a1905638-c06a-4332-9c9a-6f22a625c5e9" providerId="ADAL" clId="{6D0DC7B8-4DC1-4E2D-B617-52B814FDFFCA}" dt="2025-04-11T11:04:56.538" v="164" actId="26606"/>
          <ac:spMkLst>
            <pc:docMk/>
            <pc:sldMk cId="0" sldId="269"/>
            <ac:spMk id="22" creationId="{B8114C98-A349-4111-A123-E8EAB86ABE30}"/>
          </ac:spMkLst>
        </pc:spChg>
        <pc:spChg chg="add">
          <ac:chgData name="P. Surendra Reddy" userId="a1905638-c06a-4332-9c9a-6f22a625c5e9" providerId="ADAL" clId="{6D0DC7B8-4DC1-4E2D-B617-52B814FDFFCA}" dt="2025-04-11T11:04:56.538" v="164" actId="26606"/>
          <ac:spMkLst>
            <pc:docMk/>
            <pc:sldMk cId="0" sldId="269"/>
            <ac:spMk id="23" creationId="{8161EA6B-09CA-445B-AB0D-8DF76FA92DEF}"/>
          </ac:spMkLst>
        </pc:spChg>
        <pc:spChg chg="add">
          <ac:chgData name="P. Surendra Reddy" userId="a1905638-c06a-4332-9c9a-6f22a625c5e9" providerId="ADAL" clId="{6D0DC7B8-4DC1-4E2D-B617-52B814FDFFCA}" dt="2025-04-11T11:04:56.538" v="164" actId="26606"/>
          <ac:spMkLst>
            <pc:docMk/>
            <pc:sldMk cId="0" sldId="269"/>
            <ac:spMk id="36" creationId="{E2D3D3F2-ABBB-4453-B1C5-1BEBF7E4DD56}"/>
          </ac:spMkLst>
        </pc:spChg>
        <pc:grpChg chg="add del">
          <ac:chgData name="P. Surendra Reddy" userId="a1905638-c06a-4332-9c9a-6f22a625c5e9" providerId="ADAL" clId="{6D0DC7B8-4DC1-4E2D-B617-52B814FDFFCA}" dt="2025-04-11T11:04:52.817" v="161" actId="26606"/>
          <ac:grpSpMkLst>
            <pc:docMk/>
            <pc:sldMk cId="0" sldId="269"/>
            <ac:grpSpMk id="12" creationId="{A4AE1828-51FD-4AD7-BCF6-9AF5C696CE5D}"/>
          </ac:grpSpMkLst>
        </pc:grpChg>
        <pc:grpChg chg="add">
          <ac:chgData name="P. Surendra Reddy" userId="a1905638-c06a-4332-9c9a-6f22a625c5e9" providerId="ADAL" clId="{6D0DC7B8-4DC1-4E2D-B617-52B814FDFFCA}" dt="2025-04-11T11:04:56.538" v="164" actId="26606"/>
          <ac:grpSpMkLst>
            <pc:docMk/>
            <pc:sldMk cId="0" sldId="269"/>
            <ac:grpSpMk id="14" creationId="{1EA1DAFF-CECA-492F-BFA1-22C64956B8D9}"/>
          </ac:grpSpMkLst>
        </pc:grpChg>
        <pc:grpChg chg="add">
          <ac:chgData name="P. Surendra Reddy" userId="a1905638-c06a-4332-9c9a-6f22a625c5e9" providerId="ADAL" clId="{6D0DC7B8-4DC1-4E2D-B617-52B814FDFFCA}" dt="2025-04-11T11:04:56.538" v="164" actId="26606"/>
          <ac:grpSpMkLst>
            <pc:docMk/>
            <pc:sldMk cId="0" sldId="269"/>
            <ac:grpSpMk id="30" creationId="{AF19A774-30A5-488B-9BAF-629C6440294E}"/>
          </ac:grpSpMkLst>
        </pc:grpChg>
        <pc:grpChg chg="add">
          <ac:chgData name="P. Surendra Reddy" userId="a1905638-c06a-4332-9c9a-6f22a625c5e9" providerId="ADAL" clId="{6D0DC7B8-4DC1-4E2D-B617-52B814FDFFCA}" dt="2025-04-11T11:04:56.538" v="164" actId="26606"/>
          <ac:grpSpMkLst>
            <pc:docMk/>
            <pc:sldMk cId="0" sldId="269"/>
            <ac:grpSpMk id="38" creationId="{8214E4A5-A0D2-42C4-8D14-D2A7E495F041}"/>
          </ac:grpSpMkLst>
        </pc:grpChg>
        <pc:picChg chg="add mod ord">
          <ac:chgData name="P. Surendra Reddy" userId="a1905638-c06a-4332-9c9a-6f22a625c5e9" providerId="ADAL" clId="{6D0DC7B8-4DC1-4E2D-B617-52B814FDFFCA}" dt="2025-04-11T11:04:56.538" v="164" actId="26606"/>
          <ac:picMkLst>
            <pc:docMk/>
            <pc:sldMk cId="0" sldId="269"/>
            <ac:picMk id="5" creationId="{9CF95DE3-BCBA-67F8-769C-3225BA9B738C}"/>
          </ac:picMkLst>
        </pc:picChg>
      </pc:sldChg>
      <pc:sldChg chg="addSp delSp modSp mod setBg">
        <pc:chgData name="P. Surendra Reddy" userId="a1905638-c06a-4332-9c9a-6f22a625c5e9" providerId="ADAL" clId="{6D0DC7B8-4DC1-4E2D-B617-52B814FDFFCA}" dt="2025-04-11T11:05:27.757" v="167" actId="26606"/>
        <pc:sldMkLst>
          <pc:docMk/>
          <pc:sldMk cId="0" sldId="270"/>
        </pc:sldMkLst>
        <pc:spChg chg="mod">
          <ac:chgData name="P. Surendra Reddy" userId="a1905638-c06a-4332-9c9a-6f22a625c5e9" providerId="ADAL" clId="{6D0DC7B8-4DC1-4E2D-B617-52B814FDFFCA}" dt="2025-04-11T11:05:27.757" v="167" actId="26606"/>
          <ac:spMkLst>
            <pc:docMk/>
            <pc:sldMk cId="0" sldId="270"/>
            <ac:spMk id="2" creationId="{00000000-0000-0000-0000-000000000000}"/>
          </ac:spMkLst>
        </pc:spChg>
        <pc:spChg chg="mod">
          <ac:chgData name="P. Surendra Reddy" userId="a1905638-c06a-4332-9c9a-6f22a625c5e9" providerId="ADAL" clId="{6D0DC7B8-4DC1-4E2D-B617-52B814FDFFCA}" dt="2025-04-11T11:05:27.757" v="167" actId="26606"/>
          <ac:spMkLst>
            <pc:docMk/>
            <pc:sldMk cId="0" sldId="270"/>
            <ac:spMk id="3" creationId="{00000000-0000-0000-0000-000000000000}"/>
          </ac:spMkLst>
        </pc:spChg>
        <pc:spChg chg="add del">
          <ac:chgData name="P. Surendra Reddy" userId="a1905638-c06a-4332-9c9a-6f22a625c5e9" providerId="ADAL" clId="{6D0DC7B8-4DC1-4E2D-B617-52B814FDFFCA}" dt="2025-04-11T11:05:27.748" v="166" actId="26606"/>
          <ac:spMkLst>
            <pc:docMk/>
            <pc:sldMk cId="0" sldId="270"/>
            <ac:spMk id="9" creationId="{C0763A76-9F1C-4FC5-82B7-DD475DA461B2}"/>
          </ac:spMkLst>
        </pc:spChg>
        <pc:spChg chg="add del">
          <ac:chgData name="P. Surendra Reddy" userId="a1905638-c06a-4332-9c9a-6f22a625c5e9" providerId="ADAL" clId="{6D0DC7B8-4DC1-4E2D-B617-52B814FDFFCA}" dt="2025-04-11T11:05:27.748" v="166" actId="26606"/>
          <ac:spMkLst>
            <pc:docMk/>
            <pc:sldMk cId="0" sldId="270"/>
            <ac:spMk id="11" creationId="{E81BF4F6-F2CF-4984-9D14-D6966D92F99F}"/>
          </ac:spMkLst>
        </pc:spChg>
        <pc:spChg chg="add">
          <ac:chgData name="P. Surendra Reddy" userId="a1905638-c06a-4332-9c9a-6f22a625c5e9" providerId="ADAL" clId="{6D0DC7B8-4DC1-4E2D-B617-52B814FDFFCA}" dt="2025-04-11T11:05:27.757" v="167" actId="26606"/>
          <ac:spMkLst>
            <pc:docMk/>
            <pc:sldMk cId="0" sldId="270"/>
            <ac:spMk id="13" creationId="{B210AC1D-4063-4C6E-9528-FA9C4C0C18E6}"/>
          </ac:spMkLst>
        </pc:spChg>
        <pc:spChg chg="add">
          <ac:chgData name="P. Surendra Reddy" userId="a1905638-c06a-4332-9c9a-6f22a625c5e9" providerId="ADAL" clId="{6D0DC7B8-4DC1-4E2D-B617-52B814FDFFCA}" dt="2025-04-11T11:05:27.757" v="167" actId="26606"/>
          <ac:spMkLst>
            <pc:docMk/>
            <pc:sldMk cId="0" sldId="270"/>
            <ac:spMk id="14" creationId="{02F8C595-E68C-4306-AED8-DC7826A0A506}"/>
          </ac:spMkLst>
        </pc:spChg>
        <pc:picChg chg="add del">
          <ac:chgData name="P. Surendra Reddy" userId="a1905638-c06a-4332-9c9a-6f22a625c5e9" providerId="ADAL" clId="{6D0DC7B8-4DC1-4E2D-B617-52B814FDFFCA}" dt="2025-04-11T11:05:27.748" v="166" actId="26606"/>
          <ac:picMkLst>
            <pc:docMk/>
            <pc:sldMk cId="0" sldId="270"/>
            <ac:picMk id="5" creationId="{B54B2D81-4C96-D872-88F8-0784B3D83482}"/>
          </ac:picMkLst>
        </pc:picChg>
        <pc:picChg chg="add">
          <ac:chgData name="P. Surendra Reddy" userId="a1905638-c06a-4332-9c9a-6f22a625c5e9" providerId="ADAL" clId="{6D0DC7B8-4DC1-4E2D-B617-52B814FDFFCA}" dt="2025-04-11T11:05:27.757" v="167" actId="26606"/>
          <ac:picMkLst>
            <pc:docMk/>
            <pc:sldMk cId="0" sldId="270"/>
            <ac:picMk id="15" creationId="{E13728B7-B17F-E277-7E4F-EC94C3BDDC12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6A8601-7BFB-4476-B7E0-CA0FCCE9F9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C41D985-89F0-4C63-A664-D2636CDAD650}">
      <dgm:prSet/>
      <dgm:spPr/>
      <dgm:t>
        <a:bodyPr/>
        <a:lstStyle/>
        <a:p>
          <a:r>
            <a:rPr lang="en-US"/>
            <a:t>• Analyze federal school data for insights</a:t>
          </a:r>
        </a:p>
      </dgm:t>
    </dgm:pt>
    <dgm:pt modelId="{B061123A-9CFE-4728-947E-058940D070F5}" type="parTrans" cxnId="{163C9B4E-A73B-46A1-9EEF-4A88442D1A23}">
      <dgm:prSet/>
      <dgm:spPr/>
      <dgm:t>
        <a:bodyPr/>
        <a:lstStyle/>
        <a:p>
          <a:endParaRPr lang="en-US"/>
        </a:p>
      </dgm:t>
    </dgm:pt>
    <dgm:pt modelId="{09C0F2B0-C896-4A90-A14F-1D71F1BF20B8}" type="sibTrans" cxnId="{163C9B4E-A73B-46A1-9EEF-4A88442D1A23}">
      <dgm:prSet/>
      <dgm:spPr/>
      <dgm:t>
        <a:bodyPr/>
        <a:lstStyle/>
        <a:p>
          <a:endParaRPr lang="en-US"/>
        </a:p>
      </dgm:t>
    </dgm:pt>
    <dgm:pt modelId="{3224F320-EBE7-4690-82A8-AEAAB2308348}">
      <dgm:prSet/>
      <dgm:spPr/>
      <dgm:t>
        <a:bodyPr/>
        <a:lstStyle/>
        <a:p>
          <a:r>
            <a:rPr lang="en-US"/>
            <a:t>• Explore trends in school distribution by state</a:t>
          </a:r>
        </a:p>
      </dgm:t>
    </dgm:pt>
    <dgm:pt modelId="{05344A9F-DE1B-4BE6-8531-214A499536D3}" type="parTrans" cxnId="{A3E81D3C-2F45-42CF-BF0F-019B424DBD2E}">
      <dgm:prSet/>
      <dgm:spPr/>
      <dgm:t>
        <a:bodyPr/>
        <a:lstStyle/>
        <a:p>
          <a:endParaRPr lang="en-US"/>
        </a:p>
      </dgm:t>
    </dgm:pt>
    <dgm:pt modelId="{39BE5F9E-6F80-4172-B1CB-FAF73BF6596A}" type="sibTrans" cxnId="{A3E81D3C-2F45-42CF-BF0F-019B424DBD2E}">
      <dgm:prSet/>
      <dgm:spPr/>
      <dgm:t>
        <a:bodyPr/>
        <a:lstStyle/>
        <a:p>
          <a:endParaRPr lang="en-US"/>
        </a:p>
      </dgm:t>
    </dgm:pt>
    <dgm:pt modelId="{505DA9A6-091A-4CEF-B008-8634B71067E5}">
      <dgm:prSet/>
      <dgm:spPr/>
      <dgm:t>
        <a:bodyPr/>
        <a:lstStyle/>
        <a:p>
          <a:r>
            <a:rPr lang="en-US"/>
            <a:t>• Tools: Python, pandas, matplotlib, seaborn</a:t>
          </a:r>
        </a:p>
      </dgm:t>
    </dgm:pt>
    <dgm:pt modelId="{ACD4F100-4553-4F24-9804-EBF3DBDFDE05}" type="parTrans" cxnId="{C22F2752-197E-477E-95E7-CA9E0A1865EE}">
      <dgm:prSet/>
      <dgm:spPr/>
      <dgm:t>
        <a:bodyPr/>
        <a:lstStyle/>
        <a:p>
          <a:endParaRPr lang="en-US"/>
        </a:p>
      </dgm:t>
    </dgm:pt>
    <dgm:pt modelId="{52D2E12F-E2F4-441D-8873-50098EE7F2F5}" type="sibTrans" cxnId="{C22F2752-197E-477E-95E7-CA9E0A1865EE}">
      <dgm:prSet/>
      <dgm:spPr/>
      <dgm:t>
        <a:bodyPr/>
        <a:lstStyle/>
        <a:p>
          <a:endParaRPr lang="en-US"/>
        </a:p>
      </dgm:t>
    </dgm:pt>
    <dgm:pt modelId="{517C6305-EAF2-44D0-AAE7-807AD0469E26}" type="pres">
      <dgm:prSet presAssocID="{9F6A8601-7BFB-4476-B7E0-CA0FCCE9F99D}" presName="linear" presStyleCnt="0">
        <dgm:presLayoutVars>
          <dgm:animLvl val="lvl"/>
          <dgm:resizeHandles val="exact"/>
        </dgm:presLayoutVars>
      </dgm:prSet>
      <dgm:spPr/>
    </dgm:pt>
    <dgm:pt modelId="{45041502-30A7-4BEF-968B-18A93229DE90}" type="pres">
      <dgm:prSet presAssocID="{2C41D985-89F0-4C63-A664-D2636CDAD6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3F454-3326-478A-80A7-9CB42531E462}" type="pres">
      <dgm:prSet presAssocID="{09C0F2B0-C896-4A90-A14F-1D71F1BF20B8}" presName="spacer" presStyleCnt="0"/>
      <dgm:spPr/>
    </dgm:pt>
    <dgm:pt modelId="{46608F93-B9ED-4DB9-836E-AC576A38982C}" type="pres">
      <dgm:prSet presAssocID="{3224F320-EBE7-4690-82A8-AEAAB23083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A2CE5D-A8DA-4362-89C5-360B25F08A86}" type="pres">
      <dgm:prSet presAssocID="{39BE5F9E-6F80-4172-B1CB-FAF73BF6596A}" presName="spacer" presStyleCnt="0"/>
      <dgm:spPr/>
    </dgm:pt>
    <dgm:pt modelId="{46123585-4138-42FB-BC6B-F172BE9ADB0A}" type="pres">
      <dgm:prSet presAssocID="{505DA9A6-091A-4CEF-B008-8634B71067E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E81D3C-2F45-42CF-BF0F-019B424DBD2E}" srcId="{9F6A8601-7BFB-4476-B7E0-CA0FCCE9F99D}" destId="{3224F320-EBE7-4690-82A8-AEAAB2308348}" srcOrd="1" destOrd="0" parTransId="{05344A9F-DE1B-4BE6-8531-214A499536D3}" sibTransId="{39BE5F9E-6F80-4172-B1CB-FAF73BF6596A}"/>
    <dgm:cxn modelId="{6770944D-9A22-4F01-B1E5-2DBB5F6A14AC}" type="presOf" srcId="{3224F320-EBE7-4690-82A8-AEAAB2308348}" destId="{46608F93-B9ED-4DB9-836E-AC576A38982C}" srcOrd="0" destOrd="0" presId="urn:microsoft.com/office/officeart/2005/8/layout/vList2"/>
    <dgm:cxn modelId="{163C9B4E-A73B-46A1-9EEF-4A88442D1A23}" srcId="{9F6A8601-7BFB-4476-B7E0-CA0FCCE9F99D}" destId="{2C41D985-89F0-4C63-A664-D2636CDAD650}" srcOrd="0" destOrd="0" parTransId="{B061123A-9CFE-4728-947E-058940D070F5}" sibTransId="{09C0F2B0-C896-4A90-A14F-1D71F1BF20B8}"/>
    <dgm:cxn modelId="{C22F2752-197E-477E-95E7-CA9E0A1865EE}" srcId="{9F6A8601-7BFB-4476-B7E0-CA0FCCE9F99D}" destId="{505DA9A6-091A-4CEF-B008-8634B71067E5}" srcOrd="2" destOrd="0" parTransId="{ACD4F100-4553-4F24-9804-EBF3DBDFDE05}" sibTransId="{52D2E12F-E2F4-441D-8873-50098EE7F2F5}"/>
    <dgm:cxn modelId="{EBAD0754-AF50-47F1-A173-2BF64CDF959F}" type="presOf" srcId="{2C41D985-89F0-4C63-A664-D2636CDAD650}" destId="{45041502-30A7-4BEF-968B-18A93229DE90}" srcOrd="0" destOrd="0" presId="urn:microsoft.com/office/officeart/2005/8/layout/vList2"/>
    <dgm:cxn modelId="{F9B0E655-192F-4888-A690-146BD77D76C5}" type="presOf" srcId="{505DA9A6-091A-4CEF-B008-8634B71067E5}" destId="{46123585-4138-42FB-BC6B-F172BE9ADB0A}" srcOrd="0" destOrd="0" presId="urn:microsoft.com/office/officeart/2005/8/layout/vList2"/>
    <dgm:cxn modelId="{FDAAEDEB-F458-4B09-B4C6-D326E19CF213}" type="presOf" srcId="{9F6A8601-7BFB-4476-B7E0-CA0FCCE9F99D}" destId="{517C6305-EAF2-44D0-AAE7-807AD0469E26}" srcOrd="0" destOrd="0" presId="urn:microsoft.com/office/officeart/2005/8/layout/vList2"/>
    <dgm:cxn modelId="{AB138741-620A-4417-8CE4-9BCF11630BAE}" type="presParOf" srcId="{517C6305-EAF2-44D0-AAE7-807AD0469E26}" destId="{45041502-30A7-4BEF-968B-18A93229DE90}" srcOrd="0" destOrd="0" presId="urn:microsoft.com/office/officeart/2005/8/layout/vList2"/>
    <dgm:cxn modelId="{533F6CD2-7C9C-4D8F-9C54-35CD71CC326C}" type="presParOf" srcId="{517C6305-EAF2-44D0-AAE7-807AD0469E26}" destId="{9DC3F454-3326-478A-80A7-9CB42531E462}" srcOrd="1" destOrd="0" presId="urn:microsoft.com/office/officeart/2005/8/layout/vList2"/>
    <dgm:cxn modelId="{7DF5604B-B718-4621-8D4A-216B426719DB}" type="presParOf" srcId="{517C6305-EAF2-44D0-AAE7-807AD0469E26}" destId="{46608F93-B9ED-4DB9-836E-AC576A38982C}" srcOrd="2" destOrd="0" presId="urn:microsoft.com/office/officeart/2005/8/layout/vList2"/>
    <dgm:cxn modelId="{DDC6E1DD-1ABF-4292-A464-748062573F4B}" type="presParOf" srcId="{517C6305-EAF2-44D0-AAE7-807AD0469E26}" destId="{B0A2CE5D-A8DA-4362-89C5-360B25F08A86}" srcOrd="3" destOrd="0" presId="urn:microsoft.com/office/officeart/2005/8/layout/vList2"/>
    <dgm:cxn modelId="{7B207FC7-CE18-43A8-90A9-8451E74F91E6}" type="presParOf" srcId="{517C6305-EAF2-44D0-AAE7-807AD0469E26}" destId="{46123585-4138-42FB-BC6B-F172BE9ADB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ACFC99-44AD-4D2F-8971-B2B851C43B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6F83EF6-268C-40F4-A920-06F11989EBF5}">
      <dgm:prSet/>
      <dgm:spPr/>
      <dgm:t>
        <a:bodyPr/>
        <a:lstStyle/>
        <a:p>
          <a:r>
            <a:rPr lang="en-US"/>
            <a:t>• Dataset: 1617fedschoolcodelist.xls</a:t>
          </a:r>
        </a:p>
      </dgm:t>
    </dgm:pt>
    <dgm:pt modelId="{7D2B00DD-0AD6-4BC6-819E-8EC5A84DC912}" type="parTrans" cxnId="{250AE01E-AF9C-4AAE-94D4-E793D7415758}">
      <dgm:prSet/>
      <dgm:spPr/>
      <dgm:t>
        <a:bodyPr/>
        <a:lstStyle/>
        <a:p>
          <a:endParaRPr lang="en-US"/>
        </a:p>
      </dgm:t>
    </dgm:pt>
    <dgm:pt modelId="{0FC80034-8B42-4544-A973-11A193C892D0}" type="sibTrans" cxnId="{250AE01E-AF9C-4AAE-94D4-E793D7415758}">
      <dgm:prSet/>
      <dgm:spPr/>
      <dgm:t>
        <a:bodyPr/>
        <a:lstStyle/>
        <a:p>
          <a:endParaRPr lang="en-US"/>
        </a:p>
      </dgm:t>
    </dgm:pt>
    <dgm:pt modelId="{CF057CAB-EBFE-4E96-9093-08CCEA9CC4CB}">
      <dgm:prSet/>
      <dgm:spPr/>
      <dgm:t>
        <a:bodyPr/>
        <a:lstStyle/>
        <a:p>
          <a:r>
            <a:rPr lang="en-US"/>
            <a:t>• Source: U.S. Department of Education</a:t>
          </a:r>
        </a:p>
      </dgm:t>
    </dgm:pt>
    <dgm:pt modelId="{9921F0A6-3227-4532-8F34-B91B9B49F5CB}" type="parTrans" cxnId="{A95E3CB3-7C70-4C75-AF56-4F784C912F72}">
      <dgm:prSet/>
      <dgm:spPr/>
      <dgm:t>
        <a:bodyPr/>
        <a:lstStyle/>
        <a:p>
          <a:endParaRPr lang="en-US"/>
        </a:p>
      </dgm:t>
    </dgm:pt>
    <dgm:pt modelId="{20C50B6C-3C10-42E8-8152-A380CFE3F24A}" type="sibTrans" cxnId="{A95E3CB3-7C70-4C75-AF56-4F784C912F72}">
      <dgm:prSet/>
      <dgm:spPr/>
      <dgm:t>
        <a:bodyPr/>
        <a:lstStyle/>
        <a:p>
          <a:endParaRPr lang="en-US"/>
        </a:p>
      </dgm:t>
    </dgm:pt>
    <dgm:pt modelId="{B0F83C6C-E845-481C-8765-B0A7092F3AC0}">
      <dgm:prSet/>
      <dgm:spPr/>
      <dgm:t>
        <a:bodyPr/>
        <a:lstStyle/>
        <a:p>
          <a:r>
            <a:rPr lang="en-US"/>
            <a:t>• Columns: School Name, State Code, Zip Code, etc.</a:t>
          </a:r>
        </a:p>
      </dgm:t>
    </dgm:pt>
    <dgm:pt modelId="{596C1695-1E73-4437-B6DE-2B02B631425A}" type="parTrans" cxnId="{97EEC81B-BCB7-432C-911E-3E2E72C0942A}">
      <dgm:prSet/>
      <dgm:spPr/>
      <dgm:t>
        <a:bodyPr/>
        <a:lstStyle/>
        <a:p>
          <a:endParaRPr lang="en-US"/>
        </a:p>
      </dgm:t>
    </dgm:pt>
    <dgm:pt modelId="{1D35BAFE-ADF0-4BB8-8437-22ABAC12EFA7}" type="sibTrans" cxnId="{97EEC81B-BCB7-432C-911E-3E2E72C0942A}">
      <dgm:prSet/>
      <dgm:spPr/>
      <dgm:t>
        <a:bodyPr/>
        <a:lstStyle/>
        <a:p>
          <a:endParaRPr lang="en-US"/>
        </a:p>
      </dgm:t>
    </dgm:pt>
    <dgm:pt modelId="{02669042-F5CF-4555-A73C-56498E0517C1}" type="pres">
      <dgm:prSet presAssocID="{7DACFC99-44AD-4D2F-8971-B2B851C43BCC}" presName="root" presStyleCnt="0">
        <dgm:presLayoutVars>
          <dgm:dir/>
          <dgm:resizeHandles val="exact"/>
        </dgm:presLayoutVars>
      </dgm:prSet>
      <dgm:spPr/>
    </dgm:pt>
    <dgm:pt modelId="{DBC639D5-E6E9-4EB0-9DF7-25D6472189A9}" type="pres">
      <dgm:prSet presAssocID="{B6F83EF6-268C-40F4-A920-06F11989EBF5}" presName="compNode" presStyleCnt="0"/>
      <dgm:spPr/>
    </dgm:pt>
    <dgm:pt modelId="{CC1B08B3-8554-4450-A3E8-EB7699B3CE9F}" type="pres">
      <dgm:prSet presAssocID="{B6F83EF6-268C-40F4-A920-06F11989EBF5}" presName="bgRect" presStyleLbl="bgShp" presStyleIdx="0" presStyleCnt="3"/>
      <dgm:spPr/>
    </dgm:pt>
    <dgm:pt modelId="{E3A92CBF-A982-448A-9084-00F8A4ED3132}" type="pres">
      <dgm:prSet presAssocID="{B6F83EF6-268C-40F4-A920-06F11989EB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6732BC-8C43-42DE-B4CB-0754FA0929A1}" type="pres">
      <dgm:prSet presAssocID="{B6F83EF6-268C-40F4-A920-06F11989EBF5}" presName="spaceRect" presStyleCnt="0"/>
      <dgm:spPr/>
    </dgm:pt>
    <dgm:pt modelId="{9FC14BB0-9638-4B9F-996B-B653E600FFCB}" type="pres">
      <dgm:prSet presAssocID="{B6F83EF6-268C-40F4-A920-06F11989EBF5}" presName="parTx" presStyleLbl="revTx" presStyleIdx="0" presStyleCnt="3">
        <dgm:presLayoutVars>
          <dgm:chMax val="0"/>
          <dgm:chPref val="0"/>
        </dgm:presLayoutVars>
      </dgm:prSet>
      <dgm:spPr/>
    </dgm:pt>
    <dgm:pt modelId="{0AAA8154-0E96-4AB0-939E-14E211F92B74}" type="pres">
      <dgm:prSet presAssocID="{0FC80034-8B42-4544-A973-11A193C892D0}" presName="sibTrans" presStyleCnt="0"/>
      <dgm:spPr/>
    </dgm:pt>
    <dgm:pt modelId="{B2CF8E92-6C71-4572-A70E-833CA8D66589}" type="pres">
      <dgm:prSet presAssocID="{CF057CAB-EBFE-4E96-9093-08CCEA9CC4CB}" presName="compNode" presStyleCnt="0"/>
      <dgm:spPr/>
    </dgm:pt>
    <dgm:pt modelId="{0E50950F-A5C3-4156-A583-3B12A415E8A0}" type="pres">
      <dgm:prSet presAssocID="{CF057CAB-EBFE-4E96-9093-08CCEA9CC4CB}" presName="bgRect" presStyleLbl="bgShp" presStyleIdx="1" presStyleCnt="3"/>
      <dgm:spPr/>
    </dgm:pt>
    <dgm:pt modelId="{B0F0655B-D673-4C97-A61C-4F7E8F1A8411}" type="pres">
      <dgm:prSet presAssocID="{CF057CAB-EBFE-4E96-9093-08CCEA9CC4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DA306DE-FE70-453C-8758-4AF6AFD06F08}" type="pres">
      <dgm:prSet presAssocID="{CF057CAB-EBFE-4E96-9093-08CCEA9CC4CB}" presName="spaceRect" presStyleCnt="0"/>
      <dgm:spPr/>
    </dgm:pt>
    <dgm:pt modelId="{978328C7-356F-49B2-AC36-4ED03B0CCA9F}" type="pres">
      <dgm:prSet presAssocID="{CF057CAB-EBFE-4E96-9093-08CCEA9CC4CB}" presName="parTx" presStyleLbl="revTx" presStyleIdx="1" presStyleCnt="3">
        <dgm:presLayoutVars>
          <dgm:chMax val="0"/>
          <dgm:chPref val="0"/>
        </dgm:presLayoutVars>
      </dgm:prSet>
      <dgm:spPr/>
    </dgm:pt>
    <dgm:pt modelId="{1E8B6F1A-B0F0-41ED-9F36-750355B4DC7D}" type="pres">
      <dgm:prSet presAssocID="{20C50B6C-3C10-42E8-8152-A380CFE3F24A}" presName="sibTrans" presStyleCnt="0"/>
      <dgm:spPr/>
    </dgm:pt>
    <dgm:pt modelId="{4BE6569A-5013-46BC-8D7F-EF1639AEE9DC}" type="pres">
      <dgm:prSet presAssocID="{B0F83C6C-E845-481C-8765-B0A7092F3AC0}" presName="compNode" presStyleCnt="0"/>
      <dgm:spPr/>
    </dgm:pt>
    <dgm:pt modelId="{42F7A4D9-7E21-45CF-AE0E-2CAD443C360A}" type="pres">
      <dgm:prSet presAssocID="{B0F83C6C-E845-481C-8765-B0A7092F3AC0}" presName="bgRect" presStyleLbl="bgShp" presStyleIdx="2" presStyleCnt="3"/>
      <dgm:spPr/>
    </dgm:pt>
    <dgm:pt modelId="{FE211967-AD1D-46B7-A384-6227D7053AAE}" type="pres">
      <dgm:prSet presAssocID="{B0F83C6C-E845-481C-8765-B0A7092F3A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FDDE123-80EB-47A5-950B-04957F34EBE8}" type="pres">
      <dgm:prSet presAssocID="{B0F83C6C-E845-481C-8765-B0A7092F3AC0}" presName="spaceRect" presStyleCnt="0"/>
      <dgm:spPr/>
    </dgm:pt>
    <dgm:pt modelId="{37B78F04-F941-4938-8EBA-D6EDD720FA63}" type="pres">
      <dgm:prSet presAssocID="{B0F83C6C-E845-481C-8765-B0A7092F3A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6D0508-C9B3-44C7-A7AE-74CBDB38AC36}" type="presOf" srcId="{CF057CAB-EBFE-4E96-9093-08CCEA9CC4CB}" destId="{978328C7-356F-49B2-AC36-4ED03B0CCA9F}" srcOrd="0" destOrd="0" presId="urn:microsoft.com/office/officeart/2018/2/layout/IconVerticalSolidList"/>
    <dgm:cxn modelId="{97EEC81B-BCB7-432C-911E-3E2E72C0942A}" srcId="{7DACFC99-44AD-4D2F-8971-B2B851C43BCC}" destId="{B0F83C6C-E845-481C-8765-B0A7092F3AC0}" srcOrd="2" destOrd="0" parTransId="{596C1695-1E73-4437-B6DE-2B02B631425A}" sibTransId="{1D35BAFE-ADF0-4BB8-8437-22ABAC12EFA7}"/>
    <dgm:cxn modelId="{250AE01E-AF9C-4AAE-94D4-E793D7415758}" srcId="{7DACFC99-44AD-4D2F-8971-B2B851C43BCC}" destId="{B6F83EF6-268C-40F4-A920-06F11989EBF5}" srcOrd="0" destOrd="0" parTransId="{7D2B00DD-0AD6-4BC6-819E-8EC5A84DC912}" sibTransId="{0FC80034-8B42-4544-A973-11A193C892D0}"/>
    <dgm:cxn modelId="{D6627D6B-1F15-4660-920C-137D276C177C}" type="presOf" srcId="{7DACFC99-44AD-4D2F-8971-B2B851C43BCC}" destId="{02669042-F5CF-4555-A73C-56498E0517C1}" srcOrd="0" destOrd="0" presId="urn:microsoft.com/office/officeart/2018/2/layout/IconVerticalSolidList"/>
    <dgm:cxn modelId="{A95E3CB3-7C70-4C75-AF56-4F784C912F72}" srcId="{7DACFC99-44AD-4D2F-8971-B2B851C43BCC}" destId="{CF057CAB-EBFE-4E96-9093-08CCEA9CC4CB}" srcOrd="1" destOrd="0" parTransId="{9921F0A6-3227-4532-8F34-B91B9B49F5CB}" sibTransId="{20C50B6C-3C10-42E8-8152-A380CFE3F24A}"/>
    <dgm:cxn modelId="{B73D83DD-F8C9-4B9D-8A7C-EE52EF255861}" type="presOf" srcId="{B0F83C6C-E845-481C-8765-B0A7092F3AC0}" destId="{37B78F04-F941-4938-8EBA-D6EDD720FA63}" srcOrd="0" destOrd="0" presId="urn:microsoft.com/office/officeart/2018/2/layout/IconVerticalSolidList"/>
    <dgm:cxn modelId="{A51072EF-6212-4368-8F5D-94DB945799B8}" type="presOf" srcId="{B6F83EF6-268C-40F4-A920-06F11989EBF5}" destId="{9FC14BB0-9638-4B9F-996B-B653E600FFCB}" srcOrd="0" destOrd="0" presId="urn:microsoft.com/office/officeart/2018/2/layout/IconVerticalSolidList"/>
    <dgm:cxn modelId="{AE5AB1D5-DAFD-4CBA-BE82-51ABFD991E75}" type="presParOf" srcId="{02669042-F5CF-4555-A73C-56498E0517C1}" destId="{DBC639D5-E6E9-4EB0-9DF7-25D6472189A9}" srcOrd="0" destOrd="0" presId="urn:microsoft.com/office/officeart/2018/2/layout/IconVerticalSolidList"/>
    <dgm:cxn modelId="{09609FC9-4258-4832-AE64-7653DE0D9B29}" type="presParOf" srcId="{DBC639D5-E6E9-4EB0-9DF7-25D6472189A9}" destId="{CC1B08B3-8554-4450-A3E8-EB7699B3CE9F}" srcOrd="0" destOrd="0" presId="urn:microsoft.com/office/officeart/2018/2/layout/IconVerticalSolidList"/>
    <dgm:cxn modelId="{DFBB4E19-C604-4E22-AA35-DB36B4E4A54E}" type="presParOf" srcId="{DBC639D5-E6E9-4EB0-9DF7-25D6472189A9}" destId="{E3A92CBF-A982-448A-9084-00F8A4ED3132}" srcOrd="1" destOrd="0" presId="urn:microsoft.com/office/officeart/2018/2/layout/IconVerticalSolidList"/>
    <dgm:cxn modelId="{46F52057-D84D-44BF-B6F2-DF3A7425887F}" type="presParOf" srcId="{DBC639D5-E6E9-4EB0-9DF7-25D6472189A9}" destId="{9C6732BC-8C43-42DE-B4CB-0754FA0929A1}" srcOrd="2" destOrd="0" presId="urn:microsoft.com/office/officeart/2018/2/layout/IconVerticalSolidList"/>
    <dgm:cxn modelId="{B3C9936D-72D6-47BC-A05F-77FFA80CB3FC}" type="presParOf" srcId="{DBC639D5-E6E9-4EB0-9DF7-25D6472189A9}" destId="{9FC14BB0-9638-4B9F-996B-B653E600FFCB}" srcOrd="3" destOrd="0" presId="urn:microsoft.com/office/officeart/2018/2/layout/IconVerticalSolidList"/>
    <dgm:cxn modelId="{5E345380-55CE-4EC5-8F22-A2E2670D6E95}" type="presParOf" srcId="{02669042-F5CF-4555-A73C-56498E0517C1}" destId="{0AAA8154-0E96-4AB0-939E-14E211F92B74}" srcOrd="1" destOrd="0" presId="urn:microsoft.com/office/officeart/2018/2/layout/IconVerticalSolidList"/>
    <dgm:cxn modelId="{65AD8ED9-8E4F-4FC1-9F04-F3210414A794}" type="presParOf" srcId="{02669042-F5CF-4555-A73C-56498E0517C1}" destId="{B2CF8E92-6C71-4572-A70E-833CA8D66589}" srcOrd="2" destOrd="0" presId="urn:microsoft.com/office/officeart/2018/2/layout/IconVerticalSolidList"/>
    <dgm:cxn modelId="{FCB3A745-D655-484E-B91E-886C50E950D4}" type="presParOf" srcId="{B2CF8E92-6C71-4572-A70E-833CA8D66589}" destId="{0E50950F-A5C3-4156-A583-3B12A415E8A0}" srcOrd="0" destOrd="0" presId="urn:microsoft.com/office/officeart/2018/2/layout/IconVerticalSolidList"/>
    <dgm:cxn modelId="{4D816D09-AE2B-4E49-A697-483D4B29653E}" type="presParOf" srcId="{B2CF8E92-6C71-4572-A70E-833CA8D66589}" destId="{B0F0655B-D673-4C97-A61C-4F7E8F1A8411}" srcOrd="1" destOrd="0" presId="urn:microsoft.com/office/officeart/2018/2/layout/IconVerticalSolidList"/>
    <dgm:cxn modelId="{E5C2B5BA-13BD-43DF-BF22-7F563814D3A2}" type="presParOf" srcId="{B2CF8E92-6C71-4572-A70E-833CA8D66589}" destId="{EDA306DE-FE70-453C-8758-4AF6AFD06F08}" srcOrd="2" destOrd="0" presId="urn:microsoft.com/office/officeart/2018/2/layout/IconVerticalSolidList"/>
    <dgm:cxn modelId="{3D0ECD92-F9C3-4E0B-92E7-44DFA43729D1}" type="presParOf" srcId="{B2CF8E92-6C71-4572-A70E-833CA8D66589}" destId="{978328C7-356F-49B2-AC36-4ED03B0CCA9F}" srcOrd="3" destOrd="0" presId="urn:microsoft.com/office/officeart/2018/2/layout/IconVerticalSolidList"/>
    <dgm:cxn modelId="{B4B11F8C-E268-49CA-9020-7516B72EEECE}" type="presParOf" srcId="{02669042-F5CF-4555-A73C-56498E0517C1}" destId="{1E8B6F1A-B0F0-41ED-9F36-750355B4DC7D}" srcOrd="3" destOrd="0" presId="urn:microsoft.com/office/officeart/2018/2/layout/IconVerticalSolidList"/>
    <dgm:cxn modelId="{76039A1A-AF55-4ECD-9B9C-EBC15C8E97E7}" type="presParOf" srcId="{02669042-F5CF-4555-A73C-56498E0517C1}" destId="{4BE6569A-5013-46BC-8D7F-EF1639AEE9DC}" srcOrd="4" destOrd="0" presId="urn:microsoft.com/office/officeart/2018/2/layout/IconVerticalSolidList"/>
    <dgm:cxn modelId="{8338F8DE-1497-4B26-89E0-C411A183FD9A}" type="presParOf" srcId="{4BE6569A-5013-46BC-8D7F-EF1639AEE9DC}" destId="{42F7A4D9-7E21-45CF-AE0E-2CAD443C360A}" srcOrd="0" destOrd="0" presId="urn:microsoft.com/office/officeart/2018/2/layout/IconVerticalSolidList"/>
    <dgm:cxn modelId="{6FC41803-526B-40E3-A639-53BE6E62CEE8}" type="presParOf" srcId="{4BE6569A-5013-46BC-8D7F-EF1639AEE9DC}" destId="{FE211967-AD1D-46B7-A384-6227D7053AAE}" srcOrd="1" destOrd="0" presId="urn:microsoft.com/office/officeart/2018/2/layout/IconVerticalSolidList"/>
    <dgm:cxn modelId="{1A8038D0-C72F-4842-A343-979C33AB9C58}" type="presParOf" srcId="{4BE6569A-5013-46BC-8D7F-EF1639AEE9DC}" destId="{BFDDE123-80EB-47A5-950B-04957F34EBE8}" srcOrd="2" destOrd="0" presId="urn:microsoft.com/office/officeart/2018/2/layout/IconVerticalSolidList"/>
    <dgm:cxn modelId="{7BF6FC07-12E7-47BF-9F46-A7F357577EE6}" type="presParOf" srcId="{4BE6569A-5013-46BC-8D7F-EF1639AEE9DC}" destId="{37B78F04-F941-4938-8EBA-D6EDD720FA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6F1B66-38EA-4E9A-9E49-9B729C1D3B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0998C01-A743-46B8-93B4-2E436A8AD7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Used df.head() to preview data</a:t>
          </a:r>
        </a:p>
      </dgm:t>
    </dgm:pt>
    <dgm:pt modelId="{424202F8-BCBD-4544-A33E-7FAA2EAEBEAC}" type="parTrans" cxnId="{6F72A33F-6D1B-4E48-9EB0-F282990BABE4}">
      <dgm:prSet/>
      <dgm:spPr/>
      <dgm:t>
        <a:bodyPr/>
        <a:lstStyle/>
        <a:p>
          <a:endParaRPr lang="en-US"/>
        </a:p>
      </dgm:t>
    </dgm:pt>
    <dgm:pt modelId="{9F1B3A94-4E45-4910-8D8A-A5C88E8A3700}" type="sibTrans" cxnId="{6F72A33F-6D1B-4E48-9EB0-F282990BABE4}">
      <dgm:prSet/>
      <dgm:spPr/>
      <dgm:t>
        <a:bodyPr/>
        <a:lstStyle/>
        <a:p>
          <a:endParaRPr lang="en-US"/>
        </a:p>
      </dgm:t>
    </dgm:pt>
    <dgm:pt modelId="{DD90AFA8-93A5-4DA6-8EA6-0178465994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General structure from df.info()</a:t>
          </a:r>
        </a:p>
      </dgm:t>
    </dgm:pt>
    <dgm:pt modelId="{4E38FA4F-CAB9-4FD6-AAD4-B05809BD6B00}" type="parTrans" cxnId="{088BC2EF-BA0F-4395-B972-CCDD9B7A881C}">
      <dgm:prSet/>
      <dgm:spPr/>
      <dgm:t>
        <a:bodyPr/>
        <a:lstStyle/>
        <a:p>
          <a:endParaRPr lang="en-US"/>
        </a:p>
      </dgm:t>
    </dgm:pt>
    <dgm:pt modelId="{6F9FB214-78A7-46EC-927B-4F8103D05984}" type="sibTrans" cxnId="{088BC2EF-BA0F-4395-B972-CCDD9B7A881C}">
      <dgm:prSet/>
      <dgm:spPr/>
      <dgm:t>
        <a:bodyPr/>
        <a:lstStyle/>
        <a:p>
          <a:endParaRPr lang="en-US"/>
        </a:p>
      </dgm:t>
    </dgm:pt>
    <dgm:pt modelId="{1DE95E00-CAD7-406F-94F1-EC33C4A201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[Insert Screenshot of Data Preview]</a:t>
          </a:r>
        </a:p>
      </dgm:t>
    </dgm:pt>
    <dgm:pt modelId="{AC62262E-3D1C-4217-B14C-07E754BBD657}" type="parTrans" cxnId="{81DCE1D3-3924-4FB5-835B-D27C8C0C66B2}">
      <dgm:prSet/>
      <dgm:spPr/>
      <dgm:t>
        <a:bodyPr/>
        <a:lstStyle/>
        <a:p>
          <a:endParaRPr lang="en-US"/>
        </a:p>
      </dgm:t>
    </dgm:pt>
    <dgm:pt modelId="{CAE1B110-C1A1-4848-A5F3-027CEF14EA4A}" type="sibTrans" cxnId="{81DCE1D3-3924-4FB5-835B-D27C8C0C66B2}">
      <dgm:prSet/>
      <dgm:spPr/>
      <dgm:t>
        <a:bodyPr/>
        <a:lstStyle/>
        <a:p>
          <a:endParaRPr lang="en-US"/>
        </a:p>
      </dgm:t>
    </dgm:pt>
    <dgm:pt modelId="{109C8E41-0F42-4327-A454-0F514B442D78}" type="pres">
      <dgm:prSet presAssocID="{616F1B66-38EA-4E9A-9E49-9B729C1D3BDA}" presName="root" presStyleCnt="0">
        <dgm:presLayoutVars>
          <dgm:dir/>
          <dgm:resizeHandles val="exact"/>
        </dgm:presLayoutVars>
      </dgm:prSet>
      <dgm:spPr/>
    </dgm:pt>
    <dgm:pt modelId="{23E0586B-749D-4FEE-BBB9-E4072F97DCCD}" type="pres">
      <dgm:prSet presAssocID="{60998C01-A743-46B8-93B4-2E436A8AD783}" presName="compNode" presStyleCnt="0"/>
      <dgm:spPr/>
    </dgm:pt>
    <dgm:pt modelId="{5C38D5DB-AFD3-4307-B401-3BD35CABCE6D}" type="pres">
      <dgm:prSet presAssocID="{60998C01-A743-46B8-93B4-2E436A8AD7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A4A6CB-7671-4305-B71C-2DD5282A7955}" type="pres">
      <dgm:prSet presAssocID="{60998C01-A743-46B8-93B4-2E436A8AD7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F62353-8B49-4BFC-8B96-F6C6626E77D8}" type="pres">
      <dgm:prSet presAssocID="{60998C01-A743-46B8-93B4-2E436A8AD783}" presName="spaceRect" presStyleCnt="0"/>
      <dgm:spPr/>
    </dgm:pt>
    <dgm:pt modelId="{B8340446-FB1F-46FF-9F0B-76FCB13E5283}" type="pres">
      <dgm:prSet presAssocID="{60998C01-A743-46B8-93B4-2E436A8AD783}" presName="textRect" presStyleLbl="revTx" presStyleIdx="0" presStyleCnt="3">
        <dgm:presLayoutVars>
          <dgm:chMax val="1"/>
          <dgm:chPref val="1"/>
        </dgm:presLayoutVars>
      </dgm:prSet>
      <dgm:spPr/>
    </dgm:pt>
    <dgm:pt modelId="{7CDD8314-ADB3-4311-9A0F-02923532FD13}" type="pres">
      <dgm:prSet presAssocID="{9F1B3A94-4E45-4910-8D8A-A5C88E8A3700}" presName="sibTrans" presStyleCnt="0"/>
      <dgm:spPr/>
    </dgm:pt>
    <dgm:pt modelId="{9184B083-0EDB-4F25-91F7-AC0D7ABCE40D}" type="pres">
      <dgm:prSet presAssocID="{DD90AFA8-93A5-4DA6-8EA6-017846599444}" presName="compNode" presStyleCnt="0"/>
      <dgm:spPr/>
    </dgm:pt>
    <dgm:pt modelId="{5EADC7AB-C6BD-4656-B6E8-B7ABEFC3EEDA}" type="pres">
      <dgm:prSet presAssocID="{DD90AFA8-93A5-4DA6-8EA6-01784659944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FE110B7-65F9-421C-8A80-EE81DFECDDF9}" type="pres">
      <dgm:prSet presAssocID="{DD90AFA8-93A5-4DA6-8EA6-0178465994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940CC99-D846-43E3-B985-0FC6145AF37A}" type="pres">
      <dgm:prSet presAssocID="{DD90AFA8-93A5-4DA6-8EA6-017846599444}" presName="spaceRect" presStyleCnt="0"/>
      <dgm:spPr/>
    </dgm:pt>
    <dgm:pt modelId="{6A8B1E72-B46D-4D22-9EA8-391F77EBF8AE}" type="pres">
      <dgm:prSet presAssocID="{DD90AFA8-93A5-4DA6-8EA6-017846599444}" presName="textRect" presStyleLbl="revTx" presStyleIdx="1" presStyleCnt="3">
        <dgm:presLayoutVars>
          <dgm:chMax val="1"/>
          <dgm:chPref val="1"/>
        </dgm:presLayoutVars>
      </dgm:prSet>
      <dgm:spPr/>
    </dgm:pt>
    <dgm:pt modelId="{1AA55D8D-9634-42A7-85D0-95CC0B5B0F79}" type="pres">
      <dgm:prSet presAssocID="{6F9FB214-78A7-46EC-927B-4F8103D05984}" presName="sibTrans" presStyleCnt="0"/>
      <dgm:spPr/>
    </dgm:pt>
    <dgm:pt modelId="{98613C8C-B1D5-4C9C-93CB-A8CB4150D42E}" type="pres">
      <dgm:prSet presAssocID="{1DE95E00-CAD7-406F-94F1-EC33C4A20123}" presName="compNode" presStyleCnt="0"/>
      <dgm:spPr/>
    </dgm:pt>
    <dgm:pt modelId="{156D64BE-6E41-4364-A55A-3EBC0AC3C8E2}" type="pres">
      <dgm:prSet presAssocID="{1DE95E00-CAD7-406F-94F1-EC33C4A2012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B4D13D4-D919-467F-8548-CED6D4418EA5}" type="pres">
      <dgm:prSet presAssocID="{1DE95E00-CAD7-406F-94F1-EC33C4A201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201E295A-5681-4FE9-9318-D3ACC1D9CBFF}" type="pres">
      <dgm:prSet presAssocID="{1DE95E00-CAD7-406F-94F1-EC33C4A20123}" presName="spaceRect" presStyleCnt="0"/>
      <dgm:spPr/>
    </dgm:pt>
    <dgm:pt modelId="{2268B336-6834-4202-8DAD-FF4252C6ACB1}" type="pres">
      <dgm:prSet presAssocID="{1DE95E00-CAD7-406F-94F1-EC33C4A201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A400402-D1A0-4522-A30B-9949FFBFC5DD}" type="presOf" srcId="{1DE95E00-CAD7-406F-94F1-EC33C4A20123}" destId="{2268B336-6834-4202-8DAD-FF4252C6ACB1}" srcOrd="0" destOrd="0" presId="urn:microsoft.com/office/officeart/2018/5/layout/IconLeafLabelList"/>
    <dgm:cxn modelId="{20221213-AF05-44B7-A059-AF47BA936DBC}" type="presOf" srcId="{60998C01-A743-46B8-93B4-2E436A8AD783}" destId="{B8340446-FB1F-46FF-9F0B-76FCB13E5283}" srcOrd="0" destOrd="0" presId="urn:microsoft.com/office/officeart/2018/5/layout/IconLeafLabelList"/>
    <dgm:cxn modelId="{6F72A33F-6D1B-4E48-9EB0-F282990BABE4}" srcId="{616F1B66-38EA-4E9A-9E49-9B729C1D3BDA}" destId="{60998C01-A743-46B8-93B4-2E436A8AD783}" srcOrd="0" destOrd="0" parTransId="{424202F8-BCBD-4544-A33E-7FAA2EAEBEAC}" sibTransId="{9F1B3A94-4E45-4910-8D8A-A5C88E8A3700}"/>
    <dgm:cxn modelId="{B14B2988-BA42-48DA-8789-4240030FFF0A}" type="presOf" srcId="{DD90AFA8-93A5-4DA6-8EA6-017846599444}" destId="{6A8B1E72-B46D-4D22-9EA8-391F77EBF8AE}" srcOrd="0" destOrd="0" presId="urn:microsoft.com/office/officeart/2018/5/layout/IconLeafLabelList"/>
    <dgm:cxn modelId="{8623D0AC-EBE1-4F64-B713-7F2AEF4CB360}" type="presOf" srcId="{616F1B66-38EA-4E9A-9E49-9B729C1D3BDA}" destId="{109C8E41-0F42-4327-A454-0F514B442D78}" srcOrd="0" destOrd="0" presId="urn:microsoft.com/office/officeart/2018/5/layout/IconLeafLabelList"/>
    <dgm:cxn modelId="{81DCE1D3-3924-4FB5-835B-D27C8C0C66B2}" srcId="{616F1B66-38EA-4E9A-9E49-9B729C1D3BDA}" destId="{1DE95E00-CAD7-406F-94F1-EC33C4A20123}" srcOrd="2" destOrd="0" parTransId="{AC62262E-3D1C-4217-B14C-07E754BBD657}" sibTransId="{CAE1B110-C1A1-4848-A5F3-027CEF14EA4A}"/>
    <dgm:cxn modelId="{088BC2EF-BA0F-4395-B972-CCDD9B7A881C}" srcId="{616F1B66-38EA-4E9A-9E49-9B729C1D3BDA}" destId="{DD90AFA8-93A5-4DA6-8EA6-017846599444}" srcOrd="1" destOrd="0" parTransId="{4E38FA4F-CAB9-4FD6-AAD4-B05809BD6B00}" sibTransId="{6F9FB214-78A7-46EC-927B-4F8103D05984}"/>
    <dgm:cxn modelId="{64F91787-CC52-408E-B5DE-F2CBBBF86E1B}" type="presParOf" srcId="{109C8E41-0F42-4327-A454-0F514B442D78}" destId="{23E0586B-749D-4FEE-BBB9-E4072F97DCCD}" srcOrd="0" destOrd="0" presId="urn:microsoft.com/office/officeart/2018/5/layout/IconLeafLabelList"/>
    <dgm:cxn modelId="{2CC3B3DF-2C3D-4927-AEB1-78197058E5F7}" type="presParOf" srcId="{23E0586B-749D-4FEE-BBB9-E4072F97DCCD}" destId="{5C38D5DB-AFD3-4307-B401-3BD35CABCE6D}" srcOrd="0" destOrd="0" presId="urn:microsoft.com/office/officeart/2018/5/layout/IconLeafLabelList"/>
    <dgm:cxn modelId="{6E7759E4-4AE3-41EA-877E-279D0A58D411}" type="presParOf" srcId="{23E0586B-749D-4FEE-BBB9-E4072F97DCCD}" destId="{3FA4A6CB-7671-4305-B71C-2DD5282A7955}" srcOrd="1" destOrd="0" presId="urn:microsoft.com/office/officeart/2018/5/layout/IconLeafLabelList"/>
    <dgm:cxn modelId="{8B96C36F-ACDA-4A18-B9B9-4483E53CF053}" type="presParOf" srcId="{23E0586B-749D-4FEE-BBB9-E4072F97DCCD}" destId="{D4F62353-8B49-4BFC-8B96-F6C6626E77D8}" srcOrd="2" destOrd="0" presId="urn:microsoft.com/office/officeart/2018/5/layout/IconLeafLabelList"/>
    <dgm:cxn modelId="{DD51F25D-F4AE-4337-AE0C-2E35595B50D3}" type="presParOf" srcId="{23E0586B-749D-4FEE-BBB9-E4072F97DCCD}" destId="{B8340446-FB1F-46FF-9F0B-76FCB13E5283}" srcOrd="3" destOrd="0" presId="urn:microsoft.com/office/officeart/2018/5/layout/IconLeafLabelList"/>
    <dgm:cxn modelId="{48C02A30-C60F-410B-BCA6-68730E288BF8}" type="presParOf" srcId="{109C8E41-0F42-4327-A454-0F514B442D78}" destId="{7CDD8314-ADB3-4311-9A0F-02923532FD13}" srcOrd="1" destOrd="0" presId="urn:microsoft.com/office/officeart/2018/5/layout/IconLeafLabelList"/>
    <dgm:cxn modelId="{E5331E6B-C1ED-468B-B6A1-1B2476D813C5}" type="presParOf" srcId="{109C8E41-0F42-4327-A454-0F514B442D78}" destId="{9184B083-0EDB-4F25-91F7-AC0D7ABCE40D}" srcOrd="2" destOrd="0" presId="urn:microsoft.com/office/officeart/2018/5/layout/IconLeafLabelList"/>
    <dgm:cxn modelId="{8C66C0F6-B4FC-45BD-95EA-D2D561E2A808}" type="presParOf" srcId="{9184B083-0EDB-4F25-91F7-AC0D7ABCE40D}" destId="{5EADC7AB-C6BD-4656-B6E8-B7ABEFC3EEDA}" srcOrd="0" destOrd="0" presId="urn:microsoft.com/office/officeart/2018/5/layout/IconLeafLabelList"/>
    <dgm:cxn modelId="{43F919AC-AC0C-40B7-A3D8-2374C130B7A7}" type="presParOf" srcId="{9184B083-0EDB-4F25-91F7-AC0D7ABCE40D}" destId="{3FE110B7-65F9-421C-8A80-EE81DFECDDF9}" srcOrd="1" destOrd="0" presId="urn:microsoft.com/office/officeart/2018/5/layout/IconLeafLabelList"/>
    <dgm:cxn modelId="{1D39DE77-732E-4338-9125-5B442CA4D75A}" type="presParOf" srcId="{9184B083-0EDB-4F25-91F7-AC0D7ABCE40D}" destId="{5940CC99-D846-43E3-B985-0FC6145AF37A}" srcOrd="2" destOrd="0" presId="urn:microsoft.com/office/officeart/2018/5/layout/IconLeafLabelList"/>
    <dgm:cxn modelId="{2DD97F6D-F948-44AE-A311-257A1CB50F42}" type="presParOf" srcId="{9184B083-0EDB-4F25-91F7-AC0D7ABCE40D}" destId="{6A8B1E72-B46D-4D22-9EA8-391F77EBF8AE}" srcOrd="3" destOrd="0" presId="urn:microsoft.com/office/officeart/2018/5/layout/IconLeafLabelList"/>
    <dgm:cxn modelId="{BE598346-A069-4C13-B0BA-51F279B95589}" type="presParOf" srcId="{109C8E41-0F42-4327-A454-0F514B442D78}" destId="{1AA55D8D-9634-42A7-85D0-95CC0B5B0F79}" srcOrd="3" destOrd="0" presId="urn:microsoft.com/office/officeart/2018/5/layout/IconLeafLabelList"/>
    <dgm:cxn modelId="{0BA6291B-C095-4CB4-BDA1-2BCBB38F55D4}" type="presParOf" srcId="{109C8E41-0F42-4327-A454-0F514B442D78}" destId="{98613C8C-B1D5-4C9C-93CB-A8CB4150D42E}" srcOrd="4" destOrd="0" presId="urn:microsoft.com/office/officeart/2018/5/layout/IconLeafLabelList"/>
    <dgm:cxn modelId="{B0691F7D-6B23-4396-AE09-FB2947B2B435}" type="presParOf" srcId="{98613C8C-B1D5-4C9C-93CB-A8CB4150D42E}" destId="{156D64BE-6E41-4364-A55A-3EBC0AC3C8E2}" srcOrd="0" destOrd="0" presId="urn:microsoft.com/office/officeart/2018/5/layout/IconLeafLabelList"/>
    <dgm:cxn modelId="{992D8474-BF8F-4E27-87D4-568A04CC6E3E}" type="presParOf" srcId="{98613C8C-B1D5-4C9C-93CB-A8CB4150D42E}" destId="{4B4D13D4-D919-467F-8548-CED6D4418EA5}" srcOrd="1" destOrd="0" presId="urn:microsoft.com/office/officeart/2018/5/layout/IconLeafLabelList"/>
    <dgm:cxn modelId="{4AD8E728-1782-4C56-84EA-35134B846176}" type="presParOf" srcId="{98613C8C-B1D5-4C9C-93CB-A8CB4150D42E}" destId="{201E295A-5681-4FE9-9318-D3ACC1D9CBFF}" srcOrd="2" destOrd="0" presId="urn:microsoft.com/office/officeart/2018/5/layout/IconLeafLabelList"/>
    <dgm:cxn modelId="{BFCF71F5-495A-4FDE-A4D2-FB61479C1319}" type="presParOf" srcId="{98613C8C-B1D5-4C9C-93CB-A8CB4150D42E}" destId="{2268B336-6834-4202-8DAD-FF4252C6AC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D9A81A-D85E-4495-ADE6-7F2B3C9CEB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89BA210-8C34-4701-BBBF-3CCE2C5F4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Checked missing values using df.isnull().sum()</a:t>
          </a:r>
        </a:p>
      </dgm:t>
    </dgm:pt>
    <dgm:pt modelId="{E69B9D3B-3F74-4C6D-B60C-6767ED542B24}" type="parTrans" cxnId="{DC9E93B2-2BEB-48F4-BAB0-E645D1632D0A}">
      <dgm:prSet/>
      <dgm:spPr/>
      <dgm:t>
        <a:bodyPr/>
        <a:lstStyle/>
        <a:p>
          <a:endParaRPr lang="en-US"/>
        </a:p>
      </dgm:t>
    </dgm:pt>
    <dgm:pt modelId="{F877EF39-2E0F-4AEF-BFB8-3718D946FEF3}" type="sibTrans" cxnId="{DC9E93B2-2BEB-48F4-BAB0-E645D1632D0A}">
      <dgm:prSet/>
      <dgm:spPr/>
      <dgm:t>
        <a:bodyPr/>
        <a:lstStyle/>
        <a:p>
          <a:endParaRPr lang="en-US"/>
        </a:p>
      </dgm:t>
    </dgm:pt>
    <dgm:pt modelId="{A449A724-6283-4C7F-AE73-3BCF8BDB8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Filled missing values using forward fill (df.fillna(method='ffill'))</a:t>
          </a:r>
        </a:p>
      </dgm:t>
    </dgm:pt>
    <dgm:pt modelId="{4C856F37-2FE8-4E1C-B948-BC9D9D676B61}" type="parTrans" cxnId="{34C07F06-97AD-4209-B9AF-80686AA056A5}">
      <dgm:prSet/>
      <dgm:spPr/>
      <dgm:t>
        <a:bodyPr/>
        <a:lstStyle/>
        <a:p>
          <a:endParaRPr lang="en-US"/>
        </a:p>
      </dgm:t>
    </dgm:pt>
    <dgm:pt modelId="{F81AFEDA-8D4E-472B-9714-88FB608AE818}" type="sibTrans" cxnId="{34C07F06-97AD-4209-B9AF-80686AA056A5}">
      <dgm:prSet/>
      <dgm:spPr/>
      <dgm:t>
        <a:bodyPr/>
        <a:lstStyle/>
        <a:p>
          <a:endParaRPr lang="en-US"/>
        </a:p>
      </dgm:t>
    </dgm:pt>
    <dgm:pt modelId="{96CF11A7-7534-4F73-A195-002570375DA1}" type="pres">
      <dgm:prSet presAssocID="{E3D9A81A-D85E-4495-ADE6-7F2B3C9CEB93}" presName="root" presStyleCnt="0">
        <dgm:presLayoutVars>
          <dgm:dir/>
          <dgm:resizeHandles val="exact"/>
        </dgm:presLayoutVars>
      </dgm:prSet>
      <dgm:spPr/>
    </dgm:pt>
    <dgm:pt modelId="{1E089C3C-73FF-4812-B20B-A8FDA2B7B1D8}" type="pres">
      <dgm:prSet presAssocID="{289BA210-8C34-4701-BBBF-3CCE2C5F468F}" presName="compNode" presStyleCnt="0"/>
      <dgm:spPr/>
    </dgm:pt>
    <dgm:pt modelId="{E6380708-03BC-4EEA-8704-5DBB4DF48E34}" type="pres">
      <dgm:prSet presAssocID="{289BA210-8C34-4701-BBBF-3CCE2C5F468F}" presName="bgRect" presStyleLbl="bgShp" presStyleIdx="0" presStyleCnt="2"/>
      <dgm:spPr/>
    </dgm:pt>
    <dgm:pt modelId="{FA6B8D91-5FD7-4C0A-B9B1-9583FB27FA3F}" type="pres">
      <dgm:prSet presAssocID="{289BA210-8C34-4701-BBBF-3CCE2C5F46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AC540101-6AED-4F2B-AD21-4470ADE218F5}" type="pres">
      <dgm:prSet presAssocID="{289BA210-8C34-4701-BBBF-3CCE2C5F468F}" presName="spaceRect" presStyleCnt="0"/>
      <dgm:spPr/>
    </dgm:pt>
    <dgm:pt modelId="{52E5AE5D-36C4-4499-A6A6-711DF1897C4D}" type="pres">
      <dgm:prSet presAssocID="{289BA210-8C34-4701-BBBF-3CCE2C5F468F}" presName="parTx" presStyleLbl="revTx" presStyleIdx="0" presStyleCnt="2">
        <dgm:presLayoutVars>
          <dgm:chMax val="0"/>
          <dgm:chPref val="0"/>
        </dgm:presLayoutVars>
      </dgm:prSet>
      <dgm:spPr/>
    </dgm:pt>
    <dgm:pt modelId="{700395F0-A423-495E-81C2-04042904E6F4}" type="pres">
      <dgm:prSet presAssocID="{F877EF39-2E0F-4AEF-BFB8-3718D946FEF3}" presName="sibTrans" presStyleCnt="0"/>
      <dgm:spPr/>
    </dgm:pt>
    <dgm:pt modelId="{0C7AA1EA-B3A5-438C-BF5F-8B8A92FF9EE8}" type="pres">
      <dgm:prSet presAssocID="{A449A724-6283-4C7F-AE73-3BCF8BDB84AE}" presName="compNode" presStyleCnt="0"/>
      <dgm:spPr/>
    </dgm:pt>
    <dgm:pt modelId="{1D7B25B6-DDE1-430D-BC97-DEE05175EF1A}" type="pres">
      <dgm:prSet presAssocID="{A449A724-6283-4C7F-AE73-3BCF8BDB84AE}" presName="bgRect" presStyleLbl="bgShp" presStyleIdx="1" presStyleCnt="2"/>
      <dgm:spPr/>
    </dgm:pt>
    <dgm:pt modelId="{35929A2B-4575-4A31-92D1-63681F7DA2D9}" type="pres">
      <dgm:prSet presAssocID="{A449A724-6283-4C7F-AE73-3BCF8BDB84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AB7E2E5-3ECB-4AC9-811D-688830652806}" type="pres">
      <dgm:prSet presAssocID="{A449A724-6283-4C7F-AE73-3BCF8BDB84AE}" presName="spaceRect" presStyleCnt="0"/>
      <dgm:spPr/>
    </dgm:pt>
    <dgm:pt modelId="{5DE3218E-4DC6-4626-9EDE-3C583441C134}" type="pres">
      <dgm:prSet presAssocID="{A449A724-6283-4C7F-AE73-3BCF8BDB84A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4C07F06-97AD-4209-B9AF-80686AA056A5}" srcId="{E3D9A81A-D85E-4495-ADE6-7F2B3C9CEB93}" destId="{A449A724-6283-4C7F-AE73-3BCF8BDB84AE}" srcOrd="1" destOrd="0" parTransId="{4C856F37-2FE8-4E1C-B948-BC9D9D676B61}" sibTransId="{F81AFEDA-8D4E-472B-9714-88FB608AE818}"/>
    <dgm:cxn modelId="{07A76298-D632-4B23-9FB0-A01AB890A58F}" type="presOf" srcId="{A449A724-6283-4C7F-AE73-3BCF8BDB84AE}" destId="{5DE3218E-4DC6-4626-9EDE-3C583441C134}" srcOrd="0" destOrd="0" presId="urn:microsoft.com/office/officeart/2018/2/layout/IconVerticalSolidList"/>
    <dgm:cxn modelId="{DC9E93B2-2BEB-48F4-BAB0-E645D1632D0A}" srcId="{E3D9A81A-D85E-4495-ADE6-7F2B3C9CEB93}" destId="{289BA210-8C34-4701-BBBF-3CCE2C5F468F}" srcOrd="0" destOrd="0" parTransId="{E69B9D3B-3F74-4C6D-B60C-6767ED542B24}" sibTransId="{F877EF39-2E0F-4AEF-BFB8-3718D946FEF3}"/>
    <dgm:cxn modelId="{C8FF77F4-79E9-4A4E-805B-275CC1FDEBC7}" type="presOf" srcId="{289BA210-8C34-4701-BBBF-3CCE2C5F468F}" destId="{52E5AE5D-36C4-4499-A6A6-711DF1897C4D}" srcOrd="0" destOrd="0" presId="urn:microsoft.com/office/officeart/2018/2/layout/IconVerticalSolidList"/>
    <dgm:cxn modelId="{4B703AFD-9D83-4A39-8375-0E81AB7AB8A6}" type="presOf" srcId="{E3D9A81A-D85E-4495-ADE6-7F2B3C9CEB93}" destId="{96CF11A7-7534-4F73-A195-002570375DA1}" srcOrd="0" destOrd="0" presId="urn:microsoft.com/office/officeart/2018/2/layout/IconVerticalSolidList"/>
    <dgm:cxn modelId="{3DFB4E41-568C-4584-B0B8-11E9AE3488EE}" type="presParOf" srcId="{96CF11A7-7534-4F73-A195-002570375DA1}" destId="{1E089C3C-73FF-4812-B20B-A8FDA2B7B1D8}" srcOrd="0" destOrd="0" presId="urn:microsoft.com/office/officeart/2018/2/layout/IconVerticalSolidList"/>
    <dgm:cxn modelId="{324BB52E-806A-46FB-A84F-811667E17975}" type="presParOf" srcId="{1E089C3C-73FF-4812-B20B-A8FDA2B7B1D8}" destId="{E6380708-03BC-4EEA-8704-5DBB4DF48E34}" srcOrd="0" destOrd="0" presId="urn:microsoft.com/office/officeart/2018/2/layout/IconVerticalSolidList"/>
    <dgm:cxn modelId="{48D5782A-23C1-4AC4-A7EF-5950D1283F2A}" type="presParOf" srcId="{1E089C3C-73FF-4812-B20B-A8FDA2B7B1D8}" destId="{FA6B8D91-5FD7-4C0A-B9B1-9583FB27FA3F}" srcOrd="1" destOrd="0" presId="urn:microsoft.com/office/officeart/2018/2/layout/IconVerticalSolidList"/>
    <dgm:cxn modelId="{3B7B2BDD-4CA7-4159-BC0A-E4A34B067D88}" type="presParOf" srcId="{1E089C3C-73FF-4812-B20B-A8FDA2B7B1D8}" destId="{AC540101-6AED-4F2B-AD21-4470ADE218F5}" srcOrd="2" destOrd="0" presId="urn:microsoft.com/office/officeart/2018/2/layout/IconVerticalSolidList"/>
    <dgm:cxn modelId="{1F386359-712C-4FEC-86B4-69D233441A79}" type="presParOf" srcId="{1E089C3C-73FF-4812-B20B-A8FDA2B7B1D8}" destId="{52E5AE5D-36C4-4499-A6A6-711DF1897C4D}" srcOrd="3" destOrd="0" presId="urn:microsoft.com/office/officeart/2018/2/layout/IconVerticalSolidList"/>
    <dgm:cxn modelId="{23DE416E-413C-45C7-9B78-32CE973D2FDD}" type="presParOf" srcId="{96CF11A7-7534-4F73-A195-002570375DA1}" destId="{700395F0-A423-495E-81C2-04042904E6F4}" srcOrd="1" destOrd="0" presId="urn:microsoft.com/office/officeart/2018/2/layout/IconVerticalSolidList"/>
    <dgm:cxn modelId="{F6204F34-7538-4447-BED2-CD42DB36DE46}" type="presParOf" srcId="{96CF11A7-7534-4F73-A195-002570375DA1}" destId="{0C7AA1EA-B3A5-438C-BF5F-8B8A92FF9EE8}" srcOrd="2" destOrd="0" presId="urn:microsoft.com/office/officeart/2018/2/layout/IconVerticalSolidList"/>
    <dgm:cxn modelId="{5D3CF211-358D-478A-A961-8427BEDA902D}" type="presParOf" srcId="{0C7AA1EA-B3A5-438C-BF5F-8B8A92FF9EE8}" destId="{1D7B25B6-DDE1-430D-BC97-DEE05175EF1A}" srcOrd="0" destOrd="0" presId="urn:microsoft.com/office/officeart/2018/2/layout/IconVerticalSolidList"/>
    <dgm:cxn modelId="{E98CDBE3-7CD1-4A53-8C08-F5797BE2EACD}" type="presParOf" srcId="{0C7AA1EA-B3A5-438C-BF5F-8B8A92FF9EE8}" destId="{35929A2B-4575-4A31-92D1-63681F7DA2D9}" srcOrd="1" destOrd="0" presId="urn:microsoft.com/office/officeart/2018/2/layout/IconVerticalSolidList"/>
    <dgm:cxn modelId="{2BC7F083-F8D3-403A-A146-65C8D502C59E}" type="presParOf" srcId="{0C7AA1EA-B3A5-438C-BF5F-8B8A92FF9EE8}" destId="{EAB7E2E5-3ECB-4AC9-811D-688830652806}" srcOrd="2" destOrd="0" presId="urn:microsoft.com/office/officeart/2018/2/layout/IconVerticalSolidList"/>
    <dgm:cxn modelId="{935B9476-326A-4265-801F-480E0D21265B}" type="presParOf" srcId="{0C7AA1EA-B3A5-438C-BF5F-8B8A92FF9EE8}" destId="{5DE3218E-4DC6-4626-9EDE-3C583441C1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36C7CD-8CE7-4DFD-AC97-2F45DE8FF7C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911F35-8FC3-4E5A-AE2B-47D3C7A193BF}">
      <dgm:prSet/>
      <dgm:spPr/>
      <dgm:t>
        <a:bodyPr/>
        <a:lstStyle/>
        <a:p>
          <a:r>
            <a:rPr lang="en-US"/>
            <a:t>• Generated with df.describe(include='all')</a:t>
          </a:r>
        </a:p>
      </dgm:t>
    </dgm:pt>
    <dgm:pt modelId="{E2D26BEC-09D4-4C88-A573-A005683024E5}" type="parTrans" cxnId="{D3085634-AB97-489B-BB7E-AAC694E756DA}">
      <dgm:prSet/>
      <dgm:spPr/>
      <dgm:t>
        <a:bodyPr/>
        <a:lstStyle/>
        <a:p>
          <a:endParaRPr lang="en-US"/>
        </a:p>
      </dgm:t>
    </dgm:pt>
    <dgm:pt modelId="{000D7E67-C260-406B-A5CB-AFFF33AB5831}" type="sibTrans" cxnId="{D3085634-AB97-489B-BB7E-AAC694E756DA}">
      <dgm:prSet/>
      <dgm:spPr/>
      <dgm:t>
        <a:bodyPr/>
        <a:lstStyle/>
        <a:p>
          <a:endParaRPr lang="en-US"/>
        </a:p>
      </dgm:t>
    </dgm:pt>
    <dgm:pt modelId="{0EC2B578-D8C2-4E05-A6B7-F2EEC7FB8808}">
      <dgm:prSet/>
      <dgm:spPr/>
      <dgm:t>
        <a:bodyPr/>
        <a:lstStyle/>
        <a:p>
          <a:r>
            <a:rPr lang="en-US"/>
            <a:t>• Overview of numeric and categorical data</a:t>
          </a:r>
        </a:p>
      </dgm:t>
    </dgm:pt>
    <dgm:pt modelId="{D0BC1ED2-221F-48D2-BAAA-082447EC3E29}" type="parTrans" cxnId="{BA6D73D3-BBEE-4B0B-96CA-DEDC0FEF5B5B}">
      <dgm:prSet/>
      <dgm:spPr/>
      <dgm:t>
        <a:bodyPr/>
        <a:lstStyle/>
        <a:p>
          <a:endParaRPr lang="en-US"/>
        </a:p>
      </dgm:t>
    </dgm:pt>
    <dgm:pt modelId="{DBA32254-A77B-4DA3-9E8A-8503CDA4C392}" type="sibTrans" cxnId="{BA6D73D3-BBEE-4B0B-96CA-DEDC0FEF5B5B}">
      <dgm:prSet/>
      <dgm:spPr/>
      <dgm:t>
        <a:bodyPr/>
        <a:lstStyle/>
        <a:p>
          <a:endParaRPr lang="en-US"/>
        </a:p>
      </dgm:t>
    </dgm:pt>
    <dgm:pt modelId="{117DC47F-E620-4BB7-8953-6677BE19A5A0}">
      <dgm:prSet/>
      <dgm:spPr/>
      <dgm:t>
        <a:bodyPr/>
        <a:lstStyle/>
        <a:p>
          <a:r>
            <a:rPr lang="en-US"/>
            <a:t>[Insert Summary Table Screenshot]</a:t>
          </a:r>
        </a:p>
      </dgm:t>
    </dgm:pt>
    <dgm:pt modelId="{9B06B837-99CC-4662-8456-A726424E28D2}" type="parTrans" cxnId="{E9721E22-59A9-42EA-880C-05745F513AF5}">
      <dgm:prSet/>
      <dgm:spPr/>
      <dgm:t>
        <a:bodyPr/>
        <a:lstStyle/>
        <a:p>
          <a:endParaRPr lang="en-US"/>
        </a:p>
      </dgm:t>
    </dgm:pt>
    <dgm:pt modelId="{A393D212-76C1-4283-92A1-60EC79284C42}" type="sibTrans" cxnId="{E9721E22-59A9-42EA-880C-05745F513AF5}">
      <dgm:prSet/>
      <dgm:spPr/>
      <dgm:t>
        <a:bodyPr/>
        <a:lstStyle/>
        <a:p>
          <a:endParaRPr lang="en-US"/>
        </a:p>
      </dgm:t>
    </dgm:pt>
    <dgm:pt modelId="{923E506D-9278-4E33-ACE0-4FD2D8E85260}" type="pres">
      <dgm:prSet presAssocID="{3036C7CD-8CE7-4DFD-AC97-2F45DE8FF7C9}" presName="diagram" presStyleCnt="0">
        <dgm:presLayoutVars>
          <dgm:dir/>
          <dgm:resizeHandles val="exact"/>
        </dgm:presLayoutVars>
      </dgm:prSet>
      <dgm:spPr/>
    </dgm:pt>
    <dgm:pt modelId="{BD0E4E43-A56A-4005-BC44-60783DBF796B}" type="pres">
      <dgm:prSet presAssocID="{CE911F35-8FC3-4E5A-AE2B-47D3C7A193BF}" presName="node" presStyleLbl="node1" presStyleIdx="0" presStyleCnt="3">
        <dgm:presLayoutVars>
          <dgm:bulletEnabled val="1"/>
        </dgm:presLayoutVars>
      </dgm:prSet>
      <dgm:spPr/>
    </dgm:pt>
    <dgm:pt modelId="{373774A0-E7A0-4C65-A67A-C72C7D4FC9D7}" type="pres">
      <dgm:prSet presAssocID="{000D7E67-C260-406B-A5CB-AFFF33AB5831}" presName="sibTrans" presStyleCnt="0"/>
      <dgm:spPr/>
    </dgm:pt>
    <dgm:pt modelId="{FCCB5AB1-A290-40DF-A4AB-71AAE783F622}" type="pres">
      <dgm:prSet presAssocID="{0EC2B578-D8C2-4E05-A6B7-F2EEC7FB8808}" presName="node" presStyleLbl="node1" presStyleIdx="1" presStyleCnt="3">
        <dgm:presLayoutVars>
          <dgm:bulletEnabled val="1"/>
        </dgm:presLayoutVars>
      </dgm:prSet>
      <dgm:spPr/>
    </dgm:pt>
    <dgm:pt modelId="{8BEBA0C3-A3C9-47DA-BE52-77850FAB2EF1}" type="pres">
      <dgm:prSet presAssocID="{DBA32254-A77B-4DA3-9E8A-8503CDA4C392}" presName="sibTrans" presStyleCnt="0"/>
      <dgm:spPr/>
    </dgm:pt>
    <dgm:pt modelId="{919C4EBB-979F-47B6-962C-27D994780444}" type="pres">
      <dgm:prSet presAssocID="{117DC47F-E620-4BB7-8953-6677BE19A5A0}" presName="node" presStyleLbl="node1" presStyleIdx="2" presStyleCnt="3">
        <dgm:presLayoutVars>
          <dgm:bulletEnabled val="1"/>
        </dgm:presLayoutVars>
      </dgm:prSet>
      <dgm:spPr/>
    </dgm:pt>
  </dgm:ptLst>
  <dgm:cxnLst>
    <dgm:cxn modelId="{148C8904-2850-46A8-A044-1DF93E953947}" type="presOf" srcId="{0EC2B578-D8C2-4E05-A6B7-F2EEC7FB8808}" destId="{FCCB5AB1-A290-40DF-A4AB-71AAE783F622}" srcOrd="0" destOrd="0" presId="urn:microsoft.com/office/officeart/2005/8/layout/default"/>
    <dgm:cxn modelId="{E9721E22-59A9-42EA-880C-05745F513AF5}" srcId="{3036C7CD-8CE7-4DFD-AC97-2F45DE8FF7C9}" destId="{117DC47F-E620-4BB7-8953-6677BE19A5A0}" srcOrd="2" destOrd="0" parTransId="{9B06B837-99CC-4662-8456-A726424E28D2}" sibTransId="{A393D212-76C1-4283-92A1-60EC79284C42}"/>
    <dgm:cxn modelId="{D3085634-AB97-489B-BB7E-AAC694E756DA}" srcId="{3036C7CD-8CE7-4DFD-AC97-2F45DE8FF7C9}" destId="{CE911F35-8FC3-4E5A-AE2B-47D3C7A193BF}" srcOrd="0" destOrd="0" parTransId="{E2D26BEC-09D4-4C88-A573-A005683024E5}" sibTransId="{000D7E67-C260-406B-A5CB-AFFF33AB5831}"/>
    <dgm:cxn modelId="{0B397B4D-B4FB-49C1-9FFF-45E176620D91}" type="presOf" srcId="{3036C7CD-8CE7-4DFD-AC97-2F45DE8FF7C9}" destId="{923E506D-9278-4E33-ACE0-4FD2D8E85260}" srcOrd="0" destOrd="0" presId="urn:microsoft.com/office/officeart/2005/8/layout/default"/>
    <dgm:cxn modelId="{BA6D73D3-BBEE-4B0B-96CA-DEDC0FEF5B5B}" srcId="{3036C7CD-8CE7-4DFD-AC97-2F45DE8FF7C9}" destId="{0EC2B578-D8C2-4E05-A6B7-F2EEC7FB8808}" srcOrd="1" destOrd="0" parTransId="{D0BC1ED2-221F-48D2-BAAA-082447EC3E29}" sibTransId="{DBA32254-A77B-4DA3-9E8A-8503CDA4C392}"/>
    <dgm:cxn modelId="{B22ECDF7-574C-47C1-A3BC-6A481B537D0D}" type="presOf" srcId="{CE911F35-8FC3-4E5A-AE2B-47D3C7A193BF}" destId="{BD0E4E43-A56A-4005-BC44-60783DBF796B}" srcOrd="0" destOrd="0" presId="urn:microsoft.com/office/officeart/2005/8/layout/default"/>
    <dgm:cxn modelId="{2E4178F9-8F54-40D0-B821-699F5B50B82B}" type="presOf" srcId="{117DC47F-E620-4BB7-8953-6677BE19A5A0}" destId="{919C4EBB-979F-47B6-962C-27D994780444}" srcOrd="0" destOrd="0" presId="urn:microsoft.com/office/officeart/2005/8/layout/default"/>
    <dgm:cxn modelId="{B019F2D1-6C7A-4FDA-9873-38BCC1208CFC}" type="presParOf" srcId="{923E506D-9278-4E33-ACE0-4FD2D8E85260}" destId="{BD0E4E43-A56A-4005-BC44-60783DBF796B}" srcOrd="0" destOrd="0" presId="urn:microsoft.com/office/officeart/2005/8/layout/default"/>
    <dgm:cxn modelId="{7B405F4A-BFBA-4690-A16A-218D5FB73E3A}" type="presParOf" srcId="{923E506D-9278-4E33-ACE0-4FD2D8E85260}" destId="{373774A0-E7A0-4C65-A67A-C72C7D4FC9D7}" srcOrd="1" destOrd="0" presId="urn:microsoft.com/office/officeart/2005/8/layout/default"/>
    <dgm:cxn modelId="{CCC340BD-A01D-47C8-AFEE-3E807C2B449E}" type="presParOf" srcId="{923E506D-9278-4E33-ACE0-4FD2D8E85260}" destId="{FCCB5AB1-A290-40DF-A4AB-71AAE783F622}" srcOrd="2" destOrd="0" presId="urn:microsoft.com/office/officeart/2005/8/layout/default"/>
    <dgm:cxn modelId="{E8E33E33-AC93-4469-8FDF-1C373F6675C0}" type="presParOf" srcId="{923E506D-9278-4E33-ACE0-4FD2D8E85260}" destId="{8BEBA0C3-A3C9-47DA-BE52-77850FAB2EF1}" srcOrd="3" destOrd="0" presId="urn:microsoft.com/office/officeart/2005/8/layout/default"/>
    <dgm:cxn modelId="{E09D2405-4641-4C95-93BF-B950452C6713}" type="presParOf" srcId="{923E506D-9278-4E33-ACE0-4FD2D8E85260}" destId="{919C4EBB-979F-47B6-962C-27D99478044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1F194D-946E-4DB7-885D-C253084778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4335307-2D0F-4F67-84F4-1EABE7F42898}">
      <dgm:prSet/>
      <dgm:spPr/>
      <dgm:t>
        <a:bodyPr/>
        <a:lstStyle/>
        <a:p>
          <a:r>
            <a:rPr lang="en-US"/>
            <a:t>• Used df['StateCode'].value_counts()</a:t>
          </a:r>
        </a:p>
      </dgm:t>
    </dgm:pt>
    <dgm:pt modelId="{51AFF77B-72DC-47C9-B0C3-F96CDDE1CE85}" type="parTrans" cxnId="{41DA548B-0463-4ADC-9D2F-8B8383D37585}">
      <dgm:prSet/>
      <dgm:spPr/>
      <dgm:t>
        <a:bodyPr/>
        <a:lstStyle/>
        <a:p>
          <a:endParaRPr lang="en-US"/>
        </a:p>
      </dgm:t>
    </dgm:pt>
    <dgm:pt modelId="{4533CEF9-5012-4CDF-B001-720CB9C0F65D}" type="sibTrans" cxnId="{41DA548B-0463-4ADC-9D2F-8B8383D37585}">
      <dgm:prSet/>
      <dgm:spPr/>
      <dgm:t>
        <a:bodyPr/>
        <a:lstStyle/>
        <a:p>
          <a:endParaRPr lang="en-US"/>
        </a:p>
      </dgm:t>
    </dgm:pt>
    <dgm:pt modelId="{4E0EEA6E-4FCC-455F-89C6-A7DC23BA7B84}">
      <dgm:prSet/>
      <dgm:spPr/>
      <dgm:t>
        <a:bodyPr/>
        <a:lstStyle/>
        <a:p>
          <a:r>
            <a:rPr lang="en-US"/>
            <a:t>• Identified top states with most schools</a:t>
          </a:r>
        </a:p>
      </dgm:t>
    </dgm:pt>
    <dgm:pt modelId="{D097C7F3-7124-4432-AFB5-D3ACAA187983}" type="parTrans" cxnId="{AA84D9AB-D773-4828-8D75-F6AB99F46869}">
      <dgm:prSet/>
      <dgm:spPr/>
      <dgm:t>
        <a:bodyPr/>
        <a:lstStyle/>
        <a:p>
          <a:endParaRPr lang="en-US"/>
        </a:p>
      </dgm:t>
    </dgm:pt>
    <dgm:pt modelId="{4B98C1E2-A160-4A45-BD28-004EAF8A482A}" type="sibTrans" cxnId="{AA84D9AB-D773-4828-8D75-F6AB99F46869}">
      <dgm:prSet/>
      <dgm:spPr/>
      <dgm:t>
        <a:bodyPr/>
        <a:lstStyle/>
        <a:p>
          <a:endParaRPr lang="en-US"/>
        </a:p>
      </dgm:t>
    </dgm:pt>
    <dgm:pt modelId="{EEA7938F-F93E-4985-B0FD-EB1B14AFE018}">
      <dgm:prSet/>
      <dgm:spPr/>
      <dgm:t>
        <a:bodyPr/>
        <a:lstStyle/>
        <a:p>
          <a:r>
            <a:rPr lang="en-US"/>
            <a:t>[Insert Printed Output]</a:t>
          </a:r>
        </a:p>
      </dgm:t>
    </dgm:pt>
    <dgm:pt modelId="{D757F1E5-10BF-4781-A1CE-0B4ACE1D049D}" type="parTrans" cxnId="{6BACCEBD-1858-4FA2-9803-11C114632E6F}">
      <dgm:prSet/>
      <dgm:spPr/>
      <dgm:t>
        <a:bodyPr/>
        <a:lstStyle/>
        <a:p>
          <a:endParaRPr lang="en-US"/>
        </a:p>
      </dgm:t>
    </dgm:pt>
    <dgm:pt modelId="{B628C6AB-C51F-4F77-BB8C-6C86CB9A6D9F}" type="sibTrans" cxnId="{6BACCEBD-1858-4FA2-9803-11C114632E6F}">
      <dgm:prSet/>
      <dgm:spPr/>
      <dgm:t>
        <a:bodyPr/>
        <a:lstStyle/>
        <a:p>
          <a:endParaRPr lang="en-US"/>
        </a:p>
      </dgm:t>
    </dgm:pt>
    <dgm:pt modelId="{E5CB4C78-690A-469C-B95C-65247007F478}" type="pres">
      <dgm:prSet presAssocID="{2A1F194D-946E-4DB7-885D-C25308477879}" presName="root" presStyleCnt="0">
        <dgm:presLayoutVars>
          <dgm:dir/>
          <dgm:resizeHandles val="exact"/>
        </dgm:presLayoutVars>
      </dgm:prSet>
      <dgm:spPr/>
    </dgm:pt>
    <dgm:pt modelId="{8600852B-5D68-4605-BA07-121EFC51D51C}" type="pres">
      <dgm:prSet presAssocID="{C4335307-2D0F-4F67-84F4-1EABE7F42898}" presName="compNode" presStyleCnt="0"/>
      <dgm:spPr/>
    </dgm:pt>
    <dgm:pt modelId="{EC5E1274-D554-4CB3-AB7B-4CABDDB09C5B}" type="pres">
      <dgm:prSet presAssocID="{C4335307-2D0F-4F67-84F4-1EABE7F42898}" presName="bgRect" presStyleLbl="bgShp" presStyleIdx="0" presStyleCnt="3"/>
      <dgm:spPr/>
    </dgm:pt>
    <dgm:pt modelId="{68EF5E3C-114F-4224-8A8C-0D6EF2892F1C}" type="pres">
      <dgm:prSet presAssocID="{C4335307-2D0F-4F67-84F4-1EABE7F428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1037FBD-FF74-48DD-8AB9-DD6F6E26C1F3}" type="pres">
      <dgm:prSet presAssocID="{C4335307-2D0F-4F67-84F4-1EABE7F42898}" presName="spaceRect" presStyleCnt="0"/>
      <dgm:spPr/>
    </dgm:pt>
    <dgm:pt modelId="{A95301AF-CFED-4E8E-9DC7-B37794D45260}" type="pres">
      <dgm:prSet presAssocID="{C4335307-2D0F-4F67-84F4-1EABE7F42898}" presName="parTx" presStyleLbl="revTx" presStyleIdx="0" presStyleCnt="3">
        <dgm:presLayoutVars>
          <dgm:chMax val="0"/>
          <dgm:chPref val="0"/>
        </dgm:presLayoutVars>
      </dgm:prSet>
      <dgm:spPr/>
    </dgm:pt>
    <dgm:pt modelId="{7CA48E40-FFDA-4AE4-9127-0CE647AA41B2}" type="pres">
      <dgm:prSet presAssocID="{4533CEF9-5012-4CDF-B001-720CB9C0F65D}" presName="sibTrans" presStyleCnt="0"/>
      <dgm:spPr/>
    </dgm:pt>
    <dgm:pt modelId="{B58C69E6-D89B-4B32-A9FD-A2A62F76EB10}" type="pres">
      <dgm:prSet presAssocID="{4E0EEA6E-4FCC-455F-89C6-A7DC23BA7B84}" presName="compNode" presStyleCnt="0"/>
      <dgm:spPr/>
    </dgm:pt>
    <dgm:pt modelId="{9078E2AF-8348-47E7-B9EB-865EBBFB0313}" type="pres">
      <dgm:prSet presAssocID="{4E0EEA6E-4FCC-455F-89C6-A7DC23BA7B84}" presName="bgRect" presStyleLbl="bgShp" presStyleIdx="1" presStyleCnt="3"/>
      <dgm:spPr/>
    </dgm:pt>
    <dgm:pt modelId="{1BC33DA3-CDB0-4253-8CC5-42D579F4FD0B}" type="pres">
      <dgm:prSet presAssocID="{4E0EEA6E-4FCC-455F-89C6-A7DC23BA7B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92BC2002-EEB7-4284-A687-46E051D75320}" type="pres">
      <dgm:prSet presAssocID="{4E0EEA6E-4FCC-455F-89C6-A7DC23BA7B84}" presName="spaceRect" presStyleCnt="0"/>
      <dgm:spPr/>
    </dgm:pt>
    <dgm:pt modelId="{308E6C59-040D-4B06-93B7-2599D4BEFAA5}" type="pres">
      <dgm:prSet presAssocID="{4E0EEA6E-4FCC-455F-89C6-A7DC23BA7B84}" presName="parTx" presStyleLbl="revTx" presStyleIdx="1" presStyleCnt="3">
        <dgm:presLayoutVars>
          <dgm:chMax val="0"/>
          <dgm:chPref val="0"/>
        </dgm:presLayoutVars>
      </dgm:prSet>
      <dgm:spPr/>
    </dgm:pt>
    <dgm:pt modelId="{E8427E7D-5B75-4DC8-981C-488C4BF61A1D}" type="pres">
      <dgm:prSet presAssocID="{4B98C1E2-A160-4A45-BD28-004EAF8A482A}" presName="sibTrans" presStyleCnt="0"/>
      <dgm:spPr/>
    </dgm:pt>
    <dgm:pt modelId="{612FCF7C-4637-45AA-9376-33BB917B6B66}" type="pres">
      <dgm:prSet presAssocID="{EEA7938F-F93E-4985-B0FD-EB1B14AFE018}" presName="compNode" presStyleCnt="0"/>
      <dgm:spPr/>
    </dgm:pt>
    <dgm:pt modelId="{FA61D0F0-A0AA-496B-9EE5-3AF615B1794F}" type="pres">
      <dgm:prSet presAssocID="{EEA7938F-F93E-4985-B0FD-EB1B14AFE018}" presName="bgRect" presStyleLbl="bgShp" presStyleIdx="2" presStyleCnt="3"/>
      <dgm:spPr/>
    </dgm:pt>
    <dgm:pt modelId="{CFA68676-5591-4D3E-B44D-F35FE3CD9CE9}" type="pres">
      <dgm:prSet presAssocID="{EEA7938F-F93E-4985-B0FD-EB1B14AFE0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91C35C58-25FE-4423-AACC-95CC0EC88BA8}" type="pres">
      <dgm:prSet presAssocID="{EEA7938F-F93E-4985-B0FD-EB1B14AFE018}" presName="spaceRect" presStyleCnt="0"/>
      <dgm:spPr/>
    </dgm:pt>
    <dgm:pt modelId="{574A1F4E-9F48-427B-9423-9627C28D52D3}" type="pres">
      <dgm:prSet presAssocID="{EEA7938F-F93E-4985-B0FD-EB1B14AFE0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58F110-DF3C-4402-8324-0E3D66EF67D5}" type="presOf" srcId="{2A1F194D-946E-4DB7-885D-C25308477879}" destId="{E5CB4C78-690A-469C-B95C-65247007F478}" srcOrd="0" destOrd="0" presId="urn:microsoft.com/office/officeart/2018/2/layout/IconVerticalSolidList"/>
    <dgm:cxn modelId="{0BD11230-9A5E-4126-B044-4C88A4B8D058}" type="presOf" srcId="{C4335307-2D0F-4F67-84F4-1EABE7F42898}" destId="{A95301AF-CFED-4E8E-9DC7-B37794D45260}" srcOrd="0" destOrd="0" presId="urn:microsoft.com/office/officeart/2018/2/layout/IconVerticalSolidList"/>
    <dgm:cxn modelId="{41DA548B-0463-4ADC-9D2F-8B8383D37585}" srcId="{2A1F194D-946E-4DB7-885D-C25308477879}" destId="{C4335307-2D0F-4F67-84F4-1EABE7F42898}" srcOrd="0" destOrd="0" parTransId="{51AFF77B-72DC-47C9-B0C3-F96CDDE1CE85}" sibTransId="{4533CEF9-5012-4CDF-B001-720CB9C0F65D}"/>
    <dgm:cxn modelId="{CADBBE91-19AC-491D-B0C0-740716DDA6B0}" type="presOf" srcId="{EEA7938F-F93E-4985-B0FD-EB1B14AFE018}" destId="{574A1F4E-9F48-427B-9423-9627C28D52D3}" srcOrd="0" destOrd="0" presId="urn:microsoft.com/office/officeart/2018/2/layout/IconVerticalSolidList"/>
    <dgm:cxn modelId="{75F11793-0AE3-49EF-A7AA-74D6413A88A6}" type="presOf" srcId="{4E0EEA6E-4FCC-455F-89C6-A7DC23BA7B84}" destId="{308E6C59-040D-4B06-93B7-2599D4BEFAA5}" srcOrd="0" destOrd="0" presId="urn:microsoft.com/office/officeart/2018/2/layout/IconVerticalSolidList"/>
    <dgm:cxn modelId="{AA84D9AB-D773-4828-8D75-F6AB99F46869}" srcId="{2A1F194D-946E-4DB7-885D-C25308477879}" destId="{4E0EEA6E-4FCC-455F-89C6-A7DC23BA7B84}" srcOrd="1" destOrd="0" parTransId="{D097C7F3-7124-4432-AFB5-D3ACAA187983}" sibTransId="{4B98C1E2-A160-4A45-BD28-004EAF8A482A}"/>
    <dgm:cxn modelId="{6BACCEBD-1858-4FA2-9803-11C114632E6F}" srcId="{2A1F194D-946E-4DB7-885D-C25308477879}" destId="{EEA7938F-F93E-4985-B0FD-EB1B14AFE018}" srcOrd="2" destOrd="0" parTransId="{D757F1E5-10BF-4781-A1CE-0B4ACE1D049D}" sibTransId="{B628C6AB-C51F-4F77-BB8C-6C86CB9A6D9F}"/>
    <dgm:cxn modelId="{E6B15CCE-B85E-4076-AEF5-2A2BFC6EB5E5}" type="presParOf" srcId="{E5CB4C78-690A-469C-B95C-65247007F478}" destId="{8600852B-5D68-4605-BA07-121EFC51D51C}" srcOrd="0" destOrd="0" presId="urn:microsoft.com/office/officeart/2018/2/layout/IconVerticalSolidList"/>
    <dgm:cxn modelId="{D3AF9C8F-71B6-4951-9DE0-75F684CA0E7D}" type="presParOf" srcId="{8600852B-5D68-4605-BA07-121EFC51D51C}" destId="{EC5E1274-D554-4CB3-AB7B-4CABDDB09C5B}" srcOrd="0" destOrd="0" presId="urn:microsoft.com/office/officeart/2018/2/layout/IconVerticalSolidList"/>
    <dgm:cxn modelId="{DF8B04E7-DD5A-4540-B219-35AC4E7CA8FC}" type="presParOf" srcId="{8600852B-5D68-4605-BA07-121EFC51D51C}" destId="{68EF5E3C-114F-4224-8A8C-0D6EF2892F1C}" srcOrd="1" destOrd="0" presId="urn:microsoft.com/office/officeart/2018/2/layout/IconVerticalSolidList"/>
    <dgm:cxn modelId="{CF4139FD-B8B5-4BFD-A914-A58A6B838384}" type="presParOf" srcId="{8600852B-5D68-4605-BA07-121EFC51D51C}" destId="{81037FBD-FF74-48DD-8AB9-DD6F6E26C1F3}" srcOrd="2" destOrd="0" presId="urn:microsoft.com/office/officeart/2018/2/layout/IconVerticalSolidList"/>
    <dgm:cxn modelId="{69E7683E-0E64-4715-8D42-587B2FBE33B7}" type="presParOf" srcId="{8600852B-5D68-4605-BA07-121EFC51D51C}" destId="{A95301AF-CFED-4E8E-9DC7-B37794D45260}" srcOrd="3" destOrd="0" presId="urn:microsoft.com/office/officeart/2018/2/layout/IconVerticalSolidList"/>
    <dgm:cxn modelId="{0313E718-71A9-4036-9DD6-6073AE090777}" type="presParOf" srcId="{E5CB4C78-690A-469C-B95C-65247007F478}" destId="{7CA48E40-FFDA-4AE4-9127-0CE647AA41B2}" srcOrd="1" destOrd="0" presId="urn:microsoft.com/office/officeart/2018/2/layout/IconVerticalSolidList"/>
    <dgm:cxn modelId="{E9E70B1F-460E-4E3A-B65E-E13ABC80926E}" type="presParOf" srcId="{E5CB4C78-690A-469C-B95C-65247007F478}" destId="{B58C69E6-D89B-4B32-A9FD-A2A62F76EB10}" srcOrd="2" destOrd="0" presId="urn:microsoft.com/office/officeart/2018/2/layout/IconVerticalSolidList"/>
    <dgm:cxn modelId="{47CACC16-D633-4B41-832B-184298B79798}" type="presParOf" srcId="{B58C69E6-D89B-4B32-A9FD-A2A62F76EB10}" destId="{9078E2AF-8348-47E7-B9EB-865EBBFB0313}" srcOrd="0" destOrd="0" presId="urn:microsoft.com/office/officeart/2018/2/layout/IconVerticalSolidList"/>
    <dgm:cxn modelId="{BDC698DA-5D5C-4E01-A64C-714973560BD3}" type="presParOf" srcId="{B58C69E6-D89B-4B32-A9FD-A2A62F76EB10}" destId="{1BC33DA3-CDB0-4253-8CC5-42D579F4FD0B}" srcOrd="1" destOrd="0" presId="urn:microsoft.com/office/officeart/2018/2/layout/IconVerticalSolidList"/>
    <dgm:cxn modelId="{3FD0B4F1-6BD4-411C-AF71-D3D020818336}" type="presParOf" srcId="{B58C69E6-D89B-4B32-A9FD-A2A62F76EB10}" destId="{92BC2002-EEB7-4284-A687-46E051D75320}" srcOrd="2" destOrd="0" presId="urn:microsoft.com/office/officeart/2018/2/layout/IconVerticalSolidList"/>
    <dgm:cxn modelId="{5CCDEE0F-C01A-401C-A217-75D145AF3081}" type="presParOf" srcId="{B58C69E6-D89B-4B32-A9FD-A2A62F76EB10}" destId="{308E6C59-040D-4B06-93B7-2599D4BEFAA5}" srcOrd="3" destOrd="0" presId="urn:microsoft.com/office/officeart/2018/2/layout/IconVerticalSolidList"/>
    <dgm:cxn modelId="{5F696812-F4D3-477A-AC0E-4604C58E54BC}" type="presParOf" srcId="{E5CB4C78-690A-469C-B95C-65247007F478}" destId="{E8427E7D-5B75-4DC8-981C-488C4BF61A1D}" srcOrd="3" destOrd="0" presId="urn:microsoft.com/office/officeart/2018/2/layout/IconVerticalSolidList"/>
    <dgm:cxn modelId="{F58E7C33-F418-4288-AFC3-03E40E4F7042}" type="presParOf" srcId="{E5CB4C78-690A-469C-B95C-65247007F478}" destId="{612FCF7C-4637-45AA-9376-33BB917B6B66}" srcOrd="4" destOrd="0" presId="urn:microsoft.com/office/officeart/2018/2/layout/IconVerticalSolidList"/>
    <dgm:cxn modelId="{719DEEF6-83B7-473A-8D83-21CF282CE2F6}" type="presParOf" srcId="{612FCF7C-4637-45AA-9376-33BB917B6B66}" destId="{FA61D0F0-A0AA-496B-9EE5-3AF615B1794F}" srcOrd="0" destOrd="0" presId="urn:microsoft.com/office/officeart/2018/2/layout/IconVerticalSolidList"/>
    <dgm:cxn modelId="{8B8750E3-8EA8-4382-9A02-CB333BC05763}" type="presParOf" srcId="{612FCF7C-4637-45AA-9376-33BB917B6B66}" destId="{CFA68676-5591-4D3E-B44D-F35FE3CD9CE9}" srcOrd="1" destOrd="0" presId="urn:microsoft.com/office/officeart/2018/2/layout/IconVerticalSolidList"/>
    <dgm:cxn modelId="{B9A511F1-D8A4-476D-9B57-3FC9EA41B656}" type="presParOf" srcId="{612FCF7C-4637-45AA-9376-33BB917B6B66}" destId="{91C35C58-25FE-4423-AACC-95CC0EC88BA8}" srcOrd="2" destOrd="0" presId="urn:microsoft.com/office/officeart/2018/2/layout/IconVerticalSolidList"/>
    <dgm:cxn modelId="{59839184-483B-41F2-A874-68216D492973}" type="presParOf" srcId="{612FCF7C-4637-45AA-9376-33BB917B6B66}" destId="{574A1F4E-9F48-427B-9423-9627C28D52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1502-30A7-4BEF-968B-18A93229DE90}">
      <dsp:nvSpPr>
        <dsp:cNvPr id="0" name=""/>
        <dsp:cNvSpPr/>
      </dsp:nvSpPr>
      <dsp:spPr>
        <a:xfrm>
          <a:off x="0" y="793073"/>
          <a:ext cx="4683949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Analyze federal school data for insights</a:t>
          </a:r>
        </a:p>
      </dsp:txBody>
      <dsp:txXfrm>
        <a:off x="62141" y="855214"/>
        <a:ext cx="4559667" cy="1148678"/>
      </dsp:txXfrm>
    </dsp:sp>
    <dsp:sp modelId="{46608F93-B9ED-4DB9-836E-AC576A38982C}">
      <dsp:nvSpPr>
        <dsp:cNvPr id="0" name=""/>
        <dsp:cNvSpPr/>
      </dsp:nvSpPr>
      <dsp:spPr>
        <a:xfrm>
          <a:off x="0" y="2158193"/>
          <a:ext cx="4683949" cy="1272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Explore trends in school distribution by state</a:t>
          </a:r>
        </a:p>
      </dsp:txBody>
      <dsp:txXfrm>
        <a:off x="62141" y="2220334"/>
        <a:ext cx="4559667" cy="1148678"/>
      </dsp:txXfrm>
    </dsp:sp>
    <dsp:sp modelId="{46123585-4138-42FB-BC6B-F172BE9ADB0A}">
      <dsp:nvSpPr>
        <dsp:cNvPr id="0" name=""/>
        <dsp:cNvSpPr/>
      </dsp:nvSpPr>
      <dsp:spPr>
        <a:xfrm>
          <a:off x="0" y="3523313"/>
          <a:ext cx="4683949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Tools: Python, pandas, matplotlib, seaborn</a:t>
          </a:r>
        </a:p>
      </dsp:txBody>
      <dsp:txXfrm>
        <a:off x="62141" y="3585454"/>
        <a:ext cx="4559667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B08B3-8554-4450-A3E8-EB7699B3CE9F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92CBF-A982-448A-9084-00F8A4ED3132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14BB0-9638-4B9F-996B-B653E600FFCB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Dataset: 1617fedschoolcodelist.xls</a:t>
          </a:r>
        </a:p>
      </dsp:txBody>
      <dsp:txXfrm>
        <a:off x="1939533" y="717"/>
        <a:ext cx="2786667" cy="1679249"/>
      </dsp:txXfrm>
    </dsp:sp>
    <dsp:sp modelId="{0E50950F-A5C3-4156-A583-3B12A415E8A0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0655B-D673-4C97-A61C-4F7E8F1A8411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328C7-356F-49B2-AC36-4ED03B0CCA9F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Source: U.S. Department of Education</a:t>
          </a:r>
        </a:p>
      </dsp:txBody>
      <dsp:txXfrm>
        <a:off x="1939533" y="2099779"/>
        <a:ext cx="2786667" cy="1679249"/>
      </dsp:txXfrm>
    </dsp:sp>
    <dsp:sp modelId="{42F7A4D9-7E21-45CF-AE0E-2CAD443C360A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11967-AD1D-46B7-A384-6227D7053AAE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78F04-F941-4938-8EBA-D6EDD720FA63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Columns: School Name, State Code, Zip Code, etc.</a:t>
          </a:r>
        </a:p>
      </dsp:txBody>
      <dsp:txXfrm>
        <a:off x="1939533" y="4198841"/>
        <a:ext cx="2786667" cy="16792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8D5DB-AFD3-4307-B401-3BD35CABCE6D}">
      <dsp:nvSpPr>
        <dsp:cNvPr id="0" name=""/>
        <dsp:cNvSpPr/>
      </dsp:nvSpPr>
      <dsp:spPr>
        <a:xfrm>
          <a:off x="525470" y="2921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4A6CB-7671-4305-B71C-2DD5282A7955}">
      <dsp:nvSpPr>
        <dsp:cNvPr id="0" name=""/>
        <dsp:cNvSpPr/>
      </dsp:nvSpPr>
      <dsp:spPr>
        <a:xfrm>
          <a:off x="861845" y="365586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40446-FB1F-46FF-9F0B-76FCB13E5283}">
      <dsp:nvSpPr>
        <dsp:cNvPr id="0" name=""/>
        <dsp:cNvSpPr/>
      </dsp:nvSpPr>
      <dsp:spPr>
        <a:xfrm>
          <a:off x="20907" y="209921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• Used df.head() to preview data</a:t>
          </a:r>
        </a:p>
      </dsp:txBody>
      <dsp:txXfrm>
        <a:off x="20907" y="2099211"/>
        <a:ext cx="2587500" cy="720000"/>
      </dsp:txXfrm>
    </dsp:sp>
    <dsp:sp modelId="{5EADC7AB-C6BD-4656-B6E8-B7ABEFC3EEDA}">
      <dsp:nvSpPr>
        <dsp:cNvPr id="0" name=""/>
        <dsp:cNvSpPr/>
      </dsp:nvSpPr>
      <dsp:spPr>
        <a:xfrm>
          <a:off x="3565782" y="29211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110B7-65F9-421C-8A80-EE81DFECDDF9}">
      <dsp:nvSpPr>
        <dsp:cNvPr id="0" name=""/>
        <dsp:cNvSpPr/>
      </dsp:nvSpPr>
      <dsp:spPr>
        <a:xfrm>
          <a:off x="3902157" y="365586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B1E72-B46D-4D22-9EA8-391F77EBF8AE}">
      <dsp:nvSpPr>
        <dsp:cNvPr id="0" name=""/>
        <dsp:cNvSpPr/>
      </dsp:nvSpPr>
      <dsp:spPr>
        <a:xfrm>
          <a:off x="3061220" y="209921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• General structure from df.info()</a:t>
          </a:r>
        </a:p>
      </dsp:txBody>
      <dsp:txXfrm>
        <a:off x="3061220" y="2099211"/>
        <a:ext cx="2587500" cy="720000"/>
      </dsp:txXfrm>
    </dsp:sp>
    <dsp:sp modelId="{156D64BE-6E41-4364-A55A-3EBC0AC3C8E2}">
      <dsp:nvSpPr>
        <dsp:cNvPr id="0" name=""/>
        <dsp:cNvSpPr/>
      </dsp:nvSpPr>
      <dsp:spPr>
        <a:xfrm>
          <a:off x="2045626" y="3466086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D13D4-D919-467F-8548-CED6D4418EA5}">
      <dsp:nvSpPr>
        <dsp:cNvPr id="0" name=""/>
        <dsp:cNvSpPr/>
      </dsp:nvSpPr>
      <dsp:spPr>
        <a:xfrm>
          <a:off x="2382001" y="3802461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8B336-6834-4202-8DAD-FF4252C6ACB1}">
      <dsp:nvSpPr>
        <dsp:cNvPr id="0" name=""/>
        <dsp:cNvSpPr/>
      </dsp:nvSpPr>
      <dsp:spPr>
        <a:xfrm>
          <a:off x="1541064" y="5536086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[Insert Screenshot of Data Preview]</a:t>
          </a:r>
        </a:p>
      </dsp:txBody>
      <dsp:txXfrm>
        <a:off x="1541064" y="5536086"/>
        <a:ext cx="258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80708-03BC-4EEA-8704-5DBB4DF48E34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B8D91-5FD7-4C0A-B9B1-9583FB27FA3F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5AE5D-36C4-4499-A6A6-711DF1897C4D}">
      <dsp:nvSpPr>
        <dsp:cNvPr id="0" name=""/>
        <dsp:cNvSpPr/>
      </dsp:nvSpPr>
      <dsp:spPr>
        <a:xfrm>
          <a:off x="1508156" y="707288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Checked missing values using df.isnull().sum()</a:t>
          </a:r>
        </a:p>
      </dsp:txBody>
      <dsp:txXfrm>
        <a:off x="1508156" y="707288"/>
        <a:ext cx="6378543" cy="1305763"/>
      </dsp:txXfrm>
    </dsp:sp>
    <dsp:sp modelId="{1D7B25B6-DDE1-430D-BC97-DEE05175EF1A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29A2B-4575-4A31-92D1-63681F7DA2D9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3218E-4DC6-4626-9EDE-3C583441C134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Filled missing values using forward fill (df.fillna(method='ffill'))</a:t>
          </a:r>
        </a:p>
      </dsp:txBody>
      <dsp:txXfrm>
        <a:off x="1508156" y="2339492"/>
        <a:ext cx="6378543" cy="13057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4E43-A56A-4005-BC44-60783DBF796B}">
      <dsp:nvSpPr>
        <dsp:cNvPr id="0" name=""/>
        <dsp:cNvSpPr/>
      </dsp:nvSpPr>
      <dsp:spPr>
        <a:xfrm>
          <a:off x="895393" y="3990"/>
          <a:ext cx="2935413" cy="1761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Generated with df.describe(include='all')</a:t>
          </a:r>
        </a:p>
      </dsp:txBody>
      <dsp:txXfrm>
        <a:off x="895393" y="3990"/>
        <a:ext cx="2935413" cy="1761248"/>
      </dsp:txXfrm>
    </dsp:sp>
    <dsp:sp modelId="{FCCB5AB1-A290-40DF-A4AB-71AAE783F622}">
      <dsp:nvSpPr>
        <dsp:cNvPr id="0" name=""/>
        <dsp:cNvSpPr/>
      </dsp:nvSpPr>
      <dsp:spPr>
        <a:xfrm>
          <a:off x="895393" y="2058780"/>
          <a:ext cx="2935413" cy="1761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Overview of numeric and categorical data</a:t>
          </a:r>
        </a:p>
      </dsp:txBody>
      <dsp:txXfrm>
        <a:off x="895393" y="2058780"/>
        <a:ext cx="2935413" cy="1761248"/>
      </dsp:txXfrm>
    </dsp:sp>
    <dsp:sp modelId="{919C4EBB-979F-47B6-962C-27D994780444}">
      <dsp:nvSpPr>
        <dsp:cNvPr id="0" name=""/>
        <dsp:cNvSpPr/>
      </dsp:nvSpPr>
      <dsp:spPr>
        <a:xfrm>
          <a:off x="895393" y="4113570"/>
          <a:ext cx="2935413" cy="1761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[Insert Summary Table Screenshot]</a:t>
          </a:r>
        </a:p>
      </dsp:txBody>
      <dsp:txXfrm>
        <a:off x="895393" y="4113570"/>
        <a:ext cx="2935413" cy="17612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E1274-D554-4CB3-AB7B-4CABDDB09C5B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F5E3C-114F-4224-8A8C-0D6EF2892F1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301AF-CFED-4E8E-9DC7-B37794D45260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Used df['StateCode'].value_counts()</a:t>
          </a:r>
        </a:p>
      </dsp:txBody>
      <dsp:txXfrm>
        <a:off x="1939533" y="717"/>
        <a:ext cx="2786667" cy="1679249"/>
      </dsp:txXfrm>
    </dsp:sp>
    <dsp:sp modelId="{9078E2AF-8348-47E7-B9EB-865EBBFB0313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33DA3-CDB0-4253-8CC5-42D579F4FD0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E6C59-040D-4B06-93B7-2599D4BEFAA5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Identified top states with most schools</a:t>
          </a:r>
        </a:p>
      </dsp:txBody>
      <dsp:txXfrm>
        <a:off x="1939533" y="2099779"/>
        <a:ext cx="2786667" cy="1679249"/>
      </dsp:txXfrm>
    </dsp:sp>
    <dsp:sp modelId="{FA61D0F0-A0AA-496B-9EE5-3AF615B1794F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68676-5591-4D3E-B44D-F35FE3CD9CE9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A1F4E-9F48-427B-9423-9627C28D52D3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[Insert Printed Output]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E738E7D-189B-ABBF-FB4F-A95D49B5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23" t="9091" r="516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1ADCC-01DA-D022-8870-A8C2494A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>
                <a:solidFill>
                  <a:schemeClr val="bg1"/>
                </a:solidFill>
              </a:rPr>
              <a:t>U.S. School Data Analysis (2016–2017)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en-US" sz="2800"/>
              <a:t>Line Graph – School Count by State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80" y="2551176"/>
            <a:ext cx="3408571" cy="3602935"/>
          </a:xfrm>
        </p:spPr>
        <p:txBody>
          <a:bodyPr>
            <a:normAutofit/>
          </a:bodyPr>
          <a:lstStyle/>
          <a:p>
            <a:r>
              <a:rPr lang="en-US" sz="1700"/>
              <a:t>[📈 Line Graph]</a:t>
            </a:r>
          </a:p>
          <a:p>
            <a:endParaRPr lang="en-US" sz="1700"/>
          </a:p>
          <a:p>
            <a:r>
              <a:rPr lang="en-US" sz="1700"/>
              <a:t>• Line plot of school count by top states</a:t>
            </a:r>
          </a:p>
          <a:p>
            <a:r>
              <a:rPr lang="en-US" sz="1700"/>
              <a:t>• Shows comparison visually</a:t>
            </a:r>
          </a:p>
        </p:txBody>
      </p:sp>
      <p:pic>
        <p:nvPicPr>
          <p:cNvPr id="5" name="Picture 4" descr="A graph with a green line&#10;&#10;AI-generated content may be incorrect.">
            <a:extLst>
              <a:ext uri="{FF2B5EF4-FFF2-40B4-BE49-F238E27FC236}">
                <a16:creationId xmlns:a16="http://schemas.microsoft.com/office/drawing/2014/main" id="{50D5338C-8045-225C-6562-1B858878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61" y="1834553"/>
            <a:ext cx="4000620" cy="3190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741391"/>
            <a:ext cx="2662237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Pie Chart – Top 5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10223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[🥧 Pie Chart]</a:t>
            </a:r>
          </a:p>
          <a:p>
            <a:endParaRPr lang="en-US" sz="1700"/>
          </a:p>
          <a:p>
            <a:r>
              <a:rPr lang="en-US" sz="1700"/>
              <a:t>• Percentage distribution of schools in top 5 states</a:t>
            </a:r>
          </a:p>
          <a:p>
            <a:r>
              <a:rPr lang="en-US" sz="1700"/>
              <a:t>• Good for visual share analysis</a:t>
            </a:r>
          </a:p>
        </p:txBody>
      </p: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4C26E569-934A-AE67-AFBF-F0CB9FD7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69" r="11681" b="2"/>
          <a:stretch/>
        </p:blipFill>
        <p:spPr>
          <a:xfrm>
            <a:off x="3816932" y="877413"/>
            <a:ext cx="4666971" cy="504309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Heatmap –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[🌡️ Heatmap]</a:t>
            </a:r>
          </a:p>
          <a:p>
            <a:endParaRPr lang="en-US" sz="1700"/>
          </a:p>
          <a:p>
            <a:r>
              <a:rPr lang="en-US" sz="1700"/>
              <a:t>• Correlation matrix of numeric columns</a:t>
            </a:r>
          </a:p>
          <a:p>
            <a:r>
              <a:rPr lang="en-US" sz="1700"/>
              <a:t>• Visualizes strong/weak relationships</a:t>
            </a:r>
          </a:p>
        </p:txBody>
      </p:sp>
      <p:pic>
        <p:nvPicPr>
          <p:cNvPr id="5" name="Picture 4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E3FCE910-9561-5343-867A-BFEE8A5AC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14616"/>
            <a:ext cx="3989297" cy="235368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Boxplots – Numeric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4102"/>
            <a:ext cx="3328527" cy="3908585"/>
          </a:xfrm>
        </p:spPr>
        <p:txBody>
          <a:bodyPr>
            <a:normAutofit/>
          </a:bodyPr>
          <a:lstStyle/>
          <a:p>
            <a:r>
              <a:rPr lang="en-US" sz="1700"/>
              <a:t>[📦 Boxplots]</a:t>
            </a:r>
          </a:p>
          <a:p>
            <a:endParaRPr lang="en-US" sz="1700"/>
          </a:p>
          <a:p>
            <a:r>
              <a:rPr lang="en-US" sz="1700"/>
              <a:t>• Outlier detection per numeric column</a:t>
            </a:r>
          </a:p>
          <a:p>
            <a:r>
              <a:rPr lang="en-US" sz="1700"/>
              <a:t>• Shows distribution and spread</a:t>
            </a:r>
          </a:p>
        </p:txBody>
      </p:sp>
      <p:pic>
        <p:nvPicPr>
          <p:cNvPr id="5" name="Picture 4" descr="A blu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306C6FC6-E62B-AAE8-D255-61310AD8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7" y="2160942"/>
            <a:ext cx="3553238" cy="25583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6" y="307447"/>
            <a:ext cx="8020413" cy="1109932"/>
          </a:xfrm>
        </p:spPr>
        <p:txBody>
          <a:bodyPr>
            <a:normAutofit/>
          </a:bodyPr>
          <a:lstStyle/>
          <a:p>
            <a:r>
              <a:rPr lang="en-IN" sz="3500"/>
              <a:t>Scatter Plot – ZipCode vs Random</a:t>
            </a:r>
          </a:p>
        </p:txBody>
      </p:sp>
      <p:pic>
        <p:nvPicPr>
          <p:cNvPr id="5" name="Picture 4" descr="A screen shot of a scatter plot&#10;&#10;AI-generated content may be incorrect.">
            <a:extLst>
              <a:ext uri="{FF2B5EF4-FFF2-40B4-BE49-F238E27FC236}">
                <a16:creationId xmlns:a16="http://schemas.microsoft.com/office/drawing/2014/main" id="{C63B9B6C-15BA-5665-57B6-7CE3D3C0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2803467"/>
            <a:ext cx="4353716" cy="28843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1" y="2357888"/>
            <a:ext cx="3199028" cy="3902635"/>
          </a:xfrm>
        </p:spPr>
        <p:txBody>
          <a:bodyPr anchor="ctr">
            <a:normAutofit/>
          </a:bodyPr>
          <a:lstStyle/>
          <a:p>
            <a:r>
              <a:rPr lang="en-US" sz="1700"/>
              <a:t>[📍 Scatter Plot]</a:t>
            </a:r>
          </a:p>
          <a:p>
            <a:endParaRPr lang="en-US" sz="1700"/>
          </a:p>
          <a:p>
            <a:r>
              <a:rPr lang="en-US" sz="1700"/>
              <a:t>• X: ZipCode | Y: Random Values</a:t>
            </a:r>
          </a:p>
          <a:p>
            <a:r>
              <a:rPr lang="en-US" sz="1700"/>
              <a:t>• Demonstrates regional spread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9CF95DE3-BCBA-67F8-769C-3225BA9B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62" r="1" b="1"/>
          <a:stretch/>
        </p:blipFill>
        <p:spPr>
          <a:xfrm>
            <a:off x="469942" y="317578"/>
            <a:ext cx="8138333" cy="350843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Pair Plot – Numeric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4018143"/>
            <a:ext cx="4255578" cy="2129599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[📊 Pair Plot]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• Visual comparison of numeric columns</a:t>
            </a:r>
          </a:p>
          <a:p>
            <a:r>
              <a:rPr lang="en-US" sz="1600">
                <a:solidFill>
                  <a:schemeClr val="bg1"/>
                </a:solidFill>
              </a:rPr>
              <a:t>• Useful for pattern detection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IN" sz="3500"/>
              <a:t>Conclusion &amp; Insights</a:t>
            </a:r>
          </a:p>
        </p:txBody>
      </p:sp>
      <p:pic>
        <p:nvPicPr>
          <p:cNvPr id="15" name="Picture 14" descr="Different science and technology icons on a green background">
            <a:extLst>
              <a:ext uri="{FF2B5EF4-FFF2-40B4-BE49-F238E27FC236}">
                <a16:creationId xmlns:a16="http://schemas.microsoft.com/office/drawing/2014/main" id="{E13728B7-B17F-E277-7E4F-EC94C3BD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86" r="19714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• Identified top states by school count</a:t>
            </a:r>
          </a:p>
          <a:p>
            <a:r>
              <a:rPr lang="en-US" sz="1700"/>
              <a:t>• Cleaned data and visualized key patterns</a:t>
            </a:r>
          </a:p>
          <a:p>
            <a:r>
              <a:rPr lang="en-US" sz="1700"/>
              <a:t>• Future: Combine with performance data or ML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Exploring Federal School Code List</a:t>
            </a:r>
          </a:p>
          <a:p>
            <a:r>
              <a:rPr lang="en-US" sz="2000" dirty="0"/>
              <a:t>Presented by: Your Name</a:t>
            </a:r>
          </a:p>
          <a:p>
            <a:r>
              <a:rPr lang="en-US" sz="2000" dirty="0"/>
              <a:t>Course: Course Name</a:t>
            </a:r>
          </a:p>
          <a:p>
            <a:r>
              <a:rPr lang="en-US" sz="2000" dirty="0"/>
              <a:t>Date: Presentation Date</a:t>
            </a:r>
          </a:p>
        </p:txBody>
      </p:sp>
      <p:pic>
        <p:nvPicPr>
          <p:cNvPr id="64" name="Picture 63" descr="Analog board showing flight information">
            <a:extLst>
              <a:ext uri="{FF2B5EF4-FFF2-40B4-BE49-F238E27FC236}">
                <a16:creationId xmlns:a16="http://schemas.microsoft.com/office/drawing/2014/main" id="{CDFF9C8E-734F-B5BE-6BE0-6495BD6A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75" r="34625" b="-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3900"/>
              <a:t>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70E11-EFAB-AABC-228E-928A107F9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39546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Dataset Overview</a:t>
            </a:r>
          </a:p>
        </p:txBody>
      </p:sp>
      <p:grpSp>
        <p:nvGrpSpPr>
          <p:cNvPr id="4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8370EF7E-C3AA-4223-1AA1-DFE20ED06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86433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Data Preview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72B76-631D-6B0A-ADA5-BFE1BAA1F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13927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Missing Data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9B2B7-94B1-B26D-6946-1FE817211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93698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Statistics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D80791AC-0A0E-2B54-67A7-B91F0F341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083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School Count by State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0164F-C8DB-91A1-2C7E-34DDAE33E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94888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Bar Graph – Top 10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[📊 Bar Graph]</a:t>
            </a:r>
          </a:p>
          <a:p>
            <a:endParaRPr lang="en-US" sz="1700"/>
          </a:p>
          <a:p>
            <a:r>
              <a:rPr lang="en-US" sz="1700"/>
              <a:t>• X-axis: States</a:t>
            </a:r>
          </a:p>
          <a:p>
            <a:r>
              <a:rPr lang="en-US" sz="1700"/>
              <a:t>• Y-axis: Number of Schools</a:t>
            </a:r>
          </a:p>
          <a:p>
            <a:r>
              <a:rPr lang="en-US" sz="1700"/>
              <a:t>• Highlights distribution across states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298C9075-939A-E7ED-5753-72DD8EA5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918182"/>
            <a:ext cx="4792009" cy="303094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BC17B94EDD34390910C0334D31E86" ma:contentTypeVersion="5" ma:contentTypeDescription="Create a new document." ma:contentTypeScope="" ma:versionID="dbb202c57bfab838bd621d43e377f743">
  <xsd:schema xmlns:xsd="http://www.w3.org/2001/XMLSchema" xmlns:xs="http://www.w3.org/2001/XMLSchema" xmlns:p="http://schemas.microsoft.com/office/2006/metadata/properties" xmlns:ns3="1cc145eb-370e-4bda-a336-5d5fed72919b" targetNamespace="http://schemas.microsoft.com/office/2006/metadata/properties" ma:root="true" ma:fieldsID="9b6132efb130030f9bad2fc75c690919" ns3:_="">
    <xsd:import namespace="1cc145eb-370e-4bda-a336-5d5fed729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145eb-370e-4bda-a336-5d5fed729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c145eb-370e-4bda-a336-5d5fed72919b" xsi:nil="true"/>
  </documentManagement>
</p:properties>
</file>

<file path=customXml/itemProps1.xml><?xml version="1.0" encoding="utf-8"?>
<ds:datastoreItem xmlns:ds="http://schemas.openxmlformats.org/officeDocument/2006/customXml" ds:itemID="{14C18306-C2AD-4DDD-B92C-EE9E1498B7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c145eb-370e-4bda-a336-5d5fed729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B1AE92-C724-4BBC-8924-E2CB75CAFE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E2F93C-F1ED-42F1-B2AB-7F04DBB66490}">
  <ds:schemaRefs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1cc145eb-370e-4bda-a336-5d5fed72919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382</Words>
  <Application>Microsoft Office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U.S. School Data Analysis (2016–2017)</vt:lpstr>
      <vt:lpstr>PowerPoint Presentation</vt:lpstr>
      <vt:lpstr>Introduction</vt:lpstr>
      <vt:lpstr>Dataset Overview</vt:lpstr>
      <vt:lpstr>Data Preview</vt:lpstr>
      <vt:lpstr>Missing Data Handling</vt:lpstr>
      <vt:lpstr>Summary Statistics</vt:lpstr>
      <vt:lpstr>School Count by State</vt:lpstr>
      <vt:lpstr>Bar Graph – Top 10 States</vt:lpstr>
      <vt:lpstr>Line Graph – School Count by State</vt:lpstr>
      <vt:lpstr>Pie Chart – Top 5 States</vt:lpstr>
      <vt:lpstr>Heatmap – Numeric Data</vt:lpstr>
      <vt:lpstr>Boxplots – Numeric Columns</vt:lpstr>
      <vt:lpstr>Scatter Plot – ZipCode vs Random</vt:lpstr>
      <vt:lpstr>Pair Plot – Numeric Data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P. Surendra Reddy</cp:lastModifiedBy>
  <cp:revision>2</cp:revision>
  <dcterms:created xsi:type="dcterms:W3CDTF">2013-01-27T09:14:16Z</dcterms:created>
  <dcterms:modified xsi:type="dcterms:W3CDTF">2025-04-11T11:05:36Z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0x010100D69BC17B94EDD34390910C0334D31E86</vt:lpwstr>
  </property>
</Properties>
</file>