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6"/>
  </p:notesMasterIdLst>
  <p:sldIdLst>
    <p:sldId id="256" r:id="rId2"/>
    <p:sldId id="267" r:id="rId3"/>
    <p:sldId id="268" r:id="rId4"/>
    <p:sldId id="269" r:id="rId5"/>
  </p:sldIdLst>
  <p:sldSz cx="10058400" cy="777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B67A"/>
    <a:srgbClr val="336600"/>
    <a:srgbClr val="003300"/>
    <a:srgbClr val="006600"/>
    <a:srgbClr val="008000"/>
    <a:srgbClr val="F7F5F7"/>
    <a:srgbClr val="F6F6F6"/>
    <a:srgbClr val="F3F3F3"/>
    <a:srgbClr val="EDF3EF"/>
    <a:srgbClr val="A46E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21"/>
    <p:restoredTop sz="94762"/>
  </p:normalViewPr>
  <p:slideViewPr>
    <p:cSldViewPr snapToGrid="0" snapToObjects="1">
      <p:cViewPr varScale="1">
        <p:scale>
          <a:sx n="76" d="100"/>
          <a:sy n="76" d="100"/>
        </p:scale>
        <p:origin x="1426" y="86"/>
      </p:cViewPr>
      <p:guideLst/>
    </p:cSldViewPr>
  </p:slideViewPr>
  <p:notesTextViewPr>
    <p:cViewPr>
      <p:scale>
        <a:sx n="1" d="1"/>
        <a:sy n="1" d="1"/>
      </p:scale>
      <p:origin x="0" y="0"/>
    </p:cViewPr>
  </p:notesTextViewPr>
  <p:notesViewPr>
    <p:cSldViewPr snapToGrid="0" snapToObjects="1">
      <p:cViewPr varScale="1">
        <p:scale>
          <a:sx n="69" d="100"/>
          <a:sy n="69" d="100"/>
        </p:scale>
        <p:origin x="3082"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7AE57A-1BFB-8740-A535-34F98D4D88AA}" type="datetimeFigureOut">
              <a:rPr lang="en-US" smtClean="0"/>
              <a:t>4/17/2020</a:t>
            </a:fld>
            <a:endParaRPr lang="en-US"/>
          </a:p>
        </p:txBody>
      </p:sp>
      <p:sp>
        <p:nvSpPr>
          <p:cNvPr id="4" name="Slide Image Placeholder 3"/>
          <p:cNvSpPr>
            <a:spLocks noGrp="1" noRot="1" noChangeAspect="1"/>
          </p:cNvSpPr>
          <p:nvPr>
            <p:ph type="sldImg" idx="2"/>
          </p:nvPr>
        </p:nvSpPr>
        <p:spPr>
          <a:xfrm>
            <a:off x="1433513" y="1143000"/>
            <a:ext cx="39909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62CC5A-9D81-E046-9E05-40C672010209}" type="slidenum">
              <a:rPr lang="en-US" smtClean="0"/>
              <a:t>‹#›</a:t>
            </a:fld>
            <a:endParaRPr lang="en-US"/>
          </a:p>
        </p:txBody>
      </p:sp>
    </p:spTree>
    <p:extLst>
      <p:ext uri="{BB962C8B-B14F-4D97-AF65-F5344CB8AC3E}">
        <p14:creationId xmlns:p14="http://schemas.microsoft.com/office/powerpoint/2010/main" val="972358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3513" y="1143000"/>
            <a:ext cx="399097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62CC5A-9D81-E046-9E05-40C672010209}" type="slidenum">
              <a:rPr lang="en-US" smtClean="0"/>
              <a:t>1</a:t>
            </a:fld>
            <a:endParaRPr lang="en-US"/>
          </a:p>
        </p:txBody>
      </p:sp>
    </p:spTree>
    <p:extLst>
      <p:ext uri="{BB962C8B-B14F-4D97-AF65-F5344CB8AC3E}">
        <p14:creationId xmlns:p14="http://schemas.microsoft.com/office/powerpoint/2010/main" val="2243739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3513" y="1143000"/>
            <a:ext cx="3990975" cy="3086100"/>
          </a:xfrm>
        </p:spPr>
      </p:sp>
      <p:sp>
        <p:nvSpPr>
          <p:cNvPr id="3" name="Notes Placeholder 2"/>
          <p:cNvSpPr>
            <a:spLocks noGrp="1"/>
          </p:cNvSpPr>
          <p:nvPr>
            <p:ph type="body" idx="1"/>
          </p:nvPr>
        </p:nvSpPr>
        <p:spPr/>
        <p:txBody>
          <a:bodyPr/>
          <a:lstStyle/>
          <a:p>
            <a:r>
              <a:rPr lang="en-IN" dirty="0"/>
              <a:t>On the standardized data, LASSO was applied as a method for feature selection. LASSO (Least Absolute Shrinkage and Selection Operator) applies a L! penalty that leads to the shrinkage of coefficients of some features to zero, in turn reducing the number of total features. To select the appropriate number of features, a lambda value must be specified. This lambda value is chosen through cross-validation approach. For the standardized FIFA19 dataset, the lasso reverted with a total of 47 features out of the initial 79. Then the data was further split into train and test subsets with a ratio of 80:20 respectively. </a:t>
            </a:r>
          </a:p>
          <a:p>
            <a:r>
              <a:rPr lang="en-IN" dirty="0"/>
              <a:t>Tree-based approaches were considered for the prediction of wages, a simple linear model was also built as a base model for comparison. Tree-based models Random forest and </a:t>
            </a:r>
            <a:r>
              <a:rPr lang="en-IN" dirty="0" err="1"/>
              <a:t>XGBoost</a:t>
            </a:r>
            <a:r>
              <a:rPr lang="en-IN" dirty="0"/>
              <a:t> were built along with a Support Vector Regressor. And among the 4 models, the tree-based models performed better. </a:t>
            </a:r>
            <a:r>
              <a:rPr lang="en-IN" dirty="0" err="1"/>
              <a:t>XGBoost</a:t>
            </a:r>
            <a:r>
              <a:rPr lang="en-IN" dirty="0"/>
              <a:t> was the best model among all the 4 with an R^2 value of 0.82.</a:t>
            </a:r>
          </a:p>
          <a:p>
            <a:r>
              <a:rPr lang="en-IN" dirty="0"/>
              <a:t>Once the best model was selected it’s hyperparameters were tuned using cross-validation to obtain the best results. After tuning </a:t>
            </a:r>
            <a:r>
              <a:rPr lang="en-IN" dirty="0" err="1"/>
              <a:t>XGBoost</a:t>
            </a:r>
            <a:r>
              <a:rPr lang="en-IN" dirty="0"/>
              <a:t> gave an RMSE of 8963 and an </a:t>
            </a:r>
            <a:r>
              <a:rPr lang="en-IN" dirty="0" err="1"/>
              <a:t>Ajusted</a:t>
            </a:r>
            <a:r>
              <a:rPr lang="en-IN" dirty="0"/>
              <a:t> R^2 value of 0.803. Further a SHAP model was implemented to understand how each of the </a:t>
            </a:r>
            <a:r>
              <a:rPr lang="en-IN" dirty="0" err="1"/>
              <a:t>fratures</a:t>
            </a:r>
            <a:r>
              <a:rPr lang="en-IN" dirty="0"/>
              <a:t> contribute to the final prediction. SHAP uses Shapley values to show how each variables interact with each other and their effect on the prediction value.</a:t>
            </a:r>
          </a:p>
          <a:p>
            <a:endParaRPr lang="en-US" dirty="0"/>
          </a:p>
        </p:txBody>
      </p:sp>
      <p:sp>
        <p:nvSpPr>
          <p:cNvPr id="4" name="Slide Number Placeholder 3"/>
          <p:cNvSpPr>
            <a:spLocks noGrp="1"/>
          </p:cNvSpPr>
          <p:nvPr>
            <p:ph type="sldNum" sz="quarter" idx="5"/>
          </p:nvPr>
        </p:nvSpPr>
        <p:spPr/>
        <p:txBody>
          <a:bodyPr/>
          <a:lstStyle/>
          <a:p>
            <a:fld id="{4C62CC5A-9D81-E046-9E05-40C672010209}" type="slidenum">
              <a:rPr lang="en-US" smtClean="0"/>
              <a:t>2</a:t>
            </a:fld>
            <a:endParaRPr lang="en-US"/>
          </a:p>
        </p:txBody>
      </p:sp>
    </p:spTree>
    <p:extLst>
      <p:ext uri="{BB962C8B-B14F-4D97-AF65-F5344CB8AC3E}">
        <p14:creationId xmlns:p14="http://schemas.microsoft.com/office/powerpoint/2010/main" val="1328670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9538" y="450850"/>
            <a:ext cx="3990975" cy="3086100"/>
          </a:xfrm>
        </p:spPr>
      </p:sp>
      <p:sp>
        <p:nvSpPr>
          <p:cNvPr id="3" name="Notes Placeholder 2"/>
          <p:cNvSpPr>
            <a:spLocks noGrp="1"/>
          </p:cNvSpPr>
          <p:nvPr>
            <p:ph type="body" idx="1"/>
          </p:nvPr>
        </p:nvSpPr>
        <p:spPr>
          <a:xfrm>
            <a:off x="685800" y="3555071"/>
            <a:ext cx="5486400" cy="3600450"/>
          </a:xfrm>
        </p:spPr>
        <p:txBody>
          <a:bodyPr/>
          <a:lstStyle/>
          <a:p>
            <a:pPr algn="just"/>
            <a:r>
              <a:rPr lang="en-IN" dirty="0"/>
              <a:t>LASSO (Least Absolute Shrinkage and Selection Operator) is a regression analysis method that also performs feature selection along with regularization to enhance the interpretability of a model. Lasso uses an L1 penalty to perform subset selection. L1 penalty had the effect of forcing some of the coefficient estimates to be zero when the tuning parameter lambda is sufficiently large. LASSO yields sparse models. In this project, LASSO was applied over the standardized dataset of 79 features, and a cross-validation approach was used to find the best value of lambda, resulting in the cutting down of 32 variables from the original </a:t>
            </a:r>
            <a:r>
              <a:rPr lang="en-IN" dirty="0" err="1"/>
              <a:t>set.As</a:t>
            </a:r>
            <a:r>
              <a:rPr lang="en-IN" dirty="0"/>
              <a:t> observed in the Log-Lambda plot above, the variables that are most important shrink the last. It is observed that Release Clause is the most important variable for the model.</a:t>
            </a:r>
          </a:p>
          <a:p>
            <a:pPr algn="just"/>
            <a:r>
              <a:rPr lang="en-IN" dirty="0"/>
              <a:t> With the new subset consisting of 47 features, 4 different models were applied to it. First, a simple linear model was applied as a base for comparison, two tree-based algorithms and support vector regression was applied. Among the four models, the tree-based algorithms- Random Forest and </a:t>
            </a:r>
            <a:r>
              <a:rPr lang="en-IN" dirty="0" err="1"/>
              <a:t>XGBoost</a:t>
            </a:r>
            <a:r>
              <a:rPr lang="en-IN" dirty="0"/>
              <a:t> showed better performance. Further among these two, </a:t>
            </a:r>
            <a:r>
              <a:rPr lang="en-IN" dirty="0" err="1"/>
              <a:t>XGBoost</a:t>
            </a:r>
            <a:r>
              <a:rPr lang="en-IN" dirty="0"/>
              <a:t> had the best performance measured by an adjusted R-squared value of 0.8.  </a:t>
            </a:r>
          </a:p>
          <a:p>
            <a:pPr algn="just"/>
            <a:r>
              <a:rPr lang="en-IN" dirty="0" err="1"/>
              <a:t>XGBoost</a:t>
            </a:r>
            <a:r>
              <a:rPr lang="en-IN" dirty="0"/>
              <a:t> stands for </a:t>
            </a:r>
            <a:r>
              <a:rPr lang="en-IN" dirty="0" err="1"/>
              <a:t>eXtreme</a:t>
            </a:r>
            <a:r>
              <a:rPr lang="en-IN" dirty="0"/>
              <a:t> Gradient Boosting, it is an implementation of gradient boosting machines. </a:t>
            </a:r>
            <a:r>
              <a:rPr lang="en-IN" dirty="0" err="1"/>
              <a:t>XGBoost</a:t>
            </a:r>
            <a:r>
              <a:rPr lang="en-IN" dirty="0"/>
              <a:t> is a decision tree-based ensemble machine learning algorithm that uses a gradient boosting framework. Boosting is an ensemble technique that corrects the errors made by previous models while building the new models, it is called gradient boosting when the boosting technique uses gradient descent algorithm to minimize the loss that occurs while building a new model during each iteration. The models built are sequentially added until no further improvement is seen to obtain one final model. The tree-based approach for </a:t>
            </a:r>
            <a:r>
              <a:rPr lang="en-IN" dirty="0" err="1"/>
              <a:t>XGBoost</a:t>
            </a:r>
            <a:r>
              <a:rPr lang="en-IN" dirty="0"/>
              <a:t> first builds a decision tree with weak learners, then a new model is built to predict the residuals or errors of the previous model. This process is done stage-wise and the final prediction model is in the form of an ensemble of weak prediction models. </a:t>
            </a:r>
          </a:p>
          <a:p>
            <a:pPr algn="just"/>
            <a:r>
              <a:rPr lang="en-IN" dirty="0"/>
              <a:t>After selecting the best model, it’s hyperparameters were tuned using 10 fold cross-validation. After tuning the model gave an RMSE of 8963 and an adjusted R squared value of 0.8</a:t>
            </a:r>
          </a:p>
          <a:p>
            <a:endParaRPr lang="en-US" dirty="0"/>
          </a:p>
        </p:txBody>
      </p:sp>
      <p:sp>
        <p:nvSpPr>
          <p:cNvPr id="4" name="Slide Number Placeholder 3"/>
          <p:cNvSpPr>
            <a:spLocks noGrp="1"/>
          </p:cNvSpPr>
          <p:nvPr>
            <p:ph type="sldNum" sz="quarter" idx="5"/>
          </p:nvPr>
        </p:nvSpPr>
        <p:spPr/>
        <p:txBody>
          <a:bodyPr/>
          <a:lstStyle/>
          <a:p>
            <a:fld id="{4C62CC5A-9D81-E046-9E05-40C672010209}" type="slidenum">
              <a:rPr lang="en-US" smtClean="0"/>
              <a:t>3</a:t>
            </a:fld>
            <a:endParaRPr lang="en-US"/>
          </a:p>
        </p:txBody>
      </p:sp>
    </p:spTree>
    <p:extLst>
      <p:ext uri="{BB962C8B-B14F-4D97-AF65-F5344CB8AC3E}">
        <p14:creationId xmlns:p14="http://schemas.microsoft.com/office/powerpoint/2010/main" val="201075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3513" y="1143000"/>
            <a:ext cx="399097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62CC5A-9D81-E046-9E05-40C672010209}" type="slidenum">
              <a:rPr lang="en-US" smtClean="0"/>
              <a:t>4</a:t>
            </a:fld>
            <a:endParaRPr lang="en-US"/>
          </a:p>
        </p:txBody>
      </p:sp>
    </p:spTree>
    <p:extLst>
      <p:ext uri="{BB962C8B-B14F-4D97-AF65-F5344CB8AC3E}">
        <p14:creationId xmlns:p14="http://schemas.microsoft.com/office/powerpoint/2010/main" val="985547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691517" y="5368467"/>
            <a:ext cx="3500961" cy="31090"/>
          </a:xfrm>
          <a:custGeom>
            <a:avLst/>
            <a:gdLst>
              <a:gd name="connsiteX0" fmla="*/ 0 w 3500961"/>
              <a:gd name="connsiteY0" fmla="*/ 0 h 31090"/>
              <a:gd name="connsiteX1" fmla="*/ 653513 w 3500961"/>
              <a:gd name="connsiteY1" fmla="*/ 0 h 31090"/>
              <a:gd name="connsiteX2" fmla="*/ 1272016 w 3500961"/>
              <a:gd name="connsiteY2" fmla="*/ 0 h 31090"/>
              <a:gd name="connsiteX3" fmla="*/ 1890519 w 3500961"/>
              <a:gd name="connsiteY3" fmla="*/ 0 h 31090"/>
              <a:gd name="connsiteX4" fmla="*/ 2368984 w 3500961"/>
              <a:gd name="connsiteY4" fmla="*/ 0 h 31090"/>
              <a:gd name="connsiteX5" fmla="*/ 2882458 w 3500961"/>
              <a:gd name="connsiteY5" fmla="*/ 0 h 31090"/>
              <a:gd name="connsiteX6" fmla="*/ 3500961 w 3500961"/>
              <a:gd name="connsiteY6" fmla="*/ 0 h 31090"/>
              <a:gd name="connsiteX7" fmla="*/ 3500961 w 3500961"/>
              <a:gd name="connsiteY7" fmla="*/ 31090 h 31090"/>
              <a:gd name="connsiteX8" fmla="*/ 2917468 w 3500961"/>
              <a:gd name="connsiteY8" fmla="*/ 31090 h 31090"/>
              <a:gd name="connsiteX9" fmla="*/ 2439003 w 3500961"/>
              <a:gd name="connsiteY9" fmla="*/ 31090 h 31090"/>
              <a:gd name="connsiteX10" fmla="*/ 1960538 w 3500961"/>
              <a:gd name="connsiteY10" fmla="*/ 31090 h 31090"/>
              <a:gd name="connsiteX11" fmla="*/ 1342035 w 3500961"/>
              <a:gd name="connsiteY11" fmla="*/ 31090 h 31090"/>
              <a:gd name="connsiteX12" fmla="*/ 828561 w 3500961"/>
              <a:gd name="connsiteY12" fmla="*/ 31090 h 31090"/>
              <a:gd name="connsiteX13" fmla="*/ 0 w 3500961"/>
              <a:gd name="connsiteY13" fmla="*/ 31090 h 31090"/>
              <a:gd name="connsiteX14" fmla="*/ 0 w 3500961"/>
              <a:gd name="connsiteY14" fmla="*/ 0 h 31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0961" h="31090" fill="none" extrusionOk="0">
                <a:moveTo>
                  <a:pt x="0" y="0"/>
                </a:moveTo>
                <a:cubicBezTo>
                  <a:pt x="266293" y="6233"/>
                  <a:pt x="358861" y="-4250"/>
                  <a:pt x="653513" y="0"/>
                </a:cubicBezTo>
                <a:cubicBezTo>
                  <a:pt x="948165" y="4250"/>
                  <a:pt x="1044220" y="3003"/>
                  <a:pt x="1272016" y="0"/>
                </a:cubicBezTo>
                <a:cubicBezTo>
                  <a:pt x="1499812" y="-3003"/>
                  <a:pt x="1695010" y="30792"/>
                  <a:pt x="1890519" y="0"/>
                </a:cubicBezTo>
                <a:cubicBezTo>
                  <a:pt x="2086028" y="-30792"/>
                  <a:pt x="2179257" y="-10289"/>
                  <a:pt x="2368984" y="0"/>
                </a:cubicBezTo>
                <a:cubicBezTo>
                  <a:pt x="2558711" y="10289"/>
                  <a:pt x="2638701" y="25091"/>
                  <a:pt x="2882458" y="0"/>
                </a:cubicBezTo>
                <a:cubicBezTo>
                  <a:pt x="3126215" y="-25091"/>
                  <a:pt x="3222694" y="-8789"/>
                  <a:pt x="3500961" y="0"/>
                </a:cubicBezTo>
                <a:cubicBezTo>
                  <a:pt x="3500512" y="10853"/>
                  <a:pt x="3501482" y="20274"/>
                  <a:pt x="3500961" y="31090"/>
                </a:cubicBezTo>
                <a:cubicBezTo>
                  <a:pt x="3382912" y="59160"/>
                  <a:pt x="3152742" y="13023"/>
                  <a:pt x="2917468" y="31090"/>
                </a:cubicBezTo>
                <a:cubicBezTo>
                  <a:pt x="2682194" y="49157"/>
                  <a:pt x="2600851" y="41466"/>
                  <a:pt x="2439003" y="31090"/>
                </a:cubicBezTo>
                <a:cubicBezTo>
                  <a:pt x="2277156" y="20714"/>
                  <a:pt x="2150213" y="21095"/>
                  <a:pt x="1960538" y="31090"/>
                </a:cubicBezTo>
                <a:cubicBezTo>
                  <a:pt x="1770863" y="41085"/>
                  <a:pt x="1478899" y="36684"/>
                  <a:pt x="1342035" y="31090"/>
                </a:cubicBezTo>
                <a:cubicBezTo>
                  <a:pt x="1205171" y="25496"/>
                  <a:pt x="1085090" y="40846"/>
                  <a:pt x="828561" y="31090"/>
                </a:cubicBezTo>
                <a:cubicBezTo>
                  <a:pt x="572032" y="21334"/>
                  <a:pt x="182152" y="24166"/>
                  <a:pt x="0" y="31090"/>
                </a:cubicBezTo>
                <a:cubicBezTo>
                  <a:pt x="137" y="19074"/>
                  <a:pt x="1339" y="15067"/>
                  <a:pt x="0" y="0"/>
                </a:cubicBezTo>
                <a:close/>
              </a:path>
              <a:path w="3500961" h="31090" stroke="0" extrusionOk="0">
                <a:moveTo>
                  <a:pt x="0" y="0"/>
                </a:moveTo>
                <a:cubicBezTo>
                  <a:pt x="269053" y="19202"/>
                  <a:pt x="308377" y="7178"/>
                  <a:pt x="548484" y="0"/>
                </a:cubicBezTo>
                <a:cubicBezTo>
                  <a:pt x="788591" y="-7178"/>
                  <a:pt x="841650" y="-11745"/>
                  <a:pt x="1026949" y="0"/>
                </a:cubicBezTo>
                <a:cubicBezTo>
                  <a:pt x="1212248" y="11745"/>
                  <a:pt x="1470843" y="-1743"/>
                  <a:pt x="1680461" y="0"/>
                </a:cubicBezTo>
                <a:cubicBezTo>
                  <a:pt x="1890079" y="1743"/>
                  <a:pt x="1972109" y="21799"/>
                  <a:pt x="2228945" y="0"/>
                </a:cubicBezTo>
                <a:cubicBezTo>
                  <a:pt x="2485781" y="-21799"/>
                  <a:pt x="2542444" y="24578"/>
                  <a:pt x="2777429" y="0"/>
                </a:cubicBezTo>
                <a:cubicBezTo>
                  <a:pt x="3012414" y="-24578"/>
                  <a:pt x="3153951" y="-36164"/>
                  <a:pt x="3500961" y="0"/>
                </a:cubicBezTo>
                <a:cubicBezTo>
                  <a:pt x="3501743" y="9235"/>
                  <a:pt x="3499650" y="24416"/>
                  <a:pt x="3500961" y="31090"/>
                </a:cubicBezTo>
                <a:cubicBezTo>
                  <a:pt x="3210263" y="58037"/>
                  <a:pt x="3145978" y="21655"/>
                  <a:pt x="2917468" y="31090"/>
                </a:cubicBezTo>
                <a:cubicBezTo>
                  <a:pt x="2688958" y="40525"/>
                  <a:pt x="2602503" y="51640"/>
                  <a:pt x="2439003" y="31090"/>
                </a:cubicBezTo>
                <a:cubicBezTo>
                  <a:pt x="2275503" y="10540"/>
                  <a:pt x="2028550" y="15549"/>
                  <a:pt x="1855509" y="31090"/>
                </a:cubicBezTo>
                <a:cubicBezTo>
                  <a:pt x="1682468" y="46631"/>
                  <a:pt x="1540266" y="3227"/>
                  <a:pt x="1272016" y="31090"/>
                </a:cubicBezTo>
                <a:cubicBezTo>
                  <a:pt x="1003766" y="58953"/>
                  <a:pt x="903712" y="56489"/>
                  <a:pt x="723532" y="31090"/>
                </a:cubicBezTo>
                <a:cubicBezTo>
                  <a:pt x="543352" y="5691"/>
                  <a:pt x="166341" y="47391"/>
                  <a:pt x="0" y="31090"/>
                </a:cubicBezTo>
                <a:cubicBezTo>
                  <a:pt x="702" y="19917"/>
                  <a:pt x="1415" y="14318"/>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694031" y="507797"/>
            <a:ext cx="8675370" cy="4611624"/>
          </a:xfrm>
        </p:spPr>
        <p:txBody>
          <a:bodyPr anchor="b">
            <a:noAutofit/>
          </a:bodyPr>
          <a:lstStyle>
            <a:lvl1pPr algn="l">
              <a:defRPr sz="7921"/>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694031" y="5647944"/>
            <a:ext cx="8675370" cy="1274674"/>
          </a:xfrm>
        </p:spPr>
        <p:txBody>
          <a:bodyPr>
            <a:normAutofit/>
          </a:bodyPr>
          <a:lstStyle>
            <a:lvl1pPr marL="0" indent="0" algn="l">
              <a:buNone/>
              <a:defRPr sz="2310"/>
            </a:lvl1pPr>
            <a:lvl2pPr marL="377180" indent="0" algn="ctr">
              <a:buNone/>
              <a:defRPr sz="1650"/>
            </a:lvl2pPr>
            <a:lvl3pPr marL="754361" indent="0" algn="ctr">
              <a:buNone/>
              <a:defRPr sz="1485"/>
            </a:lvl3pPr>
            <a:lvl4pPr marL="1131542" indent="0" algn="ctr">
              <a:buNone/>
              <a:defRPr sz="1320"/>
            </a:lvl4pPr>
            <a:lvl5pPr marL="1508722" indent="0" algn="ctr">
              <a:buNone/>
              <a:defRPr sz="1320"/>
            </a:lvl5pPr>
            <a:lvl6pPr marL="1885903" indent="0" algn="ctr">
              <a:buNone/>
              <a:defRPr sz="1320"/>
            </a:lvl6pPr>
            <a:lvl7pPr marL="2263083" indent="0" algn="ctr">
              <a:buNone/>
              <a:defRPr sz="1320"/>
            </a:lvl7pPr>
            <a:lvl8pPr marL="2640264" indent="0" algn="ctr">
              <a:buNone/>
              <a:defRPr sz="1320"/>
            </a:lvl8pPr>
            <a:lvl9pPr marL="3017444" indent="0" algn="ctr">
              <a:buNone/>
              <a:defRPr sz="132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4/17/2020</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38061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4/17/2020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92771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7198044" y="413808"/>
            <a:ext cx="2168843" cy="65867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691517" y="413808"/>
            <a:ext cx="6380798"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4/17/2020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024593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91516" y="2186635"/>
            <a:ext cx="8675370" cy="4818888"/>
          </a:xfrm>
        </p:spPr>
        <p:txBody>
          <a:bodyPr>
            <a:normAutofit/>
          </a:bodyPr>
          <a:lstStyle>
            <a:lvl1pPr>
              <a:defRPr sz="2310"/>
            </a:lvl1pPr>
            <a:lvl2pPr>
              <a:defRPr sz="1980"/>
            </a:lvl2pPr>
            <a:lvl3pPr>
              <a:defRPr sz="1650"/>
            </a:lvl3pPr>
            <a:lvl4pPr>
              <a:defRPr sz="1485"/>
            </a:lvl4pPr>
            <a:lvl5pPr>
              <a:defRPr sz="148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4/17/2020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691515" y="1937918"/>
            <a:ext cx="8675370" cy="31090"/>
          </a:xfrm>
          <a:custGeom>
            <a:avLst/>
            <a:gdLst>
              <a:gd name="connsiteX0" fmla="*/ 0 w 8675370"/>
              <a:gd name="connsiteY0" fmla="*/ 0 h 31090"/>
              <a:gd name="connsiteX1" fmla="*/ 580582 w 8675370"/>
              <a:gd name="connsiteY1" fmla="*/ 0 h 31090"/>
              <a:gd name="connsiteX2" fmla="*/ 1247919 w 8675370"/>
              <a:gd name="connsiteY2" fmla="*/ 0 h 31090"/>
              <a:gd name="connsiteX3" fmla="*/ 2002008 w 8675370"/>
              <a:gd name="connsiteY3" fmla="*/ 0 h 31090"/>
              <a:gd name="connsiteX4" fmla="*/ 2582591 w 8675370"/>
              <a:gd name="connsiteY4" fmla="*/ 0 h 31090"/>
              <a:gd name="connsiteX5" fmla="*/ 3249927 w 8675370"/>
              <a:gd name="connsiteY5" fmla="*/ 0 h 31090"/>
              <a:gd name="connsiteX6" fmla="*/ 4090771 w 8675370"/>
              <a:gd name="connsiteY6" fmla="*/ 0 h 31090"/>
              <a:gd name="connsiteX7" fmla="*/ 4584599 w 8675370"/>
              <a:gd name="connsiteY7" fmla="*/ 0 h 31090"/>
              <a:gd name="connsiteX8" fmla="*/ 5338689 w 8675370"/>
              <a:gd name="connsiteY8" fmla="*/ 0 h 31090"/>
              <a:gd name="connsiteX9" fmla="*/ 5832518 w 8675370"/>
              <a:gd name="connsiteY9" fmla="*/ 0 h 31090"/>
              <a:gd name="connsiteX10" fmla="*/ 6499854 w 8675370"/>
              <a:gd name="connsiteY10" fmla="*/ 0 h 31090"/>
              <a:gd name="connsiteX11" fmla="*/ 7253944 w 8675370"/>
              <a:gd name="connsiteY11" fmla="*/ 0 h 31090"/>
              <a:gd name="connsiteX12" fmla="*/ 7661019 w 8675370"/>
              <a:gd name="connsiteY12" fmla="*/ 0 h 31090"/>
              <a:gd name="connsiteX13" fmla="*/ 8068094 w 8675370"/>
              <a:gd name="connsiteY13" fmla="*/ 0 h 31090"/>
              <a:gd name="connsiteX14" fmla="*/ 8675370 w 8675370"/>
              <a:gd name="connsiteY14" fmla="*/ 0 h 31090"/>
              <a:gd name="connsiteX15" fmla="*/ 8675370 w 8675370"/>
              <a:gd name="connsiteY15" fmla="*/ 31090 h 31090"/>
              <a:gd name="connsiteX16" fmla="*/ 7921280 w 8675370"/>
              <a:gd name="connsiteY16" fmla="*/ 31090 h 31090"/>
              <a:gd name="connsiteX17" fmla="*/ 7253944 w 8675370"/>
              <a:gd name="connsiteY17" fmla="*/ 31090 h 31090"/>
              <a:gd name="connsiteX18" fmla="*/ 6673362 w 8675370"/>
              <a:gd name="connsiteY18" fmla="*/ 31090 h 31090"/>
              <a:gd name="connsiteX19" fmla="*/ 5919272 w 8675370"/>
              <a:gd name="connsiteY19" fmla="*/ 31090 h 31090"/>
              <a:gd name="connsiteX20" fmla="*/ 5251936 w 8675370"/>
              <a:gd name="connsiteY20" fmla="*/ 31090 h 31090"/>
              <a:gd name="connsiteX21" fmla="*/ 4411092 w 8675370"/>
              <a:gd name="connsiteY21" fmla="*/ 31090 h 31090"/>
              <a:gd name="connsiteX22" fmla="*/ 3570248 w 8675370"/>
              <a:gd name="connsiteY22" fmla="*/ 31090 h 31090"/>
              <a:gd name="connsiteX23" fmla="*/ 2816159 w 8675370"/>
              <a:gd name="connsiteY23" fmla="*/ 31090 h 31090"/>
              <a:gd name="connsiteX24" fmla="*/ 2062069 w 8675370"/>
              <a:gd name="connsiteY24" fmla="*/ 31090 h 31090"/>
              <a:gd name="connsiteX25" fmla="*/ 1307979 w 8675370"/>
              <a:gd name="connsiteY25" fmla="*/ 31090 h 31090"/>
              <a:gd name="connsiteX26" fmla="*/ 814150 w 8675370"/>
              <a:gd name="connsiteY26" fmla="*/ 31090 h 31090"/>
              <a:gd name="connsiteX27" fmla="*/ 0 w 8675370"/>
              <a:gd name="connsiteY27" fmla="*/ 31090 h 31090"/>
              <a:gd name="connsiteX28" fmla="*/ 0 w 8675370"/>
              <a:gd name="connsiteY28" fmla="*/ 0 h 31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675370" h="31090" fill="none" extrusionOk="0">
                <a:moveTo>
                  <a:pt x="0" y="0"/>
                </a:moveTo>
                <a:cubicBezTo>
                  <a:pt x="161162" y="7304"/>
                  <a:pt x="449662" y="17953"/>
                  <a:pt x="580582" y="0"/>
                </a:cubicBezTo>
                <a:cubicBezTo>
                  <a:pt x="711502" y="-17953"/>
                  <a:pt x="992013" y="17808"/>
                  <a:pt x="1247919" y="0"/>
                </a:cubicBezTo>
                <a:cubicBezTo>
                  <a:pt x="1503825" y="-17808"/>
                  <a:pt x="1842054" y="-28085"/>
                  <a:pt x="2002008" y="0"/>
                </a:cubicBezTo>
                <a:cubicBezTo>
                  <a:pt x="2161962" y="28085"/>
                  <a:pt x="2305509" y="-26550"/>
                  <a:pt x="2582591" y="0"/>
                </a:cubicBezTo>
                <a:cubicBezTo>
                  <a:pt x="2859673" y="26550"/>
                  <a:pt x="2975371" y="27887"/>
                  <a:pt x="3249927" y="0"/>
                </a:cubicBezTo>
                <a:cubicBezTo>
                  <a:pt x="3524483" y="-27887"/>
                  <a:pt x="3790574" y="-35021"/>
                  <a:pt x="4090771" y="0"/>
                </a:cubicBezTo>
                <a:cubicBezTo>
                  <a:pt x="4390968" y="35021"/>
                  <a:pt x="4404903" y="1556"/>
                  <a:pt x="4584599" y="0"/>
                </a:cubicBezTo>
                <a:cubicBezTo>
                  <a:pt x="4764295" y="-1556"/>
                  <a:pt x="5143647" y="-10952"/>
                  <a:pt x="5338689" y="0"/>
                </a:cubicBezTo>
                <a:cubicBezTo>
                  <a:pt x="5533731" y="10952"/>
                  <a:pt x="5627503" y="-6907"/>
                  <a:pt x="5832518" y="0"/>
                </a:cubicBezTo>
                <a:cubicBezTo>
                  <a:pt x="6037533" y="6907"/>
                  <a:pt x="6263572" y="30410"/>
                  <a:pt x="6499854" y="0"/>
                </a:cubicBezTo>
                <a:cubicBezTo>
                  <a:pt x="6736136" y="-30410"/>
                  <a:pt x="7010913" y="261"/>
                  <a:pt x="7253944" y="0"/>
                </a:cubicBezTo>
                <a:cubicBezTo>
                  <a:pt x="7496975" y="-261"/>
                  <a:pt x="7576877" y="11399"/>
                  <a:pt x="7661019" y="0"/>
                </a:cubicBezTo>
                <a:cubicBezTo>
                  <a:pt x="7745162" y="-11399"/>
                  <a:pt x="7907095" y="15706"/>
                  <a:pt x="8068094" y="0"/>
                </a:cubicBezTo>
                <a:cubicBezTo>
                  <a:pt x="8229094" y="-15706"/>
                  <a:pt x="8508378" y="-1006"/>
                  <a:pt x="8675370" y="0"/>
                </a:cubicBezTo>
                <a:cubicBezTo>
                  <a:pt x="8674947" y="14531"/>
                  <a:pt x="8675525" y="20085"/>
                  <a:pt x="8675370" y="31090"/>
                </a:cubicBezTo>
                <a:cubicBezTo>
                  <a:pt x="8373383" y="55188"/>
                  <a:pt x="8256347" y="34429"/>
                  <a:pt x="7921280" y="31090"/>
                </a:cubicBezTo>
                <a:cubicBezTo>
                  <a:pt x="7586213" y="27752"/>
                  <a:pt x="7464346" y="19439"/>
                  <a:pt x="7253944" y="31090"/>
                </a:cubicBezTo>
                <a:cubicBezTo>
                  <a:pt x="7043542" y="42741"/>
                  <a:pt x="6903237" y="57539"/>
                  <a:pt x="6673362" y="31090"/>
                </a:cubicBezTo>
                <a:cubicBezTo>
                  <a:pt x="6443487" y="4641"/>
                  <a:pt x="6118414" y="36130"/>
                  <a:pt x="5919272" y="31090"/>
                </a:cubicBezTo>
                <a:cubicBezTo>
                  <a:pt x="5720130" y="26051"/>
                  <a:pt x="5503223" y="12999"/>
                  <a:pt x="5251936" y="31090"/>
                </a:cubicBezTo>
                <a:cubicBezTo>
                  <a:pt x="5000649" y="49181"/>
                  <a:pt x="4756669" y="2353"/>
                  <a:pt x="4411092" y="31090"/>
                </a:cubicBezTo>
                <a:cubicBezTo>
                  <a:pt x="4065515" y="59827"/>
                  <a:pt x="3864707" y="48413"/>
                  <a:pt x="3570248" y="31090"/>
                </a:cubicBezTo>
                <a:cubicBezTo>
                  <a:pt x="3275789" y="13767"/>
                  <a:pt x="3042102" y="65846"/>
                  <a:pt x="2816159" y="31090"/>
                </a:cubicBezTo>
                <a:cubicBezTo>
                  <a:pt x="2590216" y="-3666"/>
                  <a:pt x="2271944" y="57288"/>
                  <a:pt x="2062069" y="31090"/>
                </a:cubicBezTo>
                <a:cubicBezTo>
                  <a:pt x="1852194" y="4893"/>
                  <a:pt x="1682507" y="43171"/>
                  <a:pt x="1307979" y="31090"/>
                </a:cubicBezTo>
                <a:cubicBezTo>
                  <a:pt x="933451" y="19010"/>
                  <a:pt x="1047524" y="8674"/>
                  <a:pt x="814150" y="31090"/>
                </a:cubicBezTo>
                <a:cubicBezTo>
                  <a:pt x="580776" y="53506"/>
                  <a:pt x="376979" y="26210"/>
                  <a:pt x="0" y="31090"/>
                </a:cubicBezTo>
                <a:cubicBezTo>
                  <a:pt x="706" y="16973"/>
                  <a:pt x="1000" y="10459"/>
                  <a:pt x="0" y="0"/>
                </a:cubicBezTo>
                <a:close/>
              </a:path>
              <a:path w="8675370" h="31090" stroke="0" extrusionOk="0">
                <a:moveTo>
                  <a:pt x="0" y="0"/>
                </a:moveTo>
                <a:cubicBezTo>
                  <a:pt x="244939" y="-18313"/>
                  <a:pt x="370803" y="-881"/>
                  <a:pt x="580582" y="0"/>
                </a:cubicBezTo>
                <a:cubicBezTo>
                  <a:pt x="790361" y="881"/>
                  <a:pt x="904989" y="10546"/>
                  <a:pt x="987658" y="0"/>
                </a:cubicBezTo>
                <a:cubicBezTo>
                  <a:pt x="1070327" y="-10546"/>
                  <a:pt x="1446814" y="14766"/>
                  <a:pt x="1828501" y="0"/>
                </a:cubicBezTo>
                <a:cubicBezTo>
                  <a:pt x="2210188" y="-14766"/>
                  <a:pt x="2244026" y="-21943"/>
                  <a:pt x="2409084" y="0"/>
                </a:cubicBezTo>
                <a:cubicBezTo>
                  <a:pt x="2574142" y="21943"/>
                  <a:pt x="2711177" y="5308"/>
                  <a:pt x="2989666" y="0"/>
                </a:cubicBezTo>
                <a:cubicBezTo>
                  <a:pt x="3268155" y="-5308"/>
                  <a:pt x="3413801" y="30678"/>
                  <a:pt x="3830510" y="0"/>
                </a:cubicBezTo>
                <a:cubicBezTo>
                  <a:pt x="4247219" y="-30678"/>
                  <a:pt x="4121171" y="14632"/>
                  <a:pt x="4324338" y="0"/>
                </a:cubicBezTo>
                <a:cubicBezTo>
                  <a:pt x="4527505" y="-14632"/>
                  <a:pt x="4792138" y="-13200"/>
                  <a:pt x="5165182" y="0"/>
                </a:cubicBezTo>
                <a:cubicBezTo>
                  <a:pt x="5538226" y="13200"/>
                  <a:pt x="5627060" y="6790"/>
                  <a:pt x="6006025" y="0"/>
                </a:cubicBezTo>
                <a:cubicBezTo>
                  <a:pt x="6384990" y="-6790"/>
                  <a:pt x="6477701" y="-31084"/>
                  <a:pt x="6673362" y="0"/>
                </a:cubicBezTo>
                <a:cubicBezTo>
                  <a:pt x="6869023" y="31084"/>
                  <a:pt x="7264631" y="-17058"/>
                  <a:pt x="7514205" y="0"/>
                </a:cubicBezTo>
                <a:cubicBezTo>
                  <a:pt x="7763779" y="17058"/>
                  <a:pt x="7945703" y="21948"/>
                  <a:pt x="8094788" y="0"/>
                </a:cubicBezTo>
                <a:cubicBezTo>
                  <a:pt x="8243873" y="-21948"/>
                  <a:pt x="8547955" y="-18963"/>
                  <a:pt x="8675370" y="0"/>
                </a:cubicBezTo>
                <a:cubicBezTo>
                  <a:pt x="8676548" y="11363"/>
                  <a:pt x="8674237" y="21293"/>
                  <a:pt x="8675370" y="31090"/>
                </a:cubicBezTo>
                <a:cubicBezTo>
                  <a:pt x="8341993" y="29984"/>
                  <a:pt x="8205440" y="41883"/>
                  <a:pt x="8008034" y="31090"/>
                </a:cubicBezTo>
                <a:cubicBezTo>
                  <a:pt x="7810628" y="20297"/>
                  <a:pt x="7608717" y="49685"/>
                  <a:pt x="7340698" y="31090"/>
                </a:cubicBezTo>
                <a:cubicBezTo>
                  <a:pt x="7072679" y="12495"/>
                  <a:pt x="6675902" y="34180"/>
                  <a:pt x="6499854" y="31090"/>
                </a:cubicBezTo>
                <a:cubicBezTo>
                  <a:pt x="6323806" y="28000"/>
                  <a:pt x="6041422" y="43849"/>
                  <a:pt x="5832518" y="31090"/>
                </a:cubicBezTo>
                <a:cubicBezTo>
                  <a:pt x="5623614" y="18331"/>
                  <a:pt x="5608161" y="41423"/>
                  <a:pt x="5425443" y="31090"/>
                </a:cubicBezTo>
                <a:cubicBezTo>
                  <a:pt x="5242725" y="20757"/>
                  <a:pt x="5073513" y="6545"/>
                  <a:pt x="4931614" y="31090"/>
                </a:cubicBezTo>
                <a:cubicBezTo>
                  <a:pt x="4789715" y="55635"/>
                  <a:pt x="4350068" y="61279"/>
                  <a:pt x="4090771" y="31090"/>
                </a:cubicBezTo>
                <a:cubicBezTo>
                  <a:pt x="3831474" y="901"/>
                  <a:pt x="3615900" y="35934"/>
                  <a:pt x="3423434" y="31090"/>
                </a:cubicBezTo>
                <a:cubicBezTo>
                  <a:pt x="3230968" y="26246"/>
                  <a:pt x="3092672" y="46587"/>
                  <a:pt x="2929606" y="31090"/>
                </a:cubicBezTo>
                <a:cubicBezTo>
                  <a:pt x="2766540" y="15593"/>
                  <a:pt x="2489487" y="40936"/>
                  <a:pt x="2262270" y="31090"/>
                </a:cubicBezTo>
                <a:cubicBezTo>
                  <a:pt x="2035053" y="21244"/>
                  <a:pt x="2048665" y="21615"/>
                  <a:pt x="1855195" y="31090"/>
                </a:cubicBezTo>
                <a:cubicBezTo>
                  <a:pt x="1661725" y="40565"/>
                  <a:pt x="1606458" y="49478"/>
                  <a:pt x="1448119" y="31090"/>
                </a:cubicBezTo>
                <a:cubicBezTo>
                  <a:pt x="1289780" y="12702"/>
                  <a:pt x="1068189" y="46642"/>
                  <a:pt x="780783" y="31090"/>
                </a:cubicBezTo>
                <a:cubicBezTo>
                  <a:pt x="493377" y="15538"/>
                  <a:pt x="379436" y="55479"/>
                  <a:pt x="0" y="31090"/>
                </a:cubicBezTo>
                <a:cubicBezTo>
                  <a:pt x="278" y="21836"/>
                  <a:pt x="-327" y="12640"/>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a:solidFill>
                <a:schemeClr val="tx1"/>
              </a:solidFill>
            </a:endParaRPr>
          </a:p>
        </p:txBody>
      </p:sp>
    </p:spTree>
    <p:extLst>
      <p:ext uri="{BB962C8B-B14F-4D97-AF65-F5344CB8AC3E}">
        <p14:creationId xmlns:p14="http://schemas.microsoft.com/office/powerpoint/2010/main" val="144187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694031" y="507797"/>
            <a:ext cx="8675370" cy="4611624"/>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694031" y="5647944"/>
            <a:ext cx="8675370" cy="1274674"/>
          </a:xfrm>
        </p:spPr>
        <p:txBody>
          <a:bodyPr>
            <a:normAutofit/>
          </a:bodyPr>
          <a:lstStyle>
            <a:lvl1pPr marL="0" indent="0">
              <a:buNone/>
              <a:defRPr sz="2310">
                <a:solidFill>
                  <a:schemeClr val="tx1">
                    <a:tint val="75000"/>
                  </a:schemeClr>
                </a:solidFill>
              </a:defRPr>
            </a:lvl1pPr>
            <a:lvl2pPr marL="377180" indent="0">
              <a:buNone/>
              <a:defRPr sz="1650">
                <a:solidFill>
                  <a:schemeClr val="tx1">
                    <a:tint val="75000"/>
                  </a:schemeClr>
                </a:solidFill>
              </a:defRPr>
            </a:lvl2pPr>
            <a:lvl3pPr marL="754361" indent="0">
              <a:buNone/>
              <a:defRPr sz="1485">
                <a:solidFill>
                  <a:schemeClr val="tx1">
                    <a:tint val="75000"/>
                  </a:schemeClr>
                </a:solidFill>
              </a:defRPr>
            </a:lvl3pPr>
            <a:lvl4pPr marL="1131542" indent="0">
              <a:buNone/>
              <a:defRPr sz="1320">
                <a:solidFill>
                  <a:schemeClr val="tx1">
                    <a:tint val="75000"/>
                  </a:schemeClr>
                </a:solidFill>
              </a:defRPr>
            </a:lvl4pPr>
            <a:lvl5pPr marL="1508722" indent="0">
              <a:buNone/>
              <a:defRPr sz="1320">
                <a:solidFill>
                  <a:schemeClr val="tx1">
                    <a:tint val="75000"/>
                  </a:schemeClr>
                </a:solidFill>
              </a:defRPr>
            </a:lvl5pPr>
            <a:lvl6pPr marL="1885903" indent="0">
              <a:buNone/>
              <a:defRPr sz="1320">
                <a:solidFill>
                  <a:schemeClr val="tx1">
                    <a:tint val="75000"/>
                  </a:schemeClr>
                </a:solidFill>
              </a:defRPr>
            </a:lvl6pPr>
            <a:lvl7pPr marL="2263083" indent="0">
              <a:buNone/>
              <a:defRPr sz="1320">
                <a:solidFill>
                  <a:schemeClr val="tx1">
                    <a:tint val="75000"/>
                  </a:schemeClr>
                </a:solidFill>
              </a:defRPr>
            </a:lvl7pPr>
            <a:lvl8pPr marL="2640264" indent="0">
              <a:buNone/>
              <a:defRPr sz="1320">
                <a:solidFill>
                  <a:schemeClr val="tx1">
                    <a:tint val="75000"/>
                  </a:schemeClr>
                </a:solidFill>
              </a:defRPr>
            </a:lvl8pPr>
            <a:lvl9pPr marL="3017444" indent="0">
              <a:buNone/>
              <a:defRPr sz="132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4/17/2020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691517" y="5368467"/>
            <a:ext cx="3500961" cy="31090"/>
          </a:xfrm>
          <a:custGeom>
            <a:avLst/>
            <a:gdLst>
              <a:gd name="connsiteX0" fmla="*/ 0 w 3500961"/>
              <a:gd name="connsiteY0" fmla="*/ 0 h 31090"/>
              <a:gd name="connsiteX1" fmla="*/ 653513 w 3500961"/>
              <a:gd name="connsiteY1" fmla="*/ 0 h 31090"/>
              <a:gd name="connsiteX2" fmla="*/ 1272016 w 3500961"/>
              <a:gd name="connsiteY2" fmla="*/ 0 h 31090"/>
              <a:gd name="connsiteX3" fmla="*/ 1890519 w 3500961"/>
              <a:gd name="connsiteY3" fmla="*/ 0 h 31090"/>
              <a:gd name="connsiteX4" fmla="*/ 2368984 w 3500961"/>
              <a:gd name="connsiteY4" fmla="*/ 0 h 31090"/>
              <a:gd name="connsiteX5" fmla="*/ 2882458 w 3500961"/>
              <a:gd name="connsiteY5" fmla="*/ 0 h 31090"/>
              <a:gd name="connsiteX6" fmla="*/ 3500961 w 3500961"/>
              <a:gd name="connsiteY6" fmla="*/ 0 h 31090"/>
              <a:gd name="connsiteX7" fmla="*/ 3500961 w 3500961"/>
              <a:gd name="connsiteY7" fmla="*/ 31090 h 31090"/>
              <a:gd name="connsiteX8" fmla="*/ 2917468 w 3500961"/>
              <a:gd name="connsiteY8" fmla="*/ 31090 h 31090"/>
              <a:gd name="connsiteX9" fmla="*/ 2439003 w 3500961"/>
              <a:gd name="connsiteY9" fmla="*/ 31090 h 31090"/>
              <a:gd name="connsiteX10" fmla="*/ 1960538 w 3500961"/>
              <a:gd name="connsiteY10" fmla="*/ 31090 h 31090"/>
              <a:gd name="connsiteX11" fmla="*/ 1342035 w 3500961"/>
              <a:gd name="connsiteY11" fmla="*/ 31090 h 31090"/>
              <a:gd name="connsiteX12" fmla="*/ 828561 w 3500961"/>
              <a:gd name="connsiteY12" fmla="*/ 31090 h 31090"/>
              <a:gd name="connsiteX13" fmla="*/ 0 w 3500961"/>
              <a:gd name="connsiteY13" fmla="*/ 31090 h 31090"/>
              <a:gd name="connsiteX14" fmla="*/ 0 w 3500961"/>
              <a:gd name="connsiteY14" fmla="*/ 0 h 31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0961" h="31090" fill="none" extrusionOk="0">
                <a:moveTo>
                  <a:pt x="0" y="0"/>
                </a:moveTo>
                <a:cubicBezTo>
                  <a:pt x="266293" y="6233"/>
                  <a:pt x="358861" y="-4250"/>
                  <a:pt x="653513" y="0"/>
                </a:cubicBezTo>
                <a:cubicBezTo>
                  <a:pt x="948165" y="4250"/>
                  <a:pt x="1044220" y="3003"/>
                  <a:pt x="1272016" y="0"/>
                </a:cubicBezTo>
                <a:cubicBezTo>
                  <a:pt x="1499812" y="-3003"/>
                  <a:pt x="1695010" y="30792"/>
                  <a:pt x="1890519" y="0"/>
                </a:cubicBezTo>
                <a:cubicBezTo>
                  <a:pt x="2086028" y="-30792"/>
                  <a:pt x="2179257" y="-10289"/>
                  <a:pt x="2368984" y="0"/>
                </a:cubicBezTo>
                <a:cubicBezTo>
                  <a:pt x="2558711" y="10289"/>
                  <a:pt x="2638701" y="25091"/>
                  <a:pt x="2882458" y="0"/>
                </a:cubicBezTo>
                <a:cubicBezTo>
                  <a:pt x="3126215" y="-25091"/>
                  <a:pt x="3222694" y="-8789"/>
                  <a:pt x="3500961" y="0"/>
                </a:cubicBezTo>
                <a:cubicBezTo>
                  <a:pt x="3500512" y="10853"/>
                  <a:pt x="3501482" y="20274"/>
                  <a:pt x="3500961" y="31090"/>
                </a:cubicBezTo>
                <a:cubicBezTo>
                  <a:pt x="3382912" y="59160"/>
                  <a:pt x="3152742" y="13023"/>
                  <a:pt x="2917468" y="31090"/>
                </a:cubicBezTo>
                <a:cubicBezTo>
                  <a:pt x="2682194" y="49157"/>
                  <a:pt x="2600851" y="41466"/>
                  <a:pt x="2439003" y="31090"/>
                </a:cubicBezTo>
                <a:cubicBezTo>
                  <a:pt x="2277156" y="20714"/>
                  <a:pt x="2150213" y="21095"/>
                  <a:pt x="1960538" y="31090"/>
                </a:cubicBezTo>
                <a:cubicBezTo>
                  <a:pt x="1770863" y="41085"/>
                  <a:pt x="1478899" y="36684"/>
                  <a:pt x="1342035" y="31090"/>
                </a:cubicBezTo>
                <a:cubicBezTo>
                  <a:pt x="1205171" y="25496"/>
                  <a:pt x="1085090" y="40846"/>
                  <a:pt x="828561" y="31090"/>
                </a:cubicBezTo>
                <a:cubicBezTo>
                  <a:pt x="572032" y="21334"/>
                  <a:pt x="182152" y="24166"/>
                  <a:pt x="0" y="31090"/>
                </a:cubicBezTo>
                <a:cubicBezTo>
                  <a:pt x="137" y="19074"/>
                  <a:pt x="1339" y="15067"/>
                  <a:pt x="0" y="0"/>
                </a:cubicBezTo>
                <a:close/>
              </a:path>
              <a:path w="3500961" h="31090" stroke="0" extrusionOk="0">
                <a:moveTo>
                  <a:pt x="0" y="0"/>
                </a:moveTo>
                <a:cubicBezTo>
                  <a:pt x="269053" y="19202"/>
                  <a:pt x="308377" y="7178"/>
                  <a:pt x="548484" y="0"/>
                </a:cubicBezTo>
                <a:cubicBezTo>
                  <a:pt x="788591" y="-7178"/>
                  <a:pt x="841650" y="-11745"/>
                  <a:pt x="1026949" y="0"/>
                </a:cubicBezTo>
                <a:cubicBezTo>
                  <a:pt x="1212248" y="11745"/>
                  <a:pt x="1470843" y="-1743"/>
                  <a:pt x="1680461" y="0"/>
                </a:cubicBezTo>
                <a:cubicBezTo>
                  <a:pt x="1890079" y="1743"/>
                  <a:pt x="1972109" y="21799"/>
                  <a:pt x="2228945" y="0"/>
                </a:cubicBezTo>
                <a:cubicBezTo>
                  <a:pt x="2485781" y="-21799"/>
                  <a:pt x="2542444" y="24578"/>
                  <a:pt x="2777429" y="0"/>
                </a:cubicBezTo>
                <a:cubicBezTo>
                  <a:pt x="3012414" y="-24578"/>
                  <a:pt x="3153951" y="-36164"/>
                  <a:pt x="3500961" y="0"/>
                </a:cubicBezTo>
                <a:cubicBezTo>
                  <a:pt x="3501743" y="9235"/>
                  <a:pt x="3499650" y="24416"/>
                  <a:pt x="3500961" y="31090"/>
                </a:cubicBezTo>
                <a:cubicBezTo>
                  <a:pt x="3210263" y="58037"/>
                  <a:pt x="3145978" y="21655"/>
                  <a:pt x="2917468" y="31090"/>
                </a:cubicBezTo>
                <a:cubicBezTo>
                  <a:pt x="2688958" y="40525"/>
                  <a:pt x="2602503" y="51640"/>
                  <a:pt x="2439003" y="31090"/>
                </a:cubicBezTo>
                <a:cubicBezTo>
                  <a:pt x="2275503" y="10540"/>
                  <a:pt x="2028550" y="15549"/>
                  <a:pt x="1855509" y="31090"/>
                </a:cubicBezTo>
                <a:cubicBezTo>
                  <a:pt x="1682468" y="46631"/>
                  <a:pt x="1540266" y="3227"/>
                  <a:pt x="1272016" y="31090"/>
                </a:cubicBezTo>
                <a:cubicBezTo>
                  <a:pt x="1003766" y="58953"/>
                  <a:pt x="903712" y="56489"/>
                  <a:pt x="723532" y="31090"/>
                </a:cubicBezTo>
                <a:cubicBezTo>
                  <a:pt x="543352" y="5691"/>
                  <a:pt x="166341" y="47391"/>
                  <a:pt x="0" y="31090"/>
                </a:cubicBezTo>
                <a:cubicBezTo>
                  <a:pt x="702" y="19917"/>
                  <a:pt x="1415" y="14318"/>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a:solidFill>
                <a:schemeClr val="tx1"/>
              </a:solidFill>
            </a:endParaRPr>
          </a:p>
        </p:txBody>
      </p:sp>
    </p:spTree>
    <p:extLst>
      <p:ext uri="{BB962C8B-B14F-4D97-AF65-F5344CB8AC3E}">
        <p14:creationId xmlns:p14="http://schemas.microsoft.com/office/powerpoint/2010/main" val="1317124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691516" y="2186635"/>
            <a:ext cx="4274820" cy="4818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5092066" y="2186635"/>
            <a:ext cx="4274820" cy="4818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4/17/2020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691515" y="1937918"/>
            <a:ext cx="8675370" cy="31090"/>
          </a:xfrm>
          <a:custGeom>
            <a:avLst/>
            <a:gdLst>
              <a:gd name="connsiteX0" fmla="*/ 0 w 8675370"/>
              <a:gd name="connsiteY0" fmla="*/ 0 h 31090"/>
              <a:gd name="connsiteX1" fmla="*/ 580582 w 8675370"/>
              <a:gd name="connsiteY1" fmla="*/ 0 h 31090"/>
              <a:gd name="connsiteX2" fmla="*/ 1247919 w 8675370"/>
              <a:gd name="connsiteY2" fmla="*/ 0 h 31090"/>
              <a:gd name="connsiteX3" fmla="*/ 2002008 w 8675370"/>
              <a:gd name="connsiteY3" fmla="*/ 0 h 31090"/>
              <a:gd name="connsiteX4" fmla="*/ 2582591 w 8675370"/>
              <a:gd name="connsiteY4" fmla="*/ 0 h 31090"/>
              <a:gd name="connsiteX5" fmla="*/ 3249927 w 8675370"/>
              <a:gd name="connsiteY5" fmla="*/ 0 h 31090"/>
              <a:gd name="connsiteX6" fmla="*/ 4090771 w 8675370"/>
              <a:gd name="connsiteY6" fmla="*/ 0 h 31090"/>
              <a:gd name="connsiteX7" fmla="*/ 4584599 w 8675370"/>
              <a:gd name="connsiteY7" fmla="*/ 0 h 31090"/>
              <a:gd name="connsiteX8" fmla="*/ 5338689 w 8675370"/>
              <a:gd name="connsiteY8" fmla="*/ 0 h 31090"/>
              <a:gd name="connsiteX9" fmla="*/ 5832518 w 8675370"/>
              <a:gd name="connsiteY9" fmla="*/ 0 h 31090"/>
              <a:gd name="connsiteX10" fmla="*/ 6499854 w 8675370"/>
              <a:gd name="connsiteY10" fmla="*/ 0 h 31090"/>
              <a:gd name="connsiteX11" fmla="*/ 7253944 w 8675370"/>
              <a:gd name="connsiteY11" fmla="*/ 0 h 31090"/>
              <a:gd name="connsiteX12" fmla="*/ 7661019 w 8675370"/>
              <a:gd name="connsiteY12" fmla="*/ 0 h 31090"/>
              <a:gd name="connsiteX13" fmla="*/ 8068094 w 8675370"/>
              <a:gd name="connsiteY13" fmla="*/ 0 h 31090"/>
              <a:gd name="connsiteX14" fmla="*/ 8675370 w 8675370"/>
              <a:gd name="connsiteY14" fmla="*/ 0 h 31090"/>
              <a:gd name="connsiteX15" fmla="*/ 8675370 w 8675370"/>
              <a:gd name="connsiteY15" fmla="*/ 31090 h 31090"/>
              <a:gd name="connsiteX16" fmla="*/ 7921280 w 8675370"/>
              <a:gd name="connsiteY16" fmla="*/ 31090 h 31090"/>
              <a:gd name="connsiteX17" fmla="*/ 7253944 w 8675370"/>
              <a:gd name="connsiteY17" fmla="*/ 31090 h 31090"/>
              <a:gd name="connsiteX18" fmla="*/ 6673362 w 8675370"/>
              <a:gd name="connsiteY18" fmla="*/ 31090 h 31090"/>
              <a:gd name="connsiteX19" fmla="*/ 5919272 w 8675370"/>
              <a:gd name="connsiteY19" fmla="*/ 31090 h 31090"/>
              <a:gd name="connsiteX20" fmla="*/ 5251936 w 8675370"/>
              <a:gd name="connsiteY20" fmla="*/ 31090 h 31090"/>
              <a:gd name="connsiteX21" fmla="*/ 4411092 w 8675370"/>
              <a:gd name="connsiteY21" fmla="*/ 31090 h 31090"/>
              <a:gd name="connsiteX22" fmla="*/ 3570248 w 8675370"/>
              <a:gd name="connsiteY22" fmla="*/ 31090 h 31090"/>
              <a:gd name="connsiteX23" fmla="*/ 2816159 w 8675370"/>
              <a:gd name="connsiteY23" fmla="*/ 31090 h 31090"/>
              <a:gd name="connsiteX24" fmla="*/ 2062069 w 8675370"/>
              <a:gd name="connsiteY24" fmla="*/ 31090 h 31090"/>
              <a:gd name="connsiteX25" fmla="*/ 1307979 w 8675370"/>
              <a:gd name="connsiteY25" fmla="*/ 31090 h 31090"/>
              <a:gd name="connsiteX26" fmla="*/ 814150 w 8675370"/>
              <a:gd name="connsiteY26" fmla="*/ 31090 h 31090"/>
              <a:gd name="connsiteX27" fmla="*/ 0 w 8675370"/>
              <a:gd name="connsiteY27" fmla="*/ 31090 h 31090"/>
              <a:gd name="connsiteX28" fmla="*/ 0 w 8675370"/>
              <a:gd name="connsiteY28" fmla="*/ 0 h 31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675370" h="31090" fill="none" extrusionOk="0">
                <a:moveTo>
                  <a:pt x="0" y="0"/>
                </a:moveTo>
                <a:cubicBezTo>
                  <a:pt x="161162" y="7304"/>
                  <a:pt x="449662" y="17953"/>
                  <a:pt x="580582" y="0"/>
                </a:cubicBezTo>
                <a:cubicBezTo>
                  <a:pt x="711502" y="-17953"/>
                  <a:pt x="992013" y="17808"/>
                  <a:pt x="1247919" y="0"/>
                </a:cubicBezTo>
                <a:cubicBezTo>
                  <a:pt x="1503825" y="-17808"/>
                  <a:pt x="1842054" y="-28085"/>
                  <a:pt x="2002008" y="0"/>
                </a:cubicBezTo>
                <a:cubicBezTo>
                  <a:pt x="2161962" y="28085"/>
                  <a:pt x="2305509" y="-26550"/>
                  <a:pt x="2582591" y="0"/>
                </a:cubicBezTo>
                <a:cubicBezTo>
                  <a:pt x="2859673" y="26550"/>
                  <a:pt x="2975371" y="27887"/>
                  <a:pt x="3249927" y="0"/>
                </a:cubicBezTo>
                <a:cubicBezTo>
                  <a:pt x="3524483" y="-27887"/>
                  <a:pt x="3790574" y="-35021"/>
                  <a:pt x="4090771" y="0"/>
                </a:cubicBezTo>
                <a:cubicBezTo>
                  <a:pt x="4390968" y="35021"/>
                  <a:pt x="4404903" y="1556"/>
                  <a:pt x="4584599" y="0"/>
                </a:cubicBezTo>
                <a:cubicBezTo>
                  <a:pt x="4764295" y="-1556"/>
                  <a:pt x="5143647" y="-10952"/>
                  <a:pt x="5338689" y="0"/>
                </a:cubicBezTo>
                <a:cubicBezTo>
                  <a:pt x="5533731" y="10952"/>
                  <a:pt x="5627503" y="-6907"/>
                  <a:pt x="5832518" y="0"/>
                </a:cubicBezTo>
                <a:cubicBezTo>
                  <a:pt x="6037533" y="6907"/>
                  <a:pt x="6263572" y="30410"/>
                  <a:pt x="6499854" y="0"/>
                </a:cubicBezTo>
                <a:cubicBezTo>
                  <a:pt x="6736136" y="-30410"/>
                  <a:pt x="7010913" y="261"/>
                  <a:pt x="7253944" y="0"/>
                </a:cubicBezTo>
                <a:cubicBezTo>
                  <a:pt x="7496975" y="-261"/>
                  <a:pt x="7576877" y="11399"/>
                  <a:pt x="7661019" y="0"/>
                </a:cubicBezTo>
                <a:cubicBezTo>
                  <a:pt x="7745162" y="-11399"/>
                  <a:pt x="7907095" y="15706"/>
                  <a:pt x="8068094" y="0"/>
                </a:cubicBezTo>
                <a:cubicBezTo>
                  <a:pt x="8229094" y="-15706"/>
                  <a:pt x="8508378" y="-1006"/>
                  <a:pt x="8675370" y="0"/>
                </a:cubicBezTo>
                <a:cubicBezTo>
                  <a:pt x="8674947" y="14531"/>
                  <a:pt x="8675525" y="20085"/>
                  <a:pt x="8675370" y="31090"/>
                </a:cubicBezTo>
                <a:cubicBezTo>
                  <a:pt x="8373383" y="55188"/>
                  <a:pt x="8256347" y="34429"/>
                  <a:pt x="7921280" y="31090"/>
                </a:cubicBezTo>
                <a:cubicBezTo>
                  <a:pt x="7586213" y="27752"/>
                  <a:pt x="7464346" y="19439"/>
                  <a:pt x="7253944" y="31090"/>
                </a:cubicBezTo>
                <a:cubicBezTo>
                  <a:pt x="7043542" y="42741"/>
                  <a:pt x="6903237" y="57539"/>
                  <a:pt x="6673362" y="31090"/>
                </a:cubicBezTo>
                <a:cubicBezTo>
                  <a:pt x="6443487" y="4641"/>
                  <a:pt x="6118414" y="36130"/>
                  <a:pt x="5919272" y="31090"/>
                </a:cubicBezTo>
                <a:cubicBezTo>
                  <a:pt x="5720130" y="26051"/>
                  <a:pt x="5503223" y="12999"/>
                  <a:pt x="5251936" y="31090"/>
                </a:cubicBezTo>
                <a:cubicBezTo>
                  <a:pt x="5000649" y="49181"/>
                  <a:pt x="4756669" y="2353"/>
                  <a:pt x="4411092" y="31090"/>
                </a:cubicBezTo>
                <a:cubicBezTo>
                  <a:pt x="4065515" y="59827"/>
                  <a:pt x="3864707" y="48413"/>
                  <a:pt x="3570248" y="31090"/>
                </a:cubicBezTo>
                <a:cubicBezTo>
                  <a:pt x="3275789" y="13767"/>
                  <a:pt x="3042102" y="65846"/>
                  <a:pt x="2816159" y="31090"/>
                </a:cubicBezTo>
                <a:cubicBezTo>
                  <a:pt x="2590216" y="-3666"/>
                  <a:pt x="2271944" y="57288"/>
                  <a:pt x="2062069" y="31090"/>
                </a:cubicBezTo>
                <a:cubicBezTo>
                  <a:pt x="1852194" y="4893"/>
                  <a:pt x="1682507" y="43171"/>
                  <a:pt x="1307979" y="31090"/>
                </a:cubicBezTo>
                <a:cubicBezTo>
                  <a:pt x="933451" y="19010"/>
                  <a:pt x="1047524" y="8674"/>
                  <a:pt x="814150" y="31090"/>
                </a:cubicBezTo>
                <a:cubicBezTo>
                  <a:pt x="580776" y="53506"/>
                  <a:pt x="376979" y="26210"/>
                  <a:pt x="0" y="31090"/>
                </a:cubicBezTo>
                <a:cubicBezTo>
                  <a:pt x="706" y="16973"/>
                  <a:pt x="1000" y="10459"/>
                  <a:pt x="0" y="0"/>
                </a:cubicBezTo>
                <a:close/>
              </a:path>
              <a:path w="8675370" h="31090" stroke="0" extrusionOk="0">
                <a:moveTo>
                  <a:pt x="0" y="0"/>
                </a:moveTo>
                <a:cubicBezTo>
                  <a:pt x="244939" y="-18313"/>
                  <a:pt x="370803" y="-881"/>
                  <a:pt x="580582" y="0"/>
                </a:cubicBezTo>
                <a:cubicBezTo>
                  <a:pt x="790361" y="881"/>
                  <a:pt x="904989" y="10546"/>
                  <a:pt x="987658" y="0"/>
                </a:cubicBezTo>
                <a:cubicBezTo>
                  <a:pt x="1070327" y="-10546"/>
                  <a:pt x="1446814" y="14766"/>
                  <a:pt x="1828501" y="0"/>
                </a:cubicBezTo>
                <a:cubicBezTo>
                  <a:pt x="2210188" y="-14766"/>
                  <a:pt x="2244026" y="-21943"/>
                  <a:pt x="2409084" y="0"/>
                </a:cubicBezTo>
                <a:cubicBezTo>
                  <a:pt x="2574142" y="21943"/>
                  <a:pt x="2711177" y="5308"/>
                  <a:pt x="2989666" y="0"/>
                </a:cubicBezTo>
                <a:cubicBezTo>
                  <a:pt x="3268155" y="-5308"/>
                  <a:pt x="3413801" y="30678"/>
                  <a:pt x="3830510" y="0"/>
                </a:cubicBezTo>
                <a:cubicBezTo>
                  <a:pt x="4247219" y="-30678"/>
                  <a:pt x="4121171" y="14632"/>
                  <a:pt x="4324338" y="0"/>
                </a:cubicBezTo>
                <a:cubicBezTo>
                  <a:pt x="4527505" y="-14632"/>
                  <a:pt x="4792138" y="-13200"/>
                  <a:pt x="5165182" y="0"/>
                </a:cubicBezTo>
                <a:cubicBezTo>
                  <a:pt x="5538226" y="13200"/>
                  <a:pt x="5627060" y="6790"/>
                  <a:pt x="6006025" y="0"/>
                </a:cubicBezTo>
                <a:cubicBezTo>
                  <a:pt x="6384990" y="-6790"/>
                  <a:pt x="6477701" y="-31084"/>
                  <a:pt x="6673362" y="0"/>
                </a:cubicBezTo>
                <a:cubicBezTo>
                  <a:pt x="6869023" y="31084"/>
                  <a:pt x="7264631" y="-17058"/>
                  <a:pt x="7514205" y="0"/>
                </a:cubicBezTo>
                <a:cubicBezTo>
                  <a:pt x="7763779" y="17058"/>
                  <a:pt x="7945703" y="21948"/>
                  <a:pt x="8094788" y="0"/>
                </a:cubicBezTo>
                <a:cubicBezTo>
                  <a:pt x="8243873" y="-21948"/>
                  <a:pt x="8547955" y="-18963"/>
                  <a:pt x="8675370" y="0"/>
                </a:cubicBezTo>
                <a:cubicBezTo>
                  <a:pt x="8676548" y="11363"/>
                  <a:pt x="8674237" y="21293"/>
                  <a:pt x="8675370" y="31090"/>
                </a:cubicBezTo>
                <a:cubicBezTo>
                  <a:pt x="8341993" y="29984"/>
                  <a:pt x="8205440" y="41883"/>
                  <a:pt x="8008034" y="31090"/>
                </a:cubicBezTo>
                <a:cubicBezTo>
                  <a:pt x="7810628" y="20297"/>
                  <a:pt x="7608717" y="49685"/>
                  <a:pt x="7340698" y="31090"/>
                </a:cubicBezTo>
                <a:cubicBezTo>
                  <a:pt x="7072679" y="12495"/>
                  <a:pt x="6675902" y="34180"/>
                  <a:pt x="6499854" y="31090"/>
                </a:cubicBezTo>
                <a:cubicBezTo>
                  <a:pt x="6323806" y="28000"/>
                  <a:pt x="6041422" y="43849"/>
                  <a:pt x="5832518" y="31090"/>
                </a:cubicBezTo>
                <a:cubicBezTo>
                  <a:pt x="5623614" y="18331"/>
                  <a:pt x="5608161" y="41423"/>
                  <a:pt x="5425443" y="31090"/>
                </a:cubicBezTo>
                <a:cubicBezTo>
                  <a:pt x="5242725" y="20757"/>
                  <a:pt x="5073513" y="6545"/>
                  <a:pt x="4931614" y="31090"/>
                </a:cubicBezTo>
                <a:cubicBezTo>
                  <a:pt x="4789715" y="55635"/>
                  <a:pt x="4350068" y="61279"/>
                  <a:pt x="4090771" y="31090"/>
                </a:cubicBezTo>
                <a:cubicBezTo>
                  <a:pt x="3831474" y="901"/>
                  <a:pt x="3615900" y="35934"/>
                  <a:pt x="3423434" y="31090"/>
                </a:cubicBezTo>
                <a:cubicBezTo>
                  <a:pt x="3230968" y="26246"/>
                  <a:pt x="3092672" y="46587"/>
                  <a:pt x="2929606" y="31090"/>
                </a:cubicBezTo>
                <a:cubicBezTo>
                  <a:pt x="2766540" y="15593"/>
                  <a:pt x="2489487" y="40936"/>
                  <a:pt x="2262270" y="31090"/>
                </a:cubicBezTo>
                <a:cubicBezTo>
                  <a:pt x="2035053" y="21244"/>
                  <a:pt x="2048665" y="21615"/>
                  <a:pt x="1855195" y="31090"/>
                </a:cubicBezTo>
                <a:cubicBezTo>
                  <a:pt x="1661725" y="40565"/>
                  <a:pt x="1606458" y="49478"/>
                  <a:pt x="1448119" y="31090"/>
                </a:cubicBezTo>
                <a:cubicBezTo>
                  <a:pt x="1289780" y="12702"/>
                  <a:pt x="1068189" y="46642"/>
                  <a:pt x="780783" y="31090"/>
                </a:cubicBezTo>
                <a:cubicBezTo>
                  <a:pt x="493377" y="15538"/>
                  <a:pt x="379436" y="55479"/>
                  <a:pt x="0" y="31090"/>
                </a:cubicBezTo>
                <a:cubicBezTo>
                  <a:pt x="278" y="21836"/>
                  <a:pt x="-327" y="12640"/>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a:solidFill>
                <a:schemeClr val="tx1"/>
              </a:solidFill>
            </a:endParaRPr>
          </a:p>
        </p:txBody>
      </p:sp>
    </p:spTree>
    <p:extLst>
      <p:ext uri="{BB962C8B-B14F-4D97-AF65-F5344CB8AC3E}">
        <p14:creationId xmlns:p14="http://schemas.microsoft.com/office/powerpoint/2010/main" val="2323783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692826" y="413811"/>
            <a:ext cx="8675370" cy="1502305"/>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692827" y="2196999"/>
            <a:ext cx="4255174" cy="933767"/>
          </a:xfrm>
        </p:spPr>
        <p:txBody>
          <a:bodyPr anchor="b">
            <a:normAutofit/>
          </a:bodyPr>
          <a:lstStyle>
            <a:lvl1pPr marL="0" indent="0">
              <a:buNone/>
              <a:defRPr sz="2969" b="1"/>
            </a:lvl1pPr>
            <a:lvl2pPr marL="377180" indent="0">
              <a:buNone/>
              <a:defRPr sz="1650" b="1"/>
            </a:lvl2pPr>
            <a:lvl3pPr marL="754361" indent="0">
              <a:buNone/>
              <a:defRPr sz="1485" b="1"/>
            </a:lvl3pPr>
            <a:lvl4pPr marL="1131542" indent="0">
              <a:buNone/>
              <a:defRPr sz="1320" b="1"/>
            </a:lvl4pPr>
            <a:lvl5pPr marL="1508722" indent="0">
              <a:buNone/>
              <a:defRPr sz="1320" b="1"/>
            </a:lvl5pPr>
            <a:lvl6pPr marL="1885903" indent="0">
              <a:buNone/>
              <a:defRPr sz="1320" b="1"/>
            </a:lvl6pPr>
            <a:lvl7pPr marL="2263083" indent="0">
              <a:buNone/>
              <a:defRPr sz="1320" b="1"/>
            </a:lvl7pPr>
            <a:lvl8pPr marL="2640264" indent="0">
              <a:buNone/>
              <a:defRPr sz="1320" b="1"/>
            </a:lvl8pPr>
            <a:lvl9pPr marL="3017444" indent="0">
              <a:buNone/>
              <a:defRPr sz="132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692827" y="3316224"/>
            <a:ext cx="4255174" cy="3699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5092065" y="2196999"/>
            <a:ext cx="4276130" cy="933767"/>
          </a:xfrm>
        </p:spPr>
        <p:txBody>
          <a:bodyPr anchor="b">
            <a:normAutofit/>
          </a:bodyPr>
          <a:lstStyle>
            <a:lvl1pPr marL="0" indent="0">
              <a:buNone/>
              <a:defRPr sz="2969" b="1"/>
            </a:lvl1pPr>
            <a:lvl2pPr marL="377180" indent="0">
              <a:buNone/>
              <a:defRPr sz="1650" b="1"/>
            </a:lvl2pPr>
            <a:lvl3pPr marL="754361" indent="0">
              <a:buNone/>
              <a:defRPr sz="1485" b="1"/>
            </a:lvl3pPr>
            <a:lvl4pPr marL="1131542" indent="0">
              <a:buNone/>
              <a:defRPr sz="1320" b="1"/>
            </a:lvl4pPr>
            <a:lvl5pPr marL="1508722" indent="0">
              <a:buNone/>
              <a:defRPr sz="1320" b="1"/>
            </a:lvl5pPr>
            <a:lvl6pPr marL="1885903" indent="0">
              <a:buNone/>
              <a:defRPr sz="1320" b="1"/>
            </a:lvl6pPr>
            <a:lvl7pPr marL="2263083" indent="0">
              <a:buNone/>
              <a:defRPr sz="1320" b="1"/>
            </a:lvl7pPr>
            <a:lvl8pPr marL="2640264" indent="0">
              <a:buNone/>
              <a:defRPr sz="1320" b="1"/>
            </a:lvl8pPr>
            <a:lvl9pPr marL="3017444" indent="0">
              <a:buNone/>
              <a:defRPr sz="132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5092065" y="3316224"/>
            <a:ext cx="4276130" cy="3699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4/17/2020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691515" y="1937918"/>
            <a:ext cx="8675370" cy="31090"/>
          </a:xfrm>
          <a:custGeom>
            <a:avLst/>
            <a:gdLst>
              <a:gd name="connsiteX0" fmla="*/ 0 w 8675370"/>
              <a:gd name="connsiteY0" fmla="*/ 0 h 31090"/>
              <a:gd name="connsiteX1" fmla="*/ 580582 w 8675370"/>
              <a:gd name="connsiteY1" fmla="*/ 0 h 31090"/>
              <a:gd name="connsiteX2" fmla="*/ 1247919 w 8675370"/>
              <a:gd name="connsiteY2" fmla="*/ 0 h 31090"/>
              <a:gd name="connsiteX3" fmla="*/ 2002008 w 8675370"/>
              <a:gd name="connsiteY3" fmla="*/ 0 h 31090"/>
              <a:gd name="connsiteX4" fmla="*/ 2582591 w 8675370"/>
              <a:gd name="connsiteY4" fmla="*/ 0 h 31090"/>
              <a:gd name="connsiteX5" fmla="*/ 3249927 w 8675370"/>
              <a:gd name="connsiteY5" fmla="*/ 0 h 31090"/>
              <a:gd name="connsiteX6" fmla="*/ 4090771 w 8675370"/>
              <a:gd name="connsiteY6" fmla="*/ 0 h 31090"/>
              <a:gd name="connsiteX7" fmla="*/ 4584599 w 8675370"/>
              <a:gd name="connsiteY7" fmla="*/ 0 h 31090"/>
              <a:gd name="connsiteX8" fmla="*/ 5338689 w 8675370"/>
              <a:gd name="connsiteY8" fmla="*/ 0 h 31090"/>
              <a:gd name="connsiteX9" fmla="*/ 5832518 w 8675370"/>
              <a:gd name="connsiteY9" fmla="*/ 0 h 31090"/>
              <a:gd name="connsiteX10" fmla="*/ 6499854 w 8675370"/>
              <a:gd name="connsiteY10" fmla="*/ 0 h 31090"/>
              <a:gd name="connsiteX11" fmla="*/ 7253944 w 8675370"/>
              <a:gd name="connsiteY11" fmla="*/ 0 h 31090"/>
              <a:gd name="connsiteX12" fmla="*/ 7661019 w 8675370"/>
              <a:gd name="connsiteY12" fmla="*/ 0 h 31090"/>
              <a:gd name="connsiteX13" fmla="*/ 8068094 w 8675370"/>
              <a:gd name="connsiteY13" fmla="*/ 0 h 31090"/>
              <a:gd name="connsiteX14" fmla="*/ 8675370 w 8675370"/>
              <a:gd name="connsiteY14" fmla="*/ 0 h 31090"/>
              <a:gd name="connsiteX15" fmla="*/ 8675370 w 8675370"/>
              <a:gd name="connsiteY15" fmla="*/ 31090 h 31090"/>
              <a:gd name="connsiteX16" fmla="*/ 7921280 w 8675370"/>
              <a:gd name="connsiteY16" fmla="*/ 31090 h 31090"/>
              <a:gd name="connsiteX17" fmla="*/ 7253944 w 8675370"/>
              <a:gd name="connsiteY17" fmla="*/ 31090 h 31090"/>
              <a:gd name="connsiteX18" fmla="*/ 6673362 w 8675370"/>
              <a:gd name="connsiteY18" fmla="*/ 31090 h 31090"/>
              <a:gd name="connsiteX19" fmla="*/ 5919272 w 8675370"/>
              <a:gd name="connsiteY19" fmla="*/ 31090 h 31090"/>
              <a:gd name="connsiteX20" fmla="*/ 5251936 w 8675370"/>
              <a:gd name="connsiteY20" fmla="*/ 31090 h 31090"/>
              <a:gd name="connsiteX21" fmla="*/ 4411092 w 8675370"/>
              <a:gd name="connsiteY21" fmla="*/ 31090 h 31090"/>
              <a:gd name="connsiteX22" fmla="*/ 3570248 w 8675370"/>
              <a:gd name="connsiteY22" fmla="*/ 31090 h 31090"/>
              <a:gd name="connsiteX23" fmla="*/ 2816159 w 8675370"/>
              <a:gd name="connsiteY23" fmla="*/ 31090 h 31090"/>
              <a:gd name="connsiteX24" fmla="*/ 2062069 w 8675370"/>
              <a:gd name="connsiteY24" fmla="*/ 31090 h 31090"/>
              <a:gd name="connsiteX25" fmla="*/ 1307979 w 8675370"/>
              <a:gd name="connsiteY25" fmla="*/ 31090 h 31090"/>
              <a:gd name="connsiteX26" fmla="*/ 814150 w 8675370"/>
              <a:gd name="connsiteY26" fmla="*/ 31090 h 31090"/>
              <a:gd name="connsiteX27" fmla="*/ 0 w 8675370"/>
              <a:gd name="connsiteY27" fmla="*/ 31090 h 31090"/>
              <a:gd name="connsiteX28" fmla="*/ 0 w 8675370"/>
              <a:gd name="connsiteY28" fmla="*/ 0 h 31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675370" h="31090" fill="none" extrusionOk="0">
                <a:moveTo>
                  <a:pt x="0" y="0"/>
                </a:moveTo>
                <a:cubicBezTo>
                  <a:pt x="161162" y="7304"/>
                  <a:pt x="449662" y="17953"/>
                  <a:pt x="580582" y="0"/>
                </a:cubicBezTo>
                <a:cubicBezTo>
                  <a:pt x="711502" y="-17953"/>
                  <a:pt x="992013" y="17808"/>
                  <a:pt x="1247919" y="0"/>
                </a:cubicBezTo>
                <a:cubicBezTo>
                  <a:pt x="1503825" y="-17808"/>
                  <a:pt x="1842054" y="-28085"/>
                  <a:pt x="2002008" y="0"/>
                </a:cubicBezTo>
                <a:cubicBezTo>
                  <a:pt x="2161962" y="28085"/>
                  <a:pt x="2305509" y="-26550"/>
                  <a:pt x="2582591" y="0"/>
                </a:cubicBezTo>
                <a:cubicBezTo>
                  <a:pt x="2859673" y="26550"/>
                  <a:pt x="2975371" y="27887"/>
                  <a:pt x="3249927" y="0"/>
                </a:cubicBezTo>
                <a:cubicBezTo>
                  <a:pt x="3524483" y="-27887"/>
                  <a:pt x="3790574" y="-35021"/>
                  <a:pt x="4090771" y="0"/>
                </a:cubicBezTo>
                <a:cubicBezTo>
                  <a:pt x="4390968" y="35021"/>
                  <a:pt x="4404903" y="1556"/>
                  <a:pt x="4584599" y="0"/>
                </a:cubicBezTo>
                <a:cubicBezTo>
                  <a:pt x="4764295" y="-1556"/>
                  <a:pt x="5143647" y="-10952"/>
                  <a:pt x="5338689" y="0"/>
                </a:cubicBezTo>
                <a:cubicBezTo>
                  <a:pt x="5533731" y="10952"/>
                  <a:pt x="5627503" y="-6907"/>
                  <a:pt x="5832518" y="0"/>
                </a:cubicBezTo>
                <a:cubicBezTo>
                  <a:pt x="6037533" y="6907"/>
                  <a:pt x="6263572" y="30410"/>
                  <a:pt x="6499854" y="0"/>
                </a:cubicBezTo>
                <a:cubicBezTo>
                  <a:pt x="6736136" y="-30410"/>
                  <a:pt x="7010913" y="261"/>
                  <a:pt x="7253944" y="0"/>
                </a:cubicBezTo>
                <a:cubicBezTo>
                  <a:pt x="7496975" y="-261"/>
                  <a:pt x="7576877" y="11399"/>
                  <a:pt x="7661019" y="0"/>
                </a:cubicBezTo>
                <a:cubicBezTo>
                  <a:pt x="7745162" y="-11399"/>
                  <a:pt x="7907095" y="15706"/>
                  <a:pt x="8068094" y="0"/>
                </a:cubicBezTo>
                <a:cubicBezTo>
                  <a:pt x="8229094" y="-15706"/>
                  <a:pt x="8508378" y="-1006"/>
                  <a:pt x="8675370" y="0"/>
                </a:cubicBezTo>
                <a:cubicBezTo>
                  <a:pt x="8674947" y="14531"/>
                  <a:pt x="8675525" y="20085"/>
                  <a:pt x="8675370" y="31090"/>
                </a:cubicBezTo>
                <a:cubicBezTo>
                  <a:pt x="8373383" y="55188"/>
                  <a:pt x="8256347" y="34429"/>
                  <a:pt x="7921280" y="31090"/>
                </a:cubicBezTo>
                <a:cubicBezTo>
                  <a:pt x="7586213" y="27752"/>
                  <a:pt x="7464346" y="19439"/>
                  <a:pt x="7253944" y="31090"/>
                </a:cubicBezTo>
                <a:cubicBezTo>
                  <a:pt x="7043542" y="42741"/>
                  <a:pt x="6903237" y="57539"/>
                  <a:pt x="6673362" y="31090"/>
                </a:cubicBezTo>
                <a:cubicBezTo>
                  <a:pt x="6443487" y="4641"/>
                  <a:pt x="6118414" y="36130"/>
                  <a:pt x="5919272" y="31090"/>
                </a:cubicBezTo>
                <a:cubicBezTo>
                  <a:pt x="5720130" y="26051"/>
                  <a:pt x="5503223" y="12999"/>
                  <a:pt x="5251936" y="31090"/>
                </a:cubicBezTo>
                <a:cubicBezTo>
                  <a:pt x="5000649" y="49181"/>
                  <a:pt x="4756669" y="2353"/>
                  <a:pt x="4411092" y="31090"/>
                </a:cubicBezTo>
                <a:cubicBezTo>
                  <a:pt x="4065515" y="59827"/>
                  <a:pt x="3864707" y="48413"/>
                  <a:pt x="3570248" y="31090"/>
                </a:cubicBezTo>
                <a:cubicBezTo>
                  <a:pt x="3275789" y="13767"/>
                  <a:pt x="3042102" y="65846"/>
                  <a:pt x="2816159" y="31090"/>
                </a:cubicBezTo>
                <a:cubicBezTo>
                  <a:pt x="2590216" y="-3666"/>
                  <a:pt x="2271944" y="57288"/>
                  <a:pt x="2062069" y="31090"/>
                </a:cubicBezTo>
                <a:cubicBezTo>
                  <a:pt x="1852194" y="4893"/>
                  <a:pt x="1682507" y="43171"/>
                  <a:pt x="1307979" y="31090"/>
                </a:cubicBezTo>
                <a:cubicBezTo>
                  <a:pt x="933451" y="19010"/>
                  <a:pt x="1047524" y="8674"/>
                  <a:pt x="814150" y="31090"/>
                </a:cubicBezTo>
                <a:cubicBezTo>
                  <a:pt x="580776" y="53506"/>
                  <a:pt x="376979" y="26210"/>
                  <a:pt x="0" y="31090"/>
                </a:cubicBezTo>
                <a:cubicBezTo>
                  <a:pt x="706" y="16973"/>
                  <a:pt x="1000" y="10459"/>
                  <a:pt x="0" y="0"/>
                </a:cubicBezTo>
                <a:close/>
              </a:path>
              <a:path w="8675370" h="31090" stroke="0" extrusionOk="0">
                <a:moveTo>
                  <a:pt x="0" y="0"/>
                </a:moveTo>
                <a:cubicBezTo>
                  <a:pt x="244939" y="-18313"/>
                  <a:pt x="370803" y="-881"/>
                  <a:pt x="580582" y="0"/>
                </a:cubicBezTo>
                <a:cubicBezTo>
                  <a:pt x="790361" y="881"/>
                  <a:pt x="904989" y="10546"/>
                  <a:pt x="987658" y="0"/>
                </a:cubicBezTo>
                <a:cubicBezTo>
                  <a:pt x="1070327" y="-10546"/>
                  <a:pt x="1446814" y="14766"/>
                  <a:pt x="1828501" y="0"/>
                </a:cubicBezTo>
                <a:cubicBezTo>
                  <a:pt x="2210188" y="-14766"/>
                  <a:pt x="2244026" y="-21943"/>
                  <a:pt x="2409084" y="0"/>
                </a:cubicBezTo>
                <a:cubicBezTo>
                  <a:pt x="2574142" y="21943"/>
                  <a:pt x="2711177" y="5308"/>
                  <a:pt x="2989666" y="0"/>
                </a:cubicBezTo>
                <a:cubicBezTo>
                  <a:pt x="3268155" y="-5308"/>
                  <a:pt x="3413801" y="30678"/>
                  <a:pt x="3830510" y="0"/>
                </a:cubicBezTo>
                <a:cubicBezTo>
                  <a:pt x="4247219" y="-30678"/>
                  <a:pt x="4121171" y="14632"/>
                  <a:pt x="4324338" y="0"/>
                </a:cubicBezTo>
                <a:cubicBezTo>
                  <a:pt x="4527505" y="-14632"/>
                  <a:pt x="4792138" y="-13200"/>
                  <a:pt x="5165182" y="0"/>
                </a:cubicBezTo>
                <a:cubicBezTo>
                  <a:pt x="5538226" y="13200"/>
                  <a:pt x="5627060" y="6790"/>
                  <a:pt x="6006025" y="0"/>
                </a:cubicBezTo>
                <a:cubicBezTo>
                  <a:pt x="6384990" y="-6790"/>
                  <a:pt x="6477701" y="-31084"/>
                  <a:pt x="6673362" y="0"/>
                </a:cubicBezTo>
                <a:cubicBezTo>
                  <a:pt x="6869023" y="31084"/>
                  <a:pt x="7264631" y="-17058"/>
                  <a:pt x="7514205" y="0"/>
                </a:cubicBezTo>
                <a:cubicBezTo>
                  <a:pt x="7763779" y="17058"/>
                  <a:pt x="7945703" y="21948"/>
                  <a:pt x="8094788" y="0"/>
                </a:cubicBezTo>
                <a:cubicBezTo>
                  <a:pt x="8243873" y="-21948"/>
                  <a:pt x="8547955" y="-18963"/>
                  <a:pt x="8675370" y="0"/>
                </a:cubicBezTo>
                <a:cubicBezTo>
                  <a:pt x="8676548" y="11363"/>
                  <a:pt x="8674237" y="21293"/>
                  <a:pt x="8675370" y="31090"/>
                </a:cubicBezTo>
                <a:cubicBezTo>
                  <a:pt x="8341993" y="29984"/>
                  <a:pt x="8205440" y="41883"/>
                  <a:pt x="8008034" y="31090"/>
                </a:cubicBezTo>
                <a:cubicBezTo>
                  <a:pt x="7810628" y="20297"/>
                  <a:pt x="7608717" y="49685"/>
                  <a:pt x="7340698" y="31090"/>
                </a:cubicBezTo>
                <a:cubicBezTo>
                  <a:pt x="7072679" y="12495"/>
                  <a:pt x="6675902" y="34180"/>
                  <a:pt x="6499854" y="31090"/>
                </a:cubicBezTo>
                <a:cubicBezTo>
                  <a:pt x="6323806" y="28000"/>
                  <a:pt x="6041422" y="43849"/>
                  <a:pt x="5832518" y="31090"/>
                </a:cubicBezTo>
                <a:cubicBezTo>
                  <a:pt x="5623614" y="18331"/>
                  <a:pt x="5608161" y="41423"/>
                  <a:pt x="5425443" y="31090"/>
                </a:cubicBezTo>
                <a:cubicBezTo>
                  <a:pt x="5242725" y="20757"/>
                  <a:pt x="5073513" y="6545"/>
                  <a:pt x="4931614" y="31090"/>
                </a:cubicBezTo>
                <a:cubicBezTo>
                  <a:pt x="4789715" y="55635"/>
                  <a:pt x="4350068" y="61279"/>
                  <a:pt x="4090771" y="31090"/>
                </a:cubicBezTo>
                <a:cubicBezTo>
                  <a:pt x="3831474" y="901"/>
                  <a:pt x="3615900" y="35934"/>
                  <a:pt x="3423434" y="31090"/>
                </a:cubicBezTo>
                <a:cubicBezTo>
                  <a:pt x="3230968" y="26246"/>
                  <a:pt x="3092672" y="46587"/>
                  <a:pt x="2929606" y="31090"/>
                </a:cubicBezTo>
                <a:cubicBezTo>
                  <a:pt x="2766540" y="15593"/>
                  <a:pt x="2489487" y="40936"/>
                  <a:pt x="2262270" y="31090"/>
                </a:cubicBezTo>
                <a:cubicBezTo>
                  <a:pt x="2035053" y="21244"/>
                  <a:pt x="2048665" y="21615"/>
                  <a:pt x="1855195" y="31090"/>
                </a:cubicBezTo>
                <a:cubicBezTo>
                  <a:pt x="1661725" y="40565"/>
                  <a:pt x="1606458" y="49478"/>
                  <a:pt x="1448119" y="31090"/>
                </a:cubicBezTo>
                <a:cubicBezTo>
                  <a:pt x="1289780" y="12702"/>
                  <a:pt x="1068189" y="46642"/>
                  <a:pt x="780783" y="31090"/>
                </a:cubicBezTo>
                <a:cubicBezTo>
                  <a:pt x="493377" y="15538"/>
                  <a:pt x="379436" y="55479"/>
                  <a:pt x="0" y="31090"/>
                </a:cubicBezTo>
                <a:cubicBezTo>
                  <a:pt x="278" y="21836"/>
                  <a:pt x="-327" y="12640"/>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a:solidFill>
                <a:schemeClr val="tx1"/>
              </a:solidFill>
            </a:endParaRPr>
          </a:p>
        </p:txBody>
      </p:sp>
    </p:spTree>
    <p:extLst>
      <p:ext uri="{BB962C8B-B14F-4D97-AF65-F5344CB8AC3E}">
        <p14:creationId xmlns:p14="http://schemas.microsoft.com/office/powerpoint/2010/main" val="4261609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1818057" y="1958647"/>
            <a:ext cx="6419773" cy="3844747"/>
          </a:xfrm>
        </p:spPr>
        <p:txBody>
          <a:bodyPr>
            <a:normAutofit/>
          </a:bodyPr>
          <a:lstStyle>
            <a:lvl1pPr algn="ctr">
              <a:defRPr sz="6435"/>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4/17/2020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278722" y="5810477"/>
            <a:ext cx="3500961" cy="31090"/>
          </a:xfrm>
          <a:custGeom>
            <a:avLst/>
            <a:gdLst>
              <a:gd name="connsiteX0" fmla="*/ 0 w 3500961"/>
              <a:gd name="connsiteY0" fmla="*/ 0 h 31090"/>
              <a:gd name="connsiteX1" fmla="*/ 653513 w 3500961"/>
              <a:gd name="connsiteY1" fmla="*/ 0 h 31090"/>
              <a:gd name="connsiteX2" fmla="*/ 1272016 w 3500961"/>
              <a:gd name="connsiteY2" fmla="*/ 0 h 31090"/>
              <a:gd name="connsiteX3" fmla="*/ 1890519 w 3500961"/>
              <a:gd name="connsiteY3" fmla="*/ 0 h 31090"/>
              <a:gd name="connsiteX4" fmla="*/ 2368984 w 3500961"/>
              <a:gd name="connsiteY4" fmla="*/ 0 h 31090"/>
              <a:gd name="connsiteX5" fmla="*/ 2882458 w 3500961"/>
              <a:gd name="connsiteY5" fmla="*/ 0 h 31090"/>
              <a:gd name="connsiteX6" fmla="*/ 3500961 w 3500961"/>
              <a:gd name="connsiteY6" fmla="*/ 0 h 31090"/>
              <a:gd name="connsiteX7" fmla="*/ 3500961 w 3500961"/>
              <a:gd name="connsiteY7" fmla="*/ 31090 h 31090"/>
              <a:gd name="connsiteX8" fmla="*/ 2917468 w 3500961"/>
              <a:gd name="connsiteY8" fmla="*/ 31090 h 31090"/>
              <a:gd name="connsiteX9" fmla="*/ 2439003 w 3500961"/>
              <a:gd name="connsiteY9" fmla="*/ 31090 h 31090"/>
              <a:gd name="connsiteX10" fmla="*/ 1960538 w 3500961"/>
              <a:gd name="connsiteY10" fmla="*/ 31090 h 31090"/>
              <a:gd name="connsiteX11" fmla="*/ 1342035 w 3500961"/>
              <a:gd name="connsiteY11" fmla="*/ 31090 h 31090"/>
              <a:gd name="connsiteX12" fmla="*/ 828561 w 3500961"/>
              <a:gd name="connsiteY12" fmla="*/ 31090 h 31090"/>
              <a:gd name="connsiteX13" fmla="*/ 0 w 3500961"/>
              <a:gd name="connsiteY13" fmla="*/ 31090 h 31090"/>
              <a:gd name="connsiteX14" fmla="*/ 0 w 3500961"/>
              <a:gd name="connsiteY14" fmla="*/ 0 h 31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0961" h="31090" fill="none" extrusionOk="0">
                <a:moveTo>
                  <a:pt x="0" y="0"/>
                </a:moveTo>
                <a:cubicBezTo>
                  <a:pt x="266293" y="6233"/>
                  <a:pt x="358861" y="-4250"/>
                  <a:pt x="653513" y="0"/>
                </a:cubicBezTo>
                <a:cubicBezTo>
                  <a:pt x="948165" y="4250"/>
                  <a:pt x="1044220" y="3003"/>
                  <a:pt x="1272016" y="0"/>
                </a:cubicBezTo>
                <a:cubicBezTo>
                  <a:pt x="1499812" y="-3003"/>
                  <a:pt x="1695010" y="30792"/>
                  <a:pt x="1890519" y="0"/>
                </a:cubicBezTo>
                <a:cubicBezTo>
                  <a:pt x="2086028" y="-30792"/>
                  <a:pt x="2179257" y="-10289"/>
                  <a:pt x="2368984" y="0"/>
                </a:cubicBezTo>
                <a:cubicBezTo>
                  <a:pt x="2558711" y="10289"/>
                  <a:pt x="2638701" y="25091"/>
                  <a:pt x="2882458" y="0"/>
                </a:cubicBezTo>
                <a:cubicBezTo>
                  <a:pt x="3126215" y="-25091"/>
                  <a:pt x="3222694" y="-8789"/>
                  <a:pt x="3500961" y="0"/>
                </a:cubicBezTo>
                <a:cubicBezTo>
                  <a:pt x="3500512" y="10853"/>
                  <a:pt x="3501482" y="20274"/>
                  <a:pt x="3500961" y="31090"/>
                </a:cubicBezTo>
                <a:cubicBezTo>
                  <a:pt x="3382912" y="59160"/>
                  <a:pt x="3152742" y="13023"/>
                  <a:pt x="2917468" y="31090"/>
                </a:cubicBezTo>
                <a:cubicBezTo>
                  <a:pt x="2682194" y="49157"/>
                  <a:pt x="2600851" y="41466"/>
                  <a:pt x="2439003" y="31090"/>
                </a:cubicBezTo>
                <a:cubicBezTo>
                  <a:pt x="2277156" y="20714"/>
                  <a:pt x="2150213" y="21095"/>
                  <a:pt x="1960538" y="31090"/>
                </a:cubicBezTo>
                <a:cubicBezTo>
                  <a:pt x="1770863" y="41085"/>
                  <a:pt x="1478899" y="36684"/>
                  <a:pt x="1342035" y="31090"/>
                </a:cubicBezTo>
                <a:cubicBezTo>
                  <a:pt x="1205171" y="25496"/>
                  <a:pt x="1085090" y="40846"/>
                  <a:pt x="828561" y="31090"/>
                </a:cubicBezTo>
                <a:cubicBezTo>
                  <a:pt x="572032" y="21334"/>
                  <a:pt x="182152" y="24166"/>
                  <a:pt x="0" y="31090"/>
                </a:cubicBezTo>
                <a:cubicBezTo>
                  <a:pt x="137" y="19074"/>
                  <a:pt x="1339" y="15067"/>
                  <a:pt x="0" y="0"/>
                </a:cubicBezTo>
                <a:close/>
              </a:path>
              <a:path w="3500961" h="31090" stroke="0" extrusionOk="0">
                <a:moveTo>
                  <a:pt x="0" y="0"/>
                </a:moveTo>
                <a:cubicBezTo>
                  <a:pt x="269053" y="19202"/>
                  <a:pt x="308377" y="7178"/>
                  <a:pt x="548484" y="0"/>
                </a:cubicBezTo>
                <a:cubicBezTo>
                  <a:pt x="788591" y="-7178"/>
                  <a:pt x="841650" y="-11745"/>
                  <a:pt x="1026949" y="0"/>
                </a:cubicBezTo>
                <a:cubicBezTo>
                  <a:pt x="1212248" y="11745"/>
                  <a:pt x="1470843" y="-1743"/>
                  <a:pt x="1680461" y="0"/>
                </a:cubicBezTo>
                <a:cubicBezTo>
                  <a:pt x="1890079" y="1743"/>
                  <a:pt x="1972109" y="21799"/>
                  <a:pt x="2228945" y="0"/>
                </a:cubicBezTo>
                <a:cubicBezTo>
                  <a:pt x="2485781" y="-21799"/>
                  <a:pt x="2542444" y="24578"/>
                  <a:pt x="2777429" y="0"/>
                </a:cubicBezTo>
                <a:cubicBezTo>
                  <a:pt x="3012414" y="-24578"/>
                  <a:pt x="3153951" y="-36164"/>
                  <a:pt x="3500961" y="0"/>
                </a:cubicBezTo>
                <a:cubicBezTo>
                  <a:pt x="3501743" y="9235"/>
                  <a:pt x="3499650" y="24416"/>
                  <a:pt x="3500961" y="31090"/>
                </a:cubicBezTo>
                <a:cubicBezTo>
                  <a:pt x="3210263" y="58037"/>
                  <a:pt x="3145978" y="21655"/>
                  <a:pt x="2917468" y="31090"/>
                </a:cubicBezTo>
                <a:cubicBezTo>
                  <a:pt x="2688958" y="40525"/>
                  <a:pt x="2602503" y="51640"/>
                  <a:pt x="2439003" y="31090"/>
                </a:cubicBezTo>
                <a:cubicBezTo>
                  <a:pt x="2275503" y="10540"/>
                  <a:pt x="2028550" y="15549"/>
                  <a:pt x="1855509" y="31090"/>
                </a:cubicBezTo>
                <a:cubicBezTo>
                  <a:pt x="1682468" y="46631"/>
                  <a:pt x="1540266" y="3227"/>
                  <a:pt x="1272016" y="31090"/>
                </a:cubicBezTo>
                <a:cubicBezTo>
                  <a:pt x="1003766" y="58953"/>
                  <a:pt x="903712" y="56489"/>
                  <a:pt x="723532" y="31090"/>
                </a:cubicBezTo>
                <a:cubicBezTo>
                  <a:pt x="543352" y="5691"/>
                  <a:pt x="166341" y="47391"/>
                  <a:pt x="0" y="31090"/>
                </a:cubicBezTo>
                <a:cubicBezTo>
                  <a:pt x="702" y="19917"/>
                  <a:pt x="1415" y="14318"/>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a:solidFill>
                <a:schemeClr val="tx1"/>
              </a:solidFill>
            </a:endParaRPr>
          </a:p>
        </p:txBody>
      </p:sp>
    </p:spTree>
    <p:extLst>
      <p:ext uri="{BB962C8B-B14F-4D97-AF65-F5344CB8AC3E}">
        <p14:creationId xmlns:p14="http://schemas.microsoft.com/office/powerpoint/2010/main" val="4276484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4/17/2020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194843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692826" y="518160"/>
            <a:ext cx="3244095" cy="3886200"/>
          </a:xfrm>
        </p:spPr>
        <p:txBody>
          <a:bodyPr anchor="b">
            <a:normAutofit/>
          </a:bodyPr>
          <a:lstStyle>
            <a:lvl1pPr>
              <a:defRPr sz="495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4375405" y="621794"/>
            <a:ext cx="4993996" cy="6155741"/>
          </a:xfrm>
        </p:spPr>
        <p:txBody>
          <a:bodyPr anchor="ctr"/>
          <a:lstStyle>
            <a:lvl1pPr>
              <a:defRPr sz="2640"/>
            </a:lvl1pPr>
            <a:lvl2pPr>
              <a:defRPr sz="2310"/>
            </a:lvl2pPr>
            <a:lvl3pPr>
              <a:defRPr sz="1980"/>
            </a:lvl3pPr>
            <a:lvl4pPr>
              <a:defRPr sz="1650"/>
            </a:lvl4pPr>
            <a:lvl5pPr>
              <a:defRPr sz="1650"/>
            </a:lvl5pPr>
            <a:lvl6pPr>
              <a:defRPr sz="1650"/>
            </a:lvl6pPr>
            <a:lvl7pPr>
              <a:defRPr sz="1650"/>
            </a:lvl7pPr>
            <a:lvl8pPr>
              <a:defRPr sz="1650"/>
            </a:lvl8pPr>
            <a:lvl9pPr>
              <a:defRPr sz="16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692826" y="4507994"/>
            <a:ext cx="3244095" cy="2269541"/>
          </a:xfrm>
        </p:spPr>
        <p:txBody>
          <a:bodyPr>
            <a:normAutofit/>
          </a:bodyPr>
          <a:lstStyle>
            <a:lvl1pPr marL="0" indent="0">
              <a:buNone/>
              <a:defRPr sz="2640"/>
            </a:lvl1pPr>
            <a:lvl2pPr marL="377180" indent="0">
              <a:buNone/>
              <a:defRPr sz="1155"/>
            </a:lvl2pPr>
            <a:lvl3pPr marL="754361" indent="0">
              <a:buNone/>
              <a:defRPr sz="990"/>
            </a:lvl3pPr>
            <a:lvl4pPr marL="1131542" indent="0">
              <a:buNone/>
              <a:defRPr sz="825"/>
            </a:lvl4pPr>
            <a:lvl5pPr marL="1508722" indent="0">
              <a:buNone/>
              <a:defRPr sz="825"/>
            </a:lvl5pPr>
            <a:lvl6pPr marL="1885903" indent="0">
              <a:buNone/>
              <a:defRPr sz="825"/>
            </a:lvl6pPr>
            <a:lvl7pPr marL="2263083" indent="0">
              <a:buNone/>
              <a:defRPr sz="825"/>
            </a:lvl7pPr>
            <a:lvl8pPr marL="2640264" indent="0">
              <a:buNone/>
              <a:defRPr sz="825"/>
            </a:lvl8pPr>
            <a:lvl9pPr marL="3017444" indent="0">
              <a:buNone/>
              <a:defRPr sz="825"/>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4/17/2020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1617178" y="3692258"/>
            <a:ext cx="5077968" cy="22632"/>
          </a:xfrm>
          <a:custGeom>
            <a:avLst/>
            <a:gdLst>
              <a:gd name="connsiteX0" fmla="*/ 0 w 5077968"/>
              <a:gd name="connsiteY0" fmla="*/ 0 h 22632"/>
              <a:gd name="connsiteX1" fmla="*/ 533187 w 5077968"/>
              <a:gd name="connsiteY1" fmla="*/ 0 h 22632"/>
              <a:gd name="connsiteX2" fmla="*/ 1218712 w 5077968"/>
              <a:gd name="connsiteY2" fmla="*/ 0 h 22632"/>
              <a:gd name="connsiteX3" fmla="*/ 1802679 w 5077968"/>
              <a:gd name="connsiteY3" fmla="*/ 0 h 22632"/>
              <a:gd name="connsiteX4" fmla="*/ 2335865 w 5077968"/>
              <a:gd name="connsiteY4" fmla="*/ 0 h 22632"/>
              <a:gd name="connsiteX5" fmla="*/ 3021391 w 5077968"/>
              <a:gd name="connsiteY5" fmla="*/ 0 h 22632"/>
              <a:gd name="connsiteX6" fmla="*/ 3656137 w 5077968"/>
              <a:gd name="connsiteY6" fmla="*/ 0 h 22632"/>
              <a:gd name="connsiteX7" fmla="*/ 4290883 w 5077968"/>
              <a:gd name="connsiteY7" fmla="*/ 0 h 22632"/>
              <a:gd name="connsiteX8" fmla="*/ 5077968 w 5077968"/>
              <a:gd name="connsiteY8" fmla="*/ 0 h 22632"/>
              <a:gd name="connsiteX9" fmla="*/ 5077968 w 5077968"/>
              <a:gd name="connsiteY9" fmla="*/ 22632 h 22632"/>
              <a:gd name="connsiteX10" fmla="*/ 4544781 w 5077968"/>
              <a:gd name="connsiteY10" fmla="*/ 22632 h 22632"/>
              <a:gd name="connsiteX11" fmla="*/ 4062374 w 5077968"/>
              <a:gd name="connsiteY11" fmla="*/ 22632 h 22632"/>
              <a:gd name="connsiteX12" fmla="*/ 3376849 w 5077968"/>
              <a:gd name="connsiteY12" fmla="*/ 22632 h 22632"/>
              <a:gd name="connsiteX13" fmla="*/ 2843662 w 5077968"/>
              <a:gd name="connsiteY13" fmla="*/ 22632 h 22632"/>
              <a:gd name="connsiteX14" fmla="*/ 2158136 w 5077968"/>
              <a:gd name="connsiteY14" fmla="*/ 22632 h 22632"/>
              <a:gd name="connsiteX15" fmla="*/ 1421831 w 5077968"/>
              <a:gd name="connsiteY15" fmla="*/ 22632 h 22632"/>
              <a:gd name="connsiteX16" fmla="*/ 837865 w 5077968"/>
              <a:gd name="connsiteY16" fmla="*/ 22632 h 22632"/>
              <a:gd name="connsiteX17" fmla="*/ 0 w 5077968"/>
              <a:gd name="connsiteY17" fmla="*/ 22632 h 22632"/>
              <a:gd name="connsiteX18" fmla="*/ 0 w 5077968"/>
              <a:gd name="connsiteY18" fmla="*/ 0 h 2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77968" h="22632" fill="none" extrusionOk="0">
                <a:moveTo>
                  <a:pt x="0" y="0"/>
                </a:moveTo>
                <a:cubicBezTo>
                  <a:pt x="145154" y="-4577"/>
                  <a:pt x="380860" y="15871"/>
                  <a:pt x="533187" y="0"/>
                </a:cubicBezTo>
                <a:cubicBezTo>
                  <a:pt x="685514" y="-15871"/>
                  <a:pt x="958455" y="-8174"/>
                  <a:pt x="1218712" y="0"/>
                </a:cubicBezTo>
                <a:cubicBezTo>
                  <a:pt x="1478969" y="8174"/>
                  <a:pt x="1586820" y="-19522"/>
                  <a:pt x="1802679" y="0"/>
                </a:cubicBezTo>
                <a:cubicBezTo>
                  <a:pt x="2018538" y="19522"/>
                  <a:pt x="2213659" y="17441"/>
                  <a:pt x="2335865" y="0"/>
                </a:cubicBezTo>
                <a:cubicBezTo>
                  <a:pt x="2458071" y="-17441"/>
                  <a:pt x="2702923" y="-12297"/>
                  <a:pt x="3021391" y="0"/>
                </a:cubicBezTo>
                <a:cubicBezTo>
                  <a:pt x="3339859" y="12297"/>
                  <a:pt x="3429006" y="-24592"/>
                  <a:pt x="3656137" y="0"/>
                </a:cubicBezTo>
                <a:cubicBezTo>
                  <a:pt x="3883268" y="24592"/>
                  <a:pt x="3986970" y="14084"/>
                  <a:pt x="4290883" y="0"/>
                </a:cubicBezTo>
                <a:cubicBezTo>
                  <a:pt x="4594796" y="-14084"/>
                  <a:pt x="4797979" y="-21267"/>
                  <a:pt x="5077968" y="0"/>
                </a:cubicBezTo>
                <a:cubicBezTo>
                  <a:pt x="5078910" y="7677"/>
                  <a:pt x="5077436" y="14860"/>
                  <a:pt x="5077968" y="22632"/>
                </a:cubicBezTo>
                <a:cubicBezTo>
                  <a:pt x="4967614" y="48484"/>
                  <a:pt x="4704946" y="6689"/>
                  <a:pt x="4544781" y="22632"/>
                </a:cubicBezTo>
                <a:cubicBezTo>
                  <a:pt x="4384616" y="38575"/>
                  <a:pt x="4260970" y="20859"/>
                  <a:pt x="4062374" y="22632"/>
                </a:cubicBezTo>
                <a:cubicBezTo>
                  <a:pt x="3863778" y="24405"/>
                  <a:pt x="3612377" y="37400"/>
                  <a:pt x="3376849" y="22632"/>
                </a:cubicBezTo>
                <a:cubicBezTo>
                  <a:pt x="3141321" y="7864"/>
                  <a:pt x="2982717" y="11597"/>
                  <a:pt x="2843662" y="22632"/>
                </a:cubicBezTo>
                <a:cubicBezTo>
                  <a:pt x="2704607" y="33667"/>
                  <a:pt x="2365890" y="27033"/>
                  <a:pt x="2158136" y="22632"/>
                </a:cubicBezTo>
                <a:cubicBezTo>
                  <a:pt x="1950382" y="18231"/>
                  <a:pt x="1600092" y="5900"/>
                  <a:pt x="1421831" y="22632"/>
                </a:cubicBezTo>
                <a:cubicBezTo>
                  <a:pt x="1243570" y="39364"/>
                  <a:pt x="980443" y="31693"/>
                  <a:pt x="837865" y="22632"/>
                </a:cubicBezTo>
                <a:cubicBezTo>
                  <a:pt x="695287" y="13571"/>
                  <a:pt x="232528" y="63441"/>
                  <a:pt x="0" y="22632"/>
                </a:cubicBezTo>
                <a:cubicBezTo>
                  <a:pt x="74" y="16054"/>
                  <a:pt x="935" y="8251"/>
                  <a:pt x="0" y="0"/>
                </a:cubicBezTo>
                <a:close/>
              </a:path>
              <a:path w="5077968" h="22632" stroke="0" extrusionOk="0">
                <a:moveTo>
                  <a:pt x="0" y="0"/>
                </a:moveTo>
                <a:cubicBezTo>
                  <a:pt x="156561" y="4490"/>
                  <a:pt x="400575" y="-11620"/>
                  <a:pt x="583966" y="0"/>
                </a:cubicBezTo>
                <a:cubicBezTo>
                  <a:pt x="767357" y="11620"/>
                  <a:pt x="847910" y="21161"/>
                  <a:pt x="1066373" y="0"/>
                </a:cubicBezTo>
                <a:cubicBezTo>
                  <a:pt x="1284836" y="-21161"/>
                  <a:pt x="1583715" y="-36099"/>
                  <a:pt x="1802679" y="0"/>
                </a:cubicBezTo>
                <a:cubicBezTo>
                  <a:pt x="2021643" y="36099"/>
                  <a:pt x="2264248" y="-25963"/>
                  <a:pt x="2386645" y="0"/>
                </a:cubicBezTo>
                <a:cubicBezTo>
                  <a:pt x="2509042" y="25963"/>
                  <a:pt x="2693784" y="-25103"/>
                  <a:pt x="2970611" y="0"/>
                </a:cubicBezTo>
                <a:cubicBezTo>
                  <a:pt x="3247438" y="25103"/>
                  <a:pt x="3437566" y="-34280"/>
                  <a:pt x="3706917" y="0"/>
                </a:cubicBezTo>
                <a:cubicBezTo>
                  <a:pt x="3976268" y="34280"/>
                  <a:pt x="4045063" y="11520"/>
                  <a:pt x="4240103" y="0"/>
                </a:cubicBezTo>
                <a:cubicBezTo>
                  <a:pt x="4435143" y="-11520"/>
                  <a:pt x="4693607" y="35132"/>
                  <a:pt x="5077968" y="0"/>
                </a:cubicBezTo>
                <a:cubicBezTo>
                  <a:pt x="5079099" y="7133"/>
                  <a:pt x="5079066" y="16765"/>
                  <a:pt x="5077968" y="22632"/>
                </a:cubicBezTo>
                <a:cubicBezTo>
                  <a:pt x="4862346" y="43267"/>
                  <a:pt x="4756048" y="12666"/>
                  <a:pt x="4544781" y="22632"/>
                </a:cubicBezTo>
                <a:cubicBezTo>
                  <a:pt x="4333514" y="32598"/>
                  <a:pt x="4203862" y="14493"/>
                  <a:pt x="3910035" y="22632"/>
                </a:cubicBezTo>
                <a:cubicBezTo>
                  <a:pt x="3616208" y="30771"/>
                  <a:pt x="3484601" y="2429"/>
                  <a:pt x="3326069" y="22632"/>
                </a:cubicBezTo>
                <a:cubicBezTo>
                  <a:pt x="3167537" y="42835"/>
                  <a:pt x="2772622" y="49197"/>
                  <a:pt x="2589764" y="22632"/>
                </a:cubicBezTo>
                <a:cubicBezTo>
                  <a:pt x="2406907" y="-3933"/>
                  <a:pt x="2095686" y="42671"/>
                  <a:pt x="1853458" y="22632"/>
                </a:cubicBezTo>
                <a:cubicBezTo>
                  <a:pt x="1611230" y="2593"/>
                  <a:pt x="1527631" y="8583"/>
                  <a:pt x="1320272" y="22632"/>
                </a:cubicBezTo>
                <a:cubicBezTo>
                  <a:pt x="1112913" y="36681"/>
                  <a:pt x="907648" y="-8554"/>
                  <a:pt x="685526" y="22632"/>
                </a:cubicBezTo>
                <a:cubicBezTo>
                  <a:pt x="463404" y="53818"/>
                  <a:pt x="178072" y="22965"/>
                  <a:pt x="0" y="22632"/>
                </a:cubicBezTo>
                <a:cubicBezTo>
                  <a:pt x="1075" y="12891"/>
                  <a:pt x="944" y="4890"/>
                  <a:pt x="0" y="0"/>
                </a:cubicBezTo>
                <a:close/>
              </a:path>
            </a:pathLst>
          </a:custGeom>
          <a:solidFill>
            <a:schemeClr val="tx1"/>
          </a:solidFill>
          <a:ln w="4445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a:p>
        </p:txBody>
      </p:sp>
    </p:spTree>
    <p:extLst>
      <p:ext uri="{BB962C8B-B14F-4D97-AF65-F5344CB8AC3E}">
        <p14:creationId xmlns:p14="http://schemas.microsoft.com/office/powerpoint/2010/main" val="1065315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692826" y="518160"/>
            <a:ext cx="3243834" cy="3886200"/>
          </a:xfrm>
        </p:spPr>
        <p:txBody>
          <a:bodyPr anchor="b">
            <a:normAutofit/>
          </a:bodyPr>
          <a:lstStyle>
            <a:lvl1pPr>
              <a:defRPr sz="495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4375405" y="621794"/>
            <a:ext cx="4993996" cy="6155741"/>
          </a:xfrm>
        </p:spPr>
        <p:txBody>
          <a:bodyPr/>
          <a:lstStyle>
            <a:lvl1pPr marL="0" indent="0">
              <a:buNone/>
              <a:defRPr sz="2640"/>
            </a:lvl1pPr>
            <a:lvl2pPr marL="377180" indent="0">
              <a:buNone/>
              <a:defRPr sz="2310"/>
            </a:lvl2pPr>
            <a:lvl3pPr marL="754361" indent="0">
              <a:buNone/>
              <a:defRPr sz="1980"/>
            </a:lvl3pPr>
            <a:lvl4pPr marL="1131542" indent="0">
              <a:buNone/>
              <a:defRPr sz="1650"/>
            </a:lvl4pPr>
            <a:lvl5pPr marL="1508722" indent="0">
              <a:buNone/>
              <a:defRPr sz="1650"/>
            </a:lvl5pPr>
            <a:lvl6pPr marL="1885903" indent="0">
              <a:buNone/>
              <a:defRPr sz="1650"/>
            </a:lvl6pPr>
            <a:lvl7pPr marL="2263083" indent="0">
              <a:buNone/>
              <a:defRPr sz="1650"/>
            </a:lvl7pPr>
            <a:lvl8pPr marL="2640264" indent="0">
              <a:buNone/>
              <a:defRPr sz="1650"/>
            </a:lvl8pPr>
            <a:lvl9pPr marL="3017444" indent="0">
              <a:buNone/>
              <a:defRPr sz="165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692826" y="4507994"/>
            <a:ext cx="3243834" cy="2269541"/>
          </a:xfrm>
        </p:spPr>
        <p:txBody>
          <a:bodyPr>
            <a:normAutofit/>
          </a:bodyPr>
          <a:lstStyle>
            <a:lvl1pPr marL="0" indent="0">
              <a:buNone/>
              <a:defRPr sz="2640"/>
            </a:lvl1pPr>
            <a:lvl2pPr marL="377180" indent="0">
              <a:buNone/>
              <a:defRPr sz="1155"/>
            </a:lvl2pPr>
            <a:lvl3pPr marL="754361" indent="0">
              <a:buNone/>
              <a:defRPr sz="990"/>
            </a:lvl3pPr>
            <a:lvl4pPr marL="1131542" indent="0">
              <a:buNone/>
              <a:defRPr sz="825"/>
            </a:lvl4pPr>
            <a:lvl5pPr marL="1508722" indent="0">
              <a:buNone/>
              <a:defRPr sz="825"/>
            </a:lvl5pPr>
            <a:lvl6pPr marL="1885903" indent="0">
              <a:buNone/>
              <a:defRPr sz="825"/>
            </a:lvl6pPr>
            <a:lvl7pPr marL="2263083" indent="0">
              <a:buNone/>
              <a:defRPr sz="825"/>
            </a:lvl7pPr>
            <a:lvl8pPr marL="2640264" indent="0">
              <a:buNone/>
              <a:defRPr sz="825"/>
            </a:lvl8pPr>
            <a:lvl9pPr marL="3017444" indent="0">
              <a:buNone/>
              <a:defRPr sz="825"/>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4/17/2020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1617649" y="3692258"/>
            <a:ext cx="5077968" cy="22632"/>
          </a:xfrm>
          <a:custGeom>
            <a:avLst/>
            <a:gdLst>
              <a:gd name="connsiteX0" fmla="*/ 0 w 5077968"/>
              <a:gd name="connsiteY0" fmla="*/ 0 h 22632"/>
              <a:gd name="connsiteX1" fmla="*/ 533187 w 5077968"/>
              <a:gd name="connsiteY1" fmla="*/ 0 h 22632"/>
              <a:gd name="connsiteX2" fmla="*/ 1218712 w 5077968"/>
              <a:gd name="connsiteY2" fmla="*/ 0 h 22632"/>
              <a:gd name="connsiteX3" fmla="*/ 1802679 w 5077968"/>
              <a:gd name="connsiteY3" fmla="*/ 0 h 22632"/>
              <a:gd name="connsiteX4" fmla="*/ 2335865 w 5077968"/>
              <a:gd name="connsiteY4" fmla="*/ 0 h 22632"/>
              <a:gd name="connsiteX5" fmla="*/ 3021391 w 5077968"/>
              <a:gd name="connsiteY5" fmla="*/ 0 h 22632"/>
              <a:gd name="connsiteX6" fmla="*/ 3656137 w 5077968"/>
              <a:gd name="connsiteY6" fmla="*/ 0 h 22632"/>
              <a:gd name="connsiteX7" fmla="*/ 4290883 w 5077968"/>
              <a:gd name="connsiteY7" fmla="*/ 0 h 22632"/>
              <a:gd name="connsiteX8" fmla="*/ 5077968 w 5077968"/>
              <a:gd name="connsiteY8" fmla="*/ 0 h 22632"/>
              <a:gd name="connsiteX9" fmla="*/ 5077968 w 5077968"/>
              <a:gd name="connsiteY9" fmla="*/ 22632 h 22632"/>
              <a:gd name="connsiteX10" fmla="*/ 4544781 w 5077968"/>
              <a:gd name="connsiteY10" fmla="*/ 22632 h 22632"/>
              <a:gd name="connsiteX11" fmla="*/ 4062374 w 5077968"/>
              <a:gd name="connsiteY11" fmla="*/ 22632 h 22632"/>
              <a:gd name="connsiteX12" fmla="*/ 3376849 w 5077968"/>
              <a:gd name="connsiteY12" fmla="*/ 22632 h 22632"/>
              <a:gd name="connsiteX13" fmla="*/ 2843662 w 5077968"/>
              <a:gd name="connsiteY13" fmla="*/ 22632 h 22632"/>
              <a:gd name="connsiteX14" fmla="*/ 2158136 w 5077968"/>
              <a:gd name="connsiteY14" fmla="*/ 22632 h 22632"/>
              <a:gd name="connsiteX15" fmla="*/ 1421831 w 5077968"/>
              <a:gd name="connsiteY15" fmla="*/ 22632 h 22632"/>
              <a:gd name="connsiteX16" fmla="*/ 837865 w 5077968"/>
              <a:gd name="connsiteY16" fmla="*/ 22632 h 22632"/>
              <a:gd name="connsiteX17" fmla="*/ 0 w 5077968"/>
              <a:gd name="connsiteY17" fmla="*/ 22632 h 22632"/>
              <a:gd name="connsiteX18" fmla="*/ 0 w 5077968"/>
              <a:gd name="connsiteY18" fmla="*/ 0 h 2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77968" h="22632" fill="none" extrusionOk="0">
                <a:moveTo>
                  <a:pt x="0" y="0"/>
                </a:moveTo>
                <a:cubicBezTo>
                  <a:pt x="145154" y="-4577"/>
                  <a:pt x="380860" y="15871"/>
                  <a:pt x="533187" y="0"/>
                </a:cubicBezTo>
                <a:cubicBezTo>
                  <a:pt x="685514" y="-15871"/>
                  <a:pt x="958455" y="-8174"/>
                  <a:pt x="1218712" y="0"/>
                </a:cubicBezTo>
                <a:cubicBezTo>
                  <a:pt x="1478969" y="8174"/>
                  <a:pt x="1586820" y="-19522"/>
                  <a:pt x="1802679" y="0"/>
                </a:cubicBezTo>
                <a:cubicBezTo>
                  <a:pt x="2018538" y="19522"/>
                  <a:pt x="2213659" y="17441"/>
                  <a:pt x="2335865" y="0"/>
                </a:cubicBezTo>
                <a:cubicBezTo>
                  <a:pt x="2458071" y="-17441"/>
                  <a:pt x="2702923" y="-12297"/>
                  <a:pt x="3021391" y="0"/>
                </a:cubicBezTo>
                <a:cubicBezTo>
                  <a:pt x="3339859" y="12297"/>
                  <a:pt x="3429006" y="-24592"/>
                  <a:pt x="3656137" y="0"/>
                </a:cubicBezTo>
                <a:cubicBezTo>
                  <a:pt x="3883268" y="24592"/>
                  <a:pt x="3986970" y="14084"/>
                  <a:pt x="4290883" y="0"/>
                </a:cubicBezTo>
                <a:cubicBezTo>
                  <a:pt x="4594796" y="-14084"/>
                  <a:pt x="4797979" y="-21267"/>
                  <a:pt x="5077968" y="0"/>
                </a:cubicBezTo>
                <a:cubicBezTo>
                  <a:pt x="5078910" y="7677"/>
                  <a:pt x="5077436" y="14860"/>
                  <a:pt x="5077968" y="22632"/>
                </a:cubicBezTo>
                <a:cubicBezTo>
                  <a:pt x="4967614" y="48484"/>
                  <a:pt x="4704946" y="6689"/>
                  <a:pt x="4544781" y="22632"/>
                </a:cubicBezTo>
                <a:cubicBezTo>
                  <a:pt x="4384616" y="38575"/>
                  <a:pt x="4260970" y="20859"/>
                  <a:pt x="4062374" y="22632"/>
                </a:cubicBezTo>
                <a:cubicBezTo>
                  <a:pt x="3863778" y="24405"/>
                  <a:pt x="3612377" y="37400"/>
                  <a:pt x="3376849" y="22632"/>
                </a:cubicBezTo>
                <a:cubicBezTo>
                  <a:pt x="3141321" y="7864"/>
                  <a:pt x="2982717" y="11597"/>
                  <a:pt x="2843662" y="22632"/>
                </a:cubicBezTo>
                <a:cubicBezTo>
                  <a:pt x="2704607" y="33667"/>
                  <a:pt x="2365890" y="27033"/>
                  <a:pt x="2158136" y="22632"/>
                </a:cubicBezTo>
                <a:cubicBezTo>
                  <a:pt x="1950382" y="18231"/>
                  <a:pt x="1600092" y="5900"/>
                  <a:pt x="1421831" y="22632"/>
                </a:cubicBezTo>
                <a:cubicBezTo>
                  <a:pt x="1243570" y="39364"/>
                  <a:pt x="980443" y="31693"/>
                  <a:pt x="837865" y="22632"/>
                </a:cubicBezTo>
                <a:cubicBezTo>
                  <a:pt x="695287" y="13571"/>
                  <a:pt x="232528" y="63441"/>
                  <a:pt x="0" y="22632"/>
                </a:cubicBezTo>
                <a:cubicBezTo>
                  <a:pt x="74" y="16054"/>
                  <a:pt x="935" y="8251"/>
                  <a:pt x="0" y="0"/>
                </a:cubicBezTo>
                <a:close/>
              </a:path>
              <a:path w="5077968" h="22632" stroke="0" extrusionOk="0">
                <a:moveTo>
                  <a:pt x="0" y="0"/>
                </a:moveTo>
                <a:cubicBezTo>
                  <a:pt x="156561" y="4490"/>
                  <a:pt x="400575" y="-11620"/>
                  <a:pt x="583966" y="0"/>
                </a:cubicBezTo>
                <a:cubicBezTo>
                  <a:pt x="767357" y="11620"/>
                  <a:pt x="847910" y="21161"/>
                  <a:pt x="1066373" y="0"/>
                </a:cubicBezTo>
                <a:cubicBezTo>
                  <a:pt x="1284836" y="-21161"/>
                  <a:pt x="1583715" y="-36099"/>
                  <a:pt x="1802679" y="0"/>
                </a:cubicBezTo>
                <a:cubicBezTo>
                  <a:pt x="2021643" y="36099"/>
                  <a:pt x="2264248" y="-25963"/>
                  <a:pt x="2386645" y="0"/>
                </a:cubicBezTo>
                <a:cubicBezTo>
                  <a:pt x="2509042" y="25963"/>
                  <a:pt x="2693784" y="-25103"/>
                  <a:pt x="2970611" y="0"/>
                </a:cubicBezTo>
                <a:cubicBezTo>
                  <a:pt x="3247438" y="25103"/>
                  <a:pt x="3437566" y="-34280"/>
                  <a:pt x="3706917" y="0"/>
                </a:cubicBezTo>
                <a:cubicBezTo>
                  <a:pt x="3976268" y="34280"/>
                  <a:pt x="4045063" y="11520"/>
                  <a:pt x="4240103" y="0"/>
                </a:cubicBezTo>
                <a:cubicBezTo>
                  <a:pt x="4435143" y="-11520"/>
                  <a:pt x="4693607" y="35132"/>
                  <a:pt x="5077968" y="0"/>
                </a:cubicBezTo>
                <a:cubicBezTo>
                  <a:pt x="5079099" y="7133"/>
                  <a:pt x="5079066" y="16765"/>
                  <a:pt x="5077968" y="22632"/>
                </a:cubicBezTo>
                <a:cubicBezTo>
                  <a:pt x="4862346" y="43267"/>
                  <a:pt x="4756048" y="12666"/>
                  <a:pt x="4544781" y="22632"/>
                </a:cubicBezTo>
                <a:cubicBezTo>
                  <a:pt x="4333514" y="32598"/>
                  <a:pt x="4203862" y="14493"/>
                  <a:pt x="3910035" y="22632"/>
                </a:cubicBezTo>
                <a:cubicBezTo>
                  <a:pt x="3616208" y="30771"/>
                  <a:pt x="3484601" y="2429"/>
                  <a:pt x="3326069" y="22632"/>
                </a:cubicBezTo>
                <a:cubicBezTo>
                  <a:pt x="3167537" y="42835"/>
                  <a:pt x="2772622" y="49197"/>
                  <a:pt x="2589764" y="22632"/>
                </a:cubicBezTo>
                <a:cubicBezTo>
                  <a:pt x="2406907" y="-3933"/>
                  <a:pt x="2095686" y="42671"/>
                  <a:pt x="1853458" y="22632"/>
                </a:cubicBezTo>
                <a:cubicBezTo>
                  <a:pt x="1611230" y="2593"/>
                  <a:pt x="1527631" y="8583"/>
                  <a:pt x="1320272" y="22632"/>
                </a:cubicBezTo>
                <a:cubicBezTo>
                  <a:pt x="1112913" y="36681"/>
                  <a:pt x="907648" y="-8554"/>
                  <a:pt x="685526" y="22632"/>
                </a:cubicBezTo>
                <a:cubicBezTo>
                  <a:pt x="463404" y="53818"/>
                  <a:pt x="178072" y="22965"/>
                  <a:pt x="0" y="22632"/>
                </a:cubicBezTo>
                <a:cubicBezTo>
                  <a:pt x="1075" y="12891"/>
                  <a:pt x="944" y="4890"/>
                  <a:pt x="0" y="0"/>
                </a:cubicBezTo>
                <a:close/>
              </a:path>
            </a:pathLst>
          </a:custGeom>
          <a:solidFill>
            <a:schemeClr val="tx1"/>
          </a:solidFill>
          <a:ln w="4445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a:p>
        </p:txBody>
      </p:sp>
    </p:spTree>
    <p:extLst>
      <p:ext uri="{BB962C8B-B14F-4D97-AF65-F5344CB8AC3E}">
        <p14:creationId xmlns:p14="http://schemas.microsoft.com/office/powerpoint/2010/main" val="406873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691516" y="413811"/>
            <a:ext cx="867537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691516" y="2069042"/>
            <a:ext cx="867537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691516" y="7203864"/>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72345051-2045-45DA-935E-2E3CA1A69ADC}" type="datetimeFigureOut">
              <a:rPr lang="en-US" smtClean="0"/>
              <a:t>4/17/2020</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3331846" y="7203864"/>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7103746" y="7203864"/>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376314979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754361" rtl="0" eaLnBrk="1" latinLnBrk="0" hangingPunct="1">
        <a:lnSpc>
          <a:spcPct val="100000"/>
        </a:lnSpc>
        <a:spcBef>
          <a:spcPct val="0"/>
        </a:spcBef>
        <a:buNone/>
        <a:defRPr sz="3960" kern="1200">
          <a:solidFill>
            <a:schemeClr val="tx1"/>
          </a:solidFill>
          <a:latin typeface="+mj-lt"/>
          <a:ea typeface="+mj-ea"/>
          <a:cs typeface="+mj-cs"/>
        </a:defRPr>
      </a:lvl1pPr>
    </p:titleStyle>
    <p:bodyStyle>
      <a:lvl1pPr marL="188590" indent="-188590" algn="l" defTabSz="754361" rtl="0" eaLnBrk="1" latinLnBrk="0" hangingPunct="1">
        <a:lnSpc>
          <a:spcPct val="110000"/>
        </a:lnSpc>
        <a:spcBef>
          <a:spcPts val="825"/>
        </a:spcBef>
        <a:buFont typeface="Arial" panose="020B0604020202020204" pitchFamily="34" charset="0"/>
        <a:buChar char="•"/>
        <a:defRPr sz="2640" kern="1200">
          <a:solidFill>
            <a:schemeClr val="tx1"/>
          </a:solidFill>
          <a:latin typeface="+mn-lt"/>
          <a:ea typeface="+mn-ea"/>
          <a:cs typeface="+mn-cs"/>
        </a:defRPr>
      </a:lvl1pPr>
      <a:lvl2pPr marL="565770" indent="-188590" algn="l" defTabSz="754361" rtl="0" eaLnBrk="1" latinLnBrk="0" hangingPunct="1">
        <a:lnSpc>
          <a:spcPct val="110000"/>
        </a:lnSpc>
        <a:spcBef>
          <a:spcPts val="413"/>
        </a:spcBef>
        <a:buFont typeface="Arial" panose="020B0604020202020204" pitchFamily="34" charset="0"/>
        <a:buChar char="•"/>
        <a:defRPr sz="2310" kern="1200">
          <a:solidFill>
            <a:schemeClr val="tx1"/>
          </a:solidFill>
          <a:latin typeface="+mn-lt"/>
          <a:ea typeface="+mn-ea"/>
          <a:cs typeface="+mn-cs"/>
        </a:defRPr>
      </a:lvl2pPr>
      <a:lvl3pPr marL="942951" indent="-188590" algn="l" defTabSz="754361" rtl="0" eaLnBrk="1" latinLnBrk="0" hangingPunct="1">
        <a:lnSpc>
          <a:spcPct val="110000"/>
        </a:lnSpc>
        <a:spcBef>
          <a:spcPts val="413"/>
        </a:spcBef>
        <a:buFont typeface="Arial" panose="020B0604020202020204" pitchFamily="34" charset="0"/>
        <a:buChar char="•"/>
        <a:defRPr sz="1980" kern="1200">
          <a:solidFill>
            <a:schemeClr val="tx1"/>
          </a:solidFill>
          <a:latin typeface="+mn-lt"/>
          <a:ea typeface="+mn-ea"/>
          <a:cs typeface="+mn-cs"/>
        </a:defRPr>
      </a:lvl3pPr>
      <a:lvl4pPr marL="1320132" indent="-188590" algn="l" defTabSz="754361" rtl="0" eaLnBrk="1" latinLnBrk="0" hangingPunct="1">
        <a:lnSpc>
          <a:spcPct val="110000"/>
        </a:lnSpc>
        <a:spcBef>
          <a:spcPts val="413"/>
        </a:spcBef>
        <a:buFont typeface="Arial" panose="020B0604020202020204" pitchFamily="34" charset="0"/>
        <a:buChar char="•"/>
        <a:defRPr sz="1650" kern="1200">
          <a:solidFill>
            <a:schemeClr val="tx1"/>
          </a:solidFill>
          <a:latin typeface="+mn-lt"/>
          <a:ea typeface="+mn-ea"/>
          <a:cs typeface="+mn-cs"/>
        </a:defRPr>
      </a:lvl4pPr>
      <a:lvl5pPr marL="1697312" indent="-188590" algn="l" defTabSz="754361" rtl="0" eaLnBrk="1" latinLnBrk="0" hangingPunct="1">
        <a:lnSpc>
          <a:spcPct val="110000"/>
        </a:lnSpc>
        <a:spcBef>
          <a:spcPts val="413"/>
        </a:spcBef>
        <a:buFont typeface="Arial" panose="020B0604020202020204" pitchFamily="34" charset="0"/>
        <a:buChar char="•"/>
        <a:defRPr sz="1650" kern="1200">
          <a:solidFill>
            <a:schemeClr val="tx1"/>
          </a:solidFill>
          <a:latin typeface="+mn-lt"/>
          <a:ea typeface="+mn-ea"/>
          <a:cs typeface="+mn-cs"/>
        </a:defRPr>
      </a:lvl5pPr>
      <a:lvl6pPr marL="2074493" indent="-188590" algn="l" defTabSz="754361"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674" indent="-188590" algn="l" defTabSz="754361"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855" indent="-188590" algn="l" defTabSz="754361"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035" indent="-188590" algn="l" defTabSz="754361"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p:bodyStyle>
    <p:otherStyle>
      <a:defPPr>
        <a:defRPr lang="en-US"/>
      </a:defPPr>
      <a:lvl1pPr marL="0" algn="l" defTabSz="754361" rtl="0" eaLnBrk="1" latinLnBrk="0" hangingPunct="1">
        <a:defRPr sz="1485" kern="1200">
          <a:solidFill>
            <a:schemeClr val="tx1"/>
          </a:solidFill>
          <a:latin typeface="+mn-lt"/>
          <a:ea typeface="+mn-ea"/>
          <a:cs typeface="+mn-cs"/>
        </a:defRPr>
      </a:lvl1pPr>
      <a:lvl2pPr marL="377180" algn="l" defTabSz="754361" rtl="0" eaLnBrk="1" latinLnBrk="0" hangingPunct="1">
        <a:defRPr sz="1485" kern="1200">
          <a:solidFill>
            <a:schemeClr val="tx1"/>
          </a:solidFill>
          <a:latin typeface="+mn-lt"/>
          <a:ea typeface="+mn-ea"/>
          <a:cs typeface="+mn-cs"/>
        </a:defRPr>
      </a:lvl2pPr>
      <a:lvl3pPr marL="754361" algn="l" defTabSz="754361" rtl="0" eaLnBrk="1" latinLnBrk="0" hangingPunct="1">
        <a:defRPr sz="1485" kern="1200">
          <a:solidFill>
            <a:schemeClr val="tx1"/>
          </a:solidFill>
          <a:latin typeface="+mn-lt"/>
          <a:ea typeface="+mn-ea"/>
          <a:cs typeface="+mn-cs"/>
        </a:defRPr>
      </a:lvl3pPr>
      <a:lvl4pPr marL="1131542" algn="l" defTabSz="754361" rtl="0" eaLnBrk="1" latinLnBrk="0" hangingPunct="1">
        <a:defRPr sz="1485" kern="1200">
          <a:solidFill>
            <a:schemeClr val="tx1"/>
          </a:solidFill>
          <a:latin typeface="+mn-lt"/>
          <a:ea typeface="+mn-ea"/>
          <a:cs typeface="+mn-cs"/>
        </a:defRPr>
      </a:lvl4pPr>
      <a:lvl5pPr marL="1508722" algn="l" defTabSz="754361" rtl="0" eaLnBrk="1" latinLnBrk="0" hangingPunct="1">
        <a:defRPr sz="1485" kern="1200">
          <a:solidFill>
            <a:schemeClr val="tx1"/>
          </a:solidFill>
          <a:latin typeface="+mn-lt"/>
          <a:ea typeface="+mn-ea"/>
          <a:cs typeface="+mn-cs"/>
        </a:defRPr>
      </a:lvl5pPr>
      <a:lvl6pPr marL="1885903" algn="l" defTabSz="754361" rtl="0" eaLnBrk="1" latinLnBrk="0" hangingPunct="1">
        <a:defRPr sz="1485" kern="1200">
          <a:solidFill>
            <a:schemeClr val="tx1"/>
          </a:solidFill>
          <a:latin typeface="+mn-lt"/>
          <a:ea typeface="+mn-ea"/>
          <a:cs typeface="+mn-cs"/>
        </a:defRPr>
      </a:lvl6pPr>
      <a:lvl7pPr marL="2263083" algn="l" defTabSz="754361" rtl="0" eaLnBrk="1" latinLnBrk="0" hangingPunct="1">
        <a:defRPr sz="1485" kern="1200">
          <a:solidFill>
            <a:schemeClr val="tx1"/>
          </a:solidFill>
          <a:latin typeface="+mn-lt"/>
          <a:ea typeface="+mn-ea"/>
          <a:cs typeface="+mn-cs"/>
        </a:defRPr>
      </a:lvl7pPr>
      <a:lvl8pPr marL="2640264" algn="l" defTabSz="754361" rtl="0" eaLnBrk="1" latinLnBrk="0" hangingPunct="1">
        <a:defRPr sz="1485" kern="1200">
          <a:solidFill>
            <a:schemeClr val="tx1"/>
          </a:solidFill>
          <a:latin typeface="+mn-lt"/>
          <a:ea typeface="+mn-ea"/>
          <a:cs typeface="+mn-cs"/>
        </a:defRPr>
      </a:lvl8pPr>
      <a:lvl9pPr marL="3017444" algn="l" defTabSz="754361" rtl="0" eaLnBrk="1" latinLnBrk="0" hangingPunct="1">
        <a:defRPr sz="14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9" name="Picture 68" descr="A close up of a logo&#10;&#10;Description automatically generated">
            <a:extLst>
              <a:ext uri="{FF2B5EF4-FFF2-40B4-BE49-F238E27FC236}">
                <a16:creationId xmlns:a16="http://schemas.microsoft.com/office/drawing/2014/main" id="{E1D8AE7C-EB49-4B0F-9AA8-986E4475D730}"/>
              </a:ext>
            </a:extLst>
          </p:cNvPr>
          <p:cNvPicPr>
            <a:picLocks noChangeAspect="1"/>
          </p:cNvPicPr>
          <p:nvPr/>
        </p:nvPicPr>
        <p:blipFill>
          <a:blip r:embed="rId3"/>
          <a:stretch>
            <a:fillRect/>
          </a:stretch>
        </p:blipFill>
        <p:spPr>
          <a:xfrm>
            <a:off x="0" y="0"/>
            <a:ext cx="10058400" cy="7772400"/>
          </a:xfrm>
          <a:prstGeom prst="rect">
            <a:avLst/>
          </a:prstGeom>
        </p:spPr>
      </p:pic>
      <p:pic>
        <p:nvPicPr>
          <p:cNvPr id="12" name="Picture 11">
            <a:extLst>
              <a:ext uri="{FF2B5EF4-FFF2-40B4-BE49-F238E27FC236}">
                <a16:creationId xmlns:a16="http://schemas.microsoft.com/office/drawing/2014/main" id="{5E1E7AA5-E490-354F-9861-759E8F37F9E0}"/>
              </a:ext>
            </a:extLst>
          </p:cNvPr>
          <p:cNvPicPr>
            <a:picLocks noChangeAspect="1"/>
          </p:cNvPicPr>
          <p:nvPr/>
        </p:nvPicPr>
        <p:blipFill>
          <a:blip r:embed="rId4"/>
          <a:stretch>
            <a:fillRect/>
          </a:stretch>
        </p:blipFill>
        <p:spPr>
          <a:xfrm flipH="1">
            <a:off x="-432879" y="7517080"/>
            <a:ext cx="255319" cy="255319"/>
          </a:xfrm>
          <a:prstGeom prst="rect">
            <a:avLst/>
          </a:prstGeom>
          <a:effectLst>
            <a:softEdge rad="495300"/>
          </a:effectLst>
        </p:spPr>
      </p:pic>
      <p:sp>
        <p:nvSpPr>
          <p:cNvPr id="41" name="TextBox 40">
            <a:extLst>
              <a:ext uri="{FF2B5EF4-FFF2-40B4-BE49-F238E27FC236}">
                <a16:creationId xmlns:a16="http://schemas.microsoft.com/office/drawing/2014/main" id="{F413D28C-0D8F-417B-96BC-AF4F63CC0EF2}"/>
              </a:ext>
            </a:extLst>
          </p:cNvPr>
          <p:cNvSpPr txBox="1"/>
          <p:nvPr/>
        </p:nvSpPr>
        <p:spPr>
          <a:xfrm>
            <a:off x="-177560" y="416094"/>
            <a:ext cx="10235959" cy="1384995"/>
          </a:xfrm>
          <a:prstGeom prst="rect">
            <a:avLst/>
          </a:prstGeom>
          <a:noFill/>
        </p:spPr>
        <p:txBody>
          <a:bodyPr wrap="square" rtlCol="0">
            <a:spAutoFit/>
          </a:bodyPr>
          <a:lstStyle/>
          <a:p>
            <a:pPr algn="ctr"/>
            <a:r>
              <a:rPr lang="en-US" sz="2800" b="1" dirty="0">
                <a:latin typeface="Times" panose="02020603050405020304" pitchFamily="18" charset="0"/>
                <a:cs typeface="Times" panose="02020603050405020304" pitchFamily="18" charset="0"/>
              </a:rPr>
              <a:t>FIFA19 Player Analysis and Predictions.</a:t>
            </a:r>
          </a:p>
          <a:p>
            <a:pPr algn="ctr"/>
            <a:r>
              <a:rPr lang="en-US" sz="2800" b="1" dirty="0">
                <a:latin typeface="Times" panose="02020603050405020304" pitchFamily="18" charset="0"/>
                <a:cs typeface="Times" panose="02020603050405020304" pitchFamily="18" charset="0"/>
              </a:rPr>
              <a:t>Use Case: </a:t>
            </a:r>
            <a:r>
              <a:rPr lang="en-US" sz="2800" dirty="0">
                <a:latin typeface="Times" panose="02020603050405020304" pitchFamily="18" charset="0"/>
                <a:cs typeface="Times" panose="02020603050405020304" pitchFamily="18" charset="0"/>
              </a:rPr>
              <a:t>Increase Performance of Individual or Clubs in their Respective Leagues</a:t>
            </a:r>
            <a:r>
              <a:rPr lang="en-US" sz="2800" b="1" dirty="0">
                <a:latin typeface="Times" panose="02020603050405020304" pitchFamily="18" charset="0"/>
                <a:cs typeface="Times" panose="02020603050405020304" pitchFamily="18" charset="0"/>
              </a:rPr>
              <a:t>. </a:t>
            </a:r>
          </a:p>
        </p:txBody>
      </p:sp>
      <p:sp>
        <p:nvSpPr>
          <p:cNvPr id="66" name="TextBox 65">
            <a:extLst>
              <a:ext uri="{FF2B5EF4-FFF2-40B4-BE49-F238E27FC236}">
                <a16:creationId xmlns:a16="http://schemas.microsoft.com/office/drawing/2014/main" id="{372E2BCE-769F-4EC8-AD40-03FB791C4283}"/>
              </a:ext>
            </a:extLst>
          </p:cNvPr>
          <p:cNvSpPr txBox="1"/>
          <p:nvPr/>
        </p:nvSpPr>
        <p:spPr>
          <a:xfrm>
            <a:off x="7443776" y="6246412"/>
            <a:ext cx="3310932" cy="1200329"/>
          </a:xfrm>
          <a:prstGeom prst="rect">
            <a:avLst/>
          </a:prstGeom>
          <a:noFill/>
        </p:spPr>
        <p:txBody>
          <a:bodyPr wrap="square" rtlCol="0">
            <a:spAutoFit/>
          </a:bodyPr>
          <a:lstStyle/>
          <a:p>
            <a:r>
              <a:rPr lang="en-IN" dirty="0">
                <a:latin typeface="Times" panose="02020603050405020304" pitchFamily="18" charset="0"/>
                <a:cs typeface="Times" panose="02020603050405020304" pitchFamily="18" charset="0"/>
              </a:rPr>
              <a:t>Anand Krishnamoorthy</a:t>
            </a:r>
          </a:p>
          <a:p>
            <a:r>
              <a:rPr lang="en-IN" dirty="0">
                <a:latin typeface="Times" panose="02020603050405020304" pitchFamily="18" charset="0"/>
                <a:cs typeface="Times" panose="02020603050405020304" pitchFamily="18" charset="0"/>
              </a:rPr>
              <a:t>Anugraha Venugopal</a:t>
            </a:r>
          </a:p>
          <a:p>
            <a:r>
              <a:rPr lang="en-IN" dirty="0">
                <a:latin typeface="Times" panose="02020603050405020304" pitchFamily="18" charset="0"/>
                <a:cs typeface="Times" panose="02020603050405020304" pitchFamily="18" charset="0"/>
              </a:rPr>
              <a:t>Devanshi Deswal</a:t>
            </a:r>
          </a:p>
          <a:p>
            <a:r>
              <a:rPr lang="en-IN" dirty="0">
                <a:latin typeface="Times" panose="02020603050405020304" pitchFamily="18" charset="0"/>
                <a:cs typeface="Times" panose="02020603050405020304" pitchFamily="18" charset="0"/>
              </a:rPr>
              <a:t>Manaswini Nagaraj</a:t>
            </a:r>
          </a:p>
        </p:txBody>
      </p:sp>
    </p:spTree>
    <p:extLst>
      <p:ext uri="{BB962C8B-B14F-4D97-AF65-F5344CB8AC3E}">
        <p14:creationId xmlns:p14="http://schemas.microsoft.com/office/powerpoint/2010/main" val="118739390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92D23DD-D05A-284E-B285-A5A1B608B9DF}"/>
              </a:ext>
            </a:extLst>
          </p:cNvPr>
          <p:cNvSpPr txBox="1"/>
          <p:nvPr/>
        </p:nvSpPr>
        <p:spPr>
          <a:xfrm>
            <a:off x="2191780" y="2321374"/>
            <a:ext cx="1107996" cy="320857"/>
          </a:xfrm>
          <a:prstGeom prst="rect">
            <a:avLst/>
          </a:prstGeom>
          <a:noFill/>
        </p:spPr>
        <p:txBody>
          <a:bodyPr wrap="none" rtlCol="0">
            <a:spAutoFit/>
          </a:bodyPr>
          <a:lstStyle/>
          <a:p>
            <a:r>
              <a:rPr lang="en-US" sz="1485" dirty="0"/>
              <a:t>	</a:t>
            </a:r>
          </a:p>
        </p:txBody>
      </p:sp>
      <p:sp>
        <p:nvSpPr>
          <p:cNvPr id="7" name="TextBox 6">
            <a:extLst>
              <a:ext uri="{FF2B5EF4-FFF2-40B4-BE49-F238E27FC236}">
                <a16:creationId xmlns:a16="http://schemas.microsoft.com/office/drawing/2014/main" id="{A66E63FB-581B-9F4F-BD5C-4089A0861CFE}"/>
              </a:ext>
            </a:extLst>
          </p:cNvPr>
          <p:cNvSpPr txBox="1"/>
          <p:nvPr/>
        </p:nvSpPr>
        <p:spPr>
          <a:xfrm>
            <a:off x="3214130" y="6301104"/>
            <a:ext cx="3399136" cy="276999"/>
          </a:xfrm>
          <a:prstGeom prst="rect">
            <a:avLst/>
          </a:prstGeom>
          <a:noFill/>
        </p:spPr>
        <p:txBody>
          <a:bodyPr wrap="none" rtlCol="0">
            <a:spAutoFit/>
          </a:bodyPr>
          <a:lstStyle/>
          <a:p>
            <a:pPr algn="ctr"/>
            <a:r>
              <a:rPr lang="en-IN" sz="1200" b="1" u="sng" dirty="0">
                <a:latin typeface="Times" pitchFamily="2" charset="0"/>
              </a:rPr>
              <a:t>Sequence of tasks to predict the Wage of a player</a:t>
            </a:r>
          </a:p>
        </p:txBody>
      </p:sp>
      <p:sp>
        <p:nvSpPr>
          <p:cNvPr id="10" name="TextBox 9">
            <a:extLst>
              <a:ext uri="{FF2B5EF4-FFF2-40B4-BE49-F238E27FC236}">
                <a16:creationId xmlns:a16="http://schemas.microsoft.com/office/drawing/2014/main" id="{85193D72-1AF6-C046-9FF5-031B654F8172}"/>
              </a:ext>
            </a:extLst>
          </p:cNvPr>
          <p:cNvSpPr txBox="1"/>
          <p:nvPr/>
        </p:nvSpPr>
        <p:spPr>
          <a:xfrm>
            <a:off x="645976" y="1348955"/>
            <a:ext cx="6860781" cy="1103379"/>
          </a:xfrm>
          <a:prstGeom prst="rect">
            <a:avLst/>
          </a:prstGeom>
          <a:noFill/>
        </p:spPr>
        <p:txBody>
          <a:bodyPr wrap="square" rtlCol="0">
            <a:spAutoFit/>
          </a:bodyPr>
          <a:lstStyle/>
          <a:p>
            <a:pPr marL="235738" indent="-235738">
              <a:buFont typeface="Arial" panose="020B0604020202020204" pitchFamily="34" charset="0"/>
              <a:buChar char="•"/>
            </a:pPr>
            <a:r>
              <a:rPr lang="en-US" dirty="0">
                <a:latin typeface="Times" pitchFamily="2" charset="0"/>
              </a:rPr>
              <a:t>Players want to maximize wage. But team budget is a constraint!</a:t>
            </a:r>
          </a:p>
          <a:p>
            <a:pPr marL="235738" indent="-235738">
              <a:buFont typeface="Arial" panose="020B0604020202020204" pitchFamily="34" charset="0"/>
              <a:buChar char="•"/>
            </a:pPr>
            <a:r>
              <a:rPr lang="en-US" dirty="0">
                <a:latin typeface="Times" pitchFamily="2" charset="0"/>
              </a:rPr>
              <a:t>Build a model predicting apt wages to make the two ends meet.</a:t>
            </a:r>
          </a:p>
          <a:p>
            <a:endParaRPr lang="en-US" sz="1485" dirty="0">
              <a:latin typeface="Times" pitchFamily="2" charset="0"/>
            </a:endParaRPr>
          </a:p>
          <a:p>
            <a:endParaRPr lang="en-US" sz="1485" dirty="0">
              <a:latin typeface="Times" pitchFamily="2" charset="0"/>
            </a:endParaRPr>
          </a:p>
        </p:txBody>
      </p:sp>
      <p:sp>
        <p:nvSpPr>
          <p:cNvPr id="11" name="TextBox 10">
            <a:extLst>
              <a:ext uri="{FF2B5EF4-FFF2-40B4-BE49-F238E27FC236}">
                <a16:creationId xmlns:a16="http://schemas.microsoft.com/office/drawing/2014/main" id="{31CFB0B4-CA42-4648-A08A-DD5BB6C0A3EC}"/>
              </a:ext>
            </a:extLst>
          </p:cNvPr>
          <p:cNvSpPr txBox="1"/>
          <p:nvPr/>
        </p:nvSpPr>
        <p:spPr>
          <a:xfrm>
            <a:off x="2043996" y="326386"/>
            <a:ext cx="5739405" cy="646331"/>
          </a:xfrm>
          <a:prstGeom prst="rect">
            <a:avLst/>
          </a:prstGeom>
          <a:noFill/>
        </p:spPr>
        <p:txBody>
          <a:bodyPr wrap="square" rtlCol="0">
            <a:spAutoFit/>
          </a:bodyPr>
          <a:lstStyle/>
          <a:p>
            <a:pPr algn="ctr"/>
            <a:r>
              <a:rPr lang="en-US" sz="3600" dirty="0">
                <a:latin typeface="Times" pitchFamily="2" charset="0"/>
              </a:rPr>
              <a:t>Wage Prediction for Players</a:t>
            </a:r>
          </a:p>
        </p:txBody>
      </p:sp>
      <p:pic>
        <p:nvPicPr>
          <p:cNvPr id="3" name="Picture 2" descr="A picture containing food&#10;&#10;Description automatically generated">
            <a:extLst>
              <a:ext uri="{FF2B5EF4-FFF2-40B4-BE49-F238E27FC236}">
                <a16:creationId xmlns:a16="http://schemas.microsoft.com/office/drawing/2014/main" id="{8325042F-31B6-4E86-AF5D-432AA49F8E51}"/>
              </a:ext>
            </a:extLst>
          </p:cNvPr>
          <p:cNvPicPr>
            <a:picLocks noChangeAspect="1"/>
          </p:cNvPicPr>
          <p:nvPr/>
        </p:nvPicPr>
        <p:blipFill>
          <a:blip r:embed="rId3"/>
          <a:stretch>
            <a:fillRect/>
          </a:stretch>
        </p:blipFill>
        <p:spPr>
          <a:xfrm>
            <a:off x="0" y="2197056"/>
            <a:ext cx="10058400" cy="4104048"/>
          </a:xfrm>
          <a:prstGeom prst="rect">
            <a:avLst/>
          </a:prstGeom>
        </p:spPr>
      </p:pic>
    </p:spTree>
    <p:extLst>
      <p:ext uri="{BB962C8B-B14F-4D97-AF65-F5344CB8AC3E}">
        <p14:creationId xmlns:p14="http://schemas.microsoft.com/office/powerpoint/2010/main" val="1925676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screenshot of a cell phone&#10;&#10;Description automatically generated">
            <a:extLst>
              <a:ext uri="{FF2B5EF4-FFF2-40B4-BE49-F238E27FC236}">
                <a16:creationId xmlns:a16="http://schemas.microsoft.com/office/drawing/2014/main" id="{53297B2E-54F5-41F7-A606-C0F36E2347A1}"/>
              </a:ext>
            </a:extLst>
          </p:cNvPr>
          <p:cNvPicPr>
            <a:picLocks noChangeAspect="1"/>
          </p:cNvPicPr>
          <p:nvPr/>
        </p:nvPicPr>
        <p:blipFill rotWithShape="1">
          <a:blip r:embed="rId3"/>
          <a:srcRect l="20090" t="10524" r="821" b="-89"/>
          <a:stretch/>
        </p:blipFill>
        <p:spPr>
          <a:xfrm rot="16200000">
            <a:off x="5385481" y="3099476"/>
            <a:ext cx="6928339" cy="2417505"/>
          </a:xfrm>
          <a:prstGeom prst="rect">
            <a:avLst/>
          </a:prstGeom>
        </p:spPr>
      </p:pic>
      <p:pic>
        <p:nvPicPr>
          <p:cNvPr id="3" name="Picture 2" descr="A close up of a map&#10;&#10;Description automatically generated">
            <a:extLst>
              <a:ext uri="{FF2B5EF4-FFF2-40B4-BE49-F238E27FC236}">
                <a16:creationId xmlns:a16="http://schemas.microsoft.com/office/drawing/2014/main" id="{C1E6031A-DC7F-49B8-8239-17CABE03DC45}"/>
              </a:ext>
            </a:extLst>
          </p:cNvPr>
          <p:cNvPicPr>
            <a:picLocks noChangeAspect="1"/>
          </p:cNvPicPr>
          <p:nvPr/>
        </p:nvPicPr>
        <p:blipFill rotWithShape="1">
          <a:blip r:embed="rId4"/>
          <a:srcRect l="3276" t="2530" r="4324" b="4023"/>
          <a:stretch/>
        </p:blipFill>
        <p:spPr>
          <a:xfrm>
            <a:off x="-1" y="472273"/>
            <a:ext cx="7640899" cy="7300127"/>
          </a:xfrm>
          <a:prstGeom prst="rect">
            <a:avLst/>
          </a:prstGeom>
        </p:spPr>
      </p:pic>
      <p:sp>
        <p:nvSpPr>
          <p:cNvPr id="7" name="Rectangle 6">
            <a:extLst>
              <a:ext uri="{FF2B5EF4-FFF2-40B4-BE49-F238E27FC236}">
                <a16:creationId xmlns:a16="http://schemas.microsoft.com/office/drawing/2014/main" id="{7FDE1C22-E2F9-9F44-B430-8CA47935431D}"/>
              </a:ext>
            </a:extLst>
          </p:cNvPr>
          <p:cNvSpPr/>
          <p:nvPr/>
        </p:nvSpPr>
        <p:spPr>
          <a:xfrm>
            <a:off x="489324" y="1237030"/>
            <a:ext cx="3394711" cy="1077218"/>
          </a:xfrm>
          <a:prstGeom prst="rect">
            <a:avLst/>
          </a:prstGeom>
        </p:spPr>
        <p:txBody>
          <a:bodyPr wrap="square">
            <a:spAutoFit/>
          </a:bodyPr>
          <a:lstStyle/>
          <a:p>
            <a:pPr lvl="1"/>
            <a:endParaRPr lang="en-IN" sz="1600" dirty="0">
              <a:latin typeface="Times" pitchFamily="2" charset="0"/>
            </a:endParaRPr>
          </a:p>
          <a:p>
            <a:pPr marL="235738" indent="-235738">
              <a:buFont typeface="Arial" panose="020B0604020202020204" pitchFamily="34" charset="0"/>
              <a:buChar char="•"/>
            </a:pPr>
            <a:endParaRPr lang="en-IN" sz="1600" dirty="0">
              <a:latin typeface="Times" pitchFamily="2" charset="0"/>
            </a:endParaRPr>
          </a:p>
          <a:p>
            <a:pPr marL="612919" lvl="1" indent="-235738">
              <a:buFont typeface="Arial" panose="020B0604020202020204" pitchFamily="34" charset="0"/>
              <a:buChar char="•"/>
            </a:pPr>
            <a:endParaRPr lang="en-IN" sz="1600" dirty="0">
              <a:latin typeface="Times" pitchFamily="2" charset="0"/>
            </a:endParaRPr>
          </a:p>
          <a:p>
            <a:pPr marL="235738" indent="-235738">
              <a:buFont typeface="Arial" panose="020B0604020202020204" pitchFamily="34" charset="0"/>
              <a:buChar char="•"/>
            </a:pPr>
            <a:endParaRPr lang="en-IN" sz="1600" dirty="0">
              <a:latin typeface="Times" pitchFamily="2" charset="0"/>
            </a:endParaRPr>
          </a:p>
        </p:txBody>
      </p:sp>
      <p:sp>
        <p:nvSpPr>
          <p:cNvPr id="16" name="TextBox 15">
            <a:extLst>
              <a:ext uri="{FF2B5EF4-FFF2-40B4-BE49-F238E27FC236}">
                <a16:creationId xmlns:a16="http://schemas.microsoft.com/office/drawing/2014/main" id="{061208C2-B0E7-0F4C-9932-E6A4870CD275}"/>
              </a:ext>
            </a:extLst>
          </p:cNvPr>
          <p:cNvSpPr txBox="1"/>
          <p:nvPr/>
        </p:nvSpPr>
        <p:spPr>
          <a:xfrm>
            <a:off x="1985978" y="-47544"/>
            <a:ext cx="5739405" cy="584775"/>
          </a:xfrm>
          <a:prstGeom prst="rect">
            <a:avLst/>
          </a:prstGeom>
          <a:noFill/>
        </p:spPr>
        <p:txBody>
          <a:bodyPr wrap="square" rtlCol="0">
            <a:spAutoFit/>
          </a:bodyPr>
          <a:lstStyle/>
          <a:p>
            <a:pPr algn="ctr"/>
            <a:r>
              <a:rPr lang="en-US" sz="3200" dirty="0">
                <a:latin typeface="Times" pitchFamily="2" charset="0"/>
              </a:rPr>
              <a:t>LASSO &amp; XGBoost</a:t>
            </a:r>
          </a:p>
        </p:txBody>
      </p:sp>
      <p:pic>
        <p:nvPicPr>
          <p:cNvPr id="8" name="Picture 7" descr="A screenshot of a cell phone&#10;&#10;Description automatically generated">
            <a:extLst>
              <a:ext uri="{FF2B5EF4-FFF2-40B4-BE49-F238E27FC236}">
                <a16:creationId xmlns:a16="http://schemas.microsoft.com/office/drawing/2014/main" id="{DFD27C15-FE13-4AC5-B57F-B6417CC00C45}"/>
              </a:ext>
            </a:extLst>
          </p:cNvPr>
          <p:cNvPicPr>
            <a:picLocks noChangeAspect="1"/>
          </p:cNvPicPr>
          <p:nvPr/>
        </p:nvPicPr>
        <p:blipFill>
          <a:blip r:embed="rId3"/>
          <a:stretch>
            <a:fillRect/>
          </a:stretch>
        </p:blipFill>
        <p:spPr>
          <a:xfrm flipV="1">
            <a:off x="4170067" y="4986782"/>
            <a:ext cx="67900" cy="45719"/>
          </a:xfrm>
          <a:prstGeom prst="rect">
            <a:avLst/>
          </a:prstGeom>
        </p:spPr>
      </p:pic>
      <p:sp>
        <p:nvSpPr>
          <p:cNvPr id="4" name="Rectangle 3">
            <a:extLst>
              <a:ext uri="{FF2B5EF4-FFF2-40B4-BE49-F238E27FC236}">
                <a16:creationId xmlns:a16="http://schemas.microsoft.com/office/drawing/2014/main" id="{8CD899C8-F6A0-4D09-A0DA-E0949BB2F8EE}"/>
              </a:ext>
            </a:extLst>
          </p:cNvPr>
          <p:cNvSpPr/>
          <p:nvPr/>
        </p:nvSpPr>
        <p:spPr>
          <a:xfrm>
            <a:off x="3671898" y="1389547"/>
            <a:ext cx="3064747" cy="3877985"/>
          </a:xfrm>
          <a:prstGeom prst="rect">
            <a:avLst/>
          </a:prstGeom>
        </p:spPr>
        <p:txBody>
          <a:bodyPr wrap="square">
            <a:spAutoFit/>
          </a:bodyPr>
          <a:lstStyle/>
          <a:p>
            <a:pPr marL="235738" indent="-235738">
              <a:buFont typeface="Arial" panose="020B0604020202020204" pitchFamily="34" charset="0"/>
              <a:buChar char="•"/>
            </a:pPr>
            <a:r>
              <a:rPr lang="en-IN" sz="1600" dirty="0">
                <a:latin typeface="Times" pitchFamily="2" charset="0"/>
              </a:rPr>
              <a:t>LASSO model</a:t>
            </a:r>
            <a:endParaRPr lang="en-IN" sz="700" dirty="0">
              <a:latin typeface="Times" pitchFamily="2" charset="0"/>
            </a:endParaRPr>
          </a:p>
          <a:p>
            <a:pPr marL="612919" lvl="1" indent="-235738">
              <a:buFont typeface="Arial" panose="020B0604020202020204" pitchFamily="34" charset="0"/>
              <a:buChar char="•"/>
            </a:pPr>
            <a:r>
              <a:rPr lang="en-IN" sz="1400" dirty="0">
                <a:latin typeface="Times" pitchFamily="2" charset="0"/>
              </a:rPr>
              <a:t>Obtain best subset- simplify the model</a:t>
            </a:r>
          </a:p>
          <a:p>
            <a:pPr marL="235738" indent="-235738">
              <a:buFont typeface="Arial" panose="020B0604020202020204" pitchFamily="34" charset="0"/>
              <a:buChar char="•"/>
            </a:pPr>
            <a:r>
              <a:rPr lang="en-IN" sz="1600" dirty="0">
                <a:latin typeface="Times" pitchFamily="2" charset="0"/>
              </a:rPr>
              <a:t>Cross Validation</a:t>
            </a:r>
            <a:endParaRPr lang="en-IN" sz="700" dirty="0">
              <a:latin typeface="Times" pitchFamily="2" charset="0"/>
            </a:endParaRPr>
          </a:p>
          <a:p>
            <a:pPr marL="612919" lvl="1" indent="-235738">
              <a:buFont typeface="Arial" panose="020B0604020202020204" pitchFamily="34" charset="0"/>
              <a:buChar char="•"/>
            </a:pPr>
            <a:r>
              <a:rPr lang="en-IN" sz="1400" dirty="0">
                <a:latin typeface="Times" pitchFamily="2" charset="0"/>
              </a:rPr>
              <a:t>Minimum lambda value- reduction of 32 variables, subset of 47 used to fit model</a:t>
            </a:r>
          </a:p>
          <a:p>
            <a:pPr marL="235738" indent="-235738">
              <a:buFont typeface="Arial" panose="020B0604020202020204" pitchFamily="34" charset="0"/>
              <a:buChar char="•"/>
            </a:pPr>
            <a:r>
              <a:rPr lang="en-IN" sz="1600" dirty="0">
                <a:latin typeface="Times" pitchFamily="2" charset="0"/>
              </a:rPr>
              <a:t>Model Building </a:t>
            </a:r>
            <a:endParaRPr lang="en-IN" sz="700" dirty="0">
              <a:latin typeface="Times" pitchFamily="2" charset="0"/>
            </a:endParaRPr>
          </a:p>
          <a:p>
            <a:pPr marL="612919" lvl="1" indent="-235738">
              <a:buFont typeface="Arial" panose="020B0604020202020204" pitchFamily="34" charset="0"/>
              <a:buChar char="•"/>
            </a:pPr>
            <a:r>
              <a:rPr lang="en-IN" sz="1400" dirty="0">
                <a:latin typeface="Times" pitchFamily="2" charset="0"/>
              </a:rPr>
              <a:t>Simple Linear Regression- base model</a:t>
            </a:r>
          </a:p>
          <a:p>
            <a:pPr marL="612919" lvl="1" indent="-235738">
              <a:buFont typeface="Arial" panose="020B0604020202020204" pitchFamily="34" charset="0"/>
              <a:buChar char="•"/>
            </a:pPr>
            <a:r>
              <a:rPr lang="en-IN" sz="1400" dirty="0">
                <a:latin typeface="Times" pitchFamily="2" charset="0"/>
              </a:rPr>
              <a:t>Tree based model- Random Forest and XGBoost</a:t>
            </a:r>
          </a:p>
          <a:p>
            <a:pPr marL="612919" lvl="1" indent="-235738">
              <a:buFont typeface="Arial" panose="020B0604020202020204" pitchFamily="34" charset="0"/>
              <a:buChar char="•"/>
            </a:pPr>
            <a:r>
              <a:rPr lang="en-IN" sz="1400" dirty="0">
                <a:latin typeface="Times" pitchFamily="2" charset="0"/>
              </a:rPr>
              <a:t>Support Vector Regression </a:t>
            </a:r>
          </a:p>
          <a:p>
            <a:pPr marL="235738" indent="-235738">
              <a:buFont typeface="Arial" panose="020B0604020202020204" pitchFamily="34" charset="0"/>
              <a:buChar char="•"/>
            </a:pPr>
            <a:r>
              <a:rPr lang="en-IN" sz="1600" dirty="0">
                <a:latin typeface="Times" pitchFamily="2" charset="0"/>
              </a:rPr>
              <a:t>Model Evaluation</a:t>
            </a:r>
            <a:endParaRPr lang="en-IN" sz="700" dirty="0">
              <a:latin typeface="Times" pitchFamily="2" charset="0"/>
            </a:endParaRPr>
          </a:p>
          <a:p>
            <a:pPr marL="612919" lvl="1" indent="-235738">
              <a:buFont typeface="Arial" panose="020B0604020202020204" pitchFamily="34" charset="0"/>
              <a:buChar char="•"/>
            </a:pPr>
            <a:r>
              <a:rPr lang="en-IN" sz="1400" dirty="0">
                <a:latin typeface="Times" pitchFamily="2" charset="0"/>
              </a:rPr>
              <a:t>XGBoost- performed best</a:t>
            </a:r>
          </a:p>
          <a:p>
            <a:pPr marL="612919" lvl="1" indent="-235738">
              <a:buFont typeface="Arial" panose="020B0604020202020204" pitchFamily="34" charset="0"/>
              <a:buChar char="•"/>
            </a:pPr>
            <a:r>
              <a:rPr lang="en-IN" sz="1400" dirty="0">
                <a:latin typeface="Times" pitchFamily="2" charset="0"/>
              </a:rPr>
              <a:t>RMSE- 8963</a:t>
            </a:r>
          </a:p>
          <a:p>
            <a:pPr marL="612919" lvl="1" indent="-235738">
              <a:buFont typeface="Arial" panose="020B0604020202020204" pitchFamily="34" charset="0"/>
              <a:buChar char="•"/>
            </a:pPr>
            <a:r>
              <a:rPr lang="en-IN" sz="1400" dirty="0">
                <a:latin typeface="Times" pitchFamily="2" charset="0"/>
              </a:rPr>
              <a:t>Adjusted R-squared- .803</a:t>
            </a:r>
          </a:p>
        </p:txBody>
      </p:sp>
      <p:sp>
        <p:nvSpPr>
          <p:cNvPr id="11" name="TextBox 10">
            <a:extLst>
              <a:ext uri="{FF2B5EF4-FFF2-40B4-BE49-F238E27FC236}">
                <a16:creationId xmlns:a16="http://schemas.microsoft.com/office/drawing/2014/main" id="{8172A999-A9C8-4E94-86DE-3438E141C19F}"/>
              </a:ext>
            </a:extLst>
          </p:cNvPr>
          <p:cNvSpPr txBox="1"/>
          <p:nvPr/>
        </p:nvSpPr>
        <p:spPr>
          <a:xfrm rot="16200000">
            <a:off x="6933657" y="6265437"/>
            <a:ext cx="1902957" cy="461665"/>
          </a:xfrm>
          <a:prstGeom prst="rect">
            <a:avLst/>
          </a:prstGeom>
          <a:noFill/>
        </p:spPr>
        <p:txBody>
          <a:bodyPr wrap="square" rtlCol="0">
            <a:spAutoFit/>
          </a:bodyPr>
          <a:lstStyle/>
          <a:p>
            <a:r>
              <a:rPr lang="en-IN" sz="2400" dirty="0">
                <a:solidFill>
                  <a:schemeClr val="bg1"/>
                </a:solidFill>
                <a:latin typeface="Times" panose="02020603050405020304" pitchFamily="18" charset="0"/>
                <a:cs typeface="Times" panose="02020603050405020304" pitchFamily="18" charset="0"/>
              </a:rPr>
              <a:t>XGBoost</a:t>
            </a:r>
          </a:p>
        </p:txBody>
      </p:sp>
      <p:sp>
        <p:nvSpPr>
          <p:cNvPr id="12" name="TextBox 11">
            <a:extLst>
              <a:ext uri="{FF2B5EF4-FFF2-40B4-BE49-F238E27FC236}">
                <a16:creationId xmlns:a16="http://schemas.microsoft.com/office/drawing/2014/main" id="{FD8BCC33-4CCF-4CEF-9352-12602E81DF7F}"/>
              </a:ext>
            </a:extLst>
          </p:cNvPr>
          <p:cNvSpPr txBox="1"/>
          <p:nvPr/>
        </p:nvSpPr>
        <p:spPr>
          <a:xfrm rot="16200000">
            <a:off x="6907060" y="5759066"/>
            <a:ext cx="2925896" cy="461665"/>
          </a:xfrm>
          <a:prstGeom prst="rect">
            <a:avLst/>
          </a:prstGeom>
          <a:noFill/>
        </p:spPr>
        <p:txBody>
          <a:bodyPr wrap="square" rtlCol="0">
            <a:spAutoFit/>
          </a:bodyPr>
          <a:lstStyle/>
          <a:p>
            <a:r>
              <a:rPr lang="en-IN" sz="2400" dirty="0">
                <a:solidFill>
                  <a:schemeClr val="bg1"/>
                </a:solidFill>
                <a:latin typeface="Times" panose="02020603050405020304" pitchFamily="18" charset="0"/>
                <a:cs typeface="Times" panose="02020603050405020304" pitchFamily="18" charset="0"/>
              </a:rPr>
              <a:t>Random Forest</a:t>
            </a:r>
          </a:p>
        </p:txBody>
      </p:sp>
      <p:sp>
        <p:nvSpPr>
          <p:cNvPr id="13" name="TextBox 12">
            <a:extLst>
              <a:ext uri="{FF2B5EF4-FFF2-40B4-BE49-F238E27FC236}">
                <a16:creationId xmlns:a16="http://schemas.microsoft.com/office/drawing/2014/main" id="{4A81C1D1-FD5C-4664-9A6E-CC2D57131F8D}"/>
              </a:ext>
            </a:extLst>
          </p:cNvPr>
          <p:cNvSpPr txBox="1"/>
          <p:nvPr/>
        </p:nvSpPr>
        <p:spPr>
          <a:xfrm rot="16200000">
            <a:off x="8223181" y="6527564"/>
            <a:ext cx="1336453" cy="461665"/>
          </a:xfrm>
          <a:prstGeom prst="rect">
            <a:avLst/>
          </a:prstGeom>
          <a:noFill/>
        </p:spPr>
        <p:txBody>
          <a:bodyPr wrap="square" rtlCol="0">
            <a:spAutoFit/>
          </a:bodyPr>
          <a:lstStyle/>
          <a:p>
            <a:r>
              <a:rPr lang="en-IN" sz="2400" dirty="0">
                <a:solidFill>
                  <a:schemeClr val="bg1"/>
                </a:solidFill>
                <a:latin typeface="Times" panose="02020603050405020304" pitchFamily="18" charset="0"/>
                <a:cs typeface="Times" panose="02020603050405020304" pitchFamily="18" charset="0"/>
              </a:rPr>
              <a:t>SVR</a:t>
            </a:r>
          </a:p>
        </p:txBody>
      </p:sp>
      <p:sp>
        <p:nvSpPr>
          <p:cNvPr id="15" name="TextBox 14">
            <a:extLst>
              <a:ext uri="{FF2B5EF4-FFF2-40B4-BE49-F238E27FC236}">
                <a16:creationId xmlns:a16="http://schemas.microsoft.com/office/drawing/2014/main" id="{FAFB5F30-E6F3-4FAC-B519-5610AFC63839}"/>
              </a:ext>
            </a:extLst>
          </p:cNvPr>
          <p:cNvSpPr txBox="1"/>
          <p:nvPr/>
        </p:nvSpPr>
        <p:spPr>
          <a:xfrm rot="16200000">
            <a:off x="8149215" y="5974455"/>
            <a:ext cx="2495119" cy="461665"/>
          </a:xfrm>
          <a:prstGeom prst="rect">
            <a:avLst/>
          </a:prstGeom>
          <a:noFill/>
        </p:spPr>
        <p:txBody>
          <a:bodyPr wrap="square" rtlCol="0">
            <a:spAutoFit/>
          </a:bodyPr>
          <a:lstStyle/>
          <a:p>
            <a:r>
              <a:rPr lang="en-IN" sz="2400" dirty="0">
                <a:solidFill>
                  <a:schemeClr val="bg1"/>
                </a:solidFill>
                <a:latin typeface="Times" panose="02020603050405020304" pitchFamily="18" charset="0"/>
                <a:cs typeface="Times" panose="02020603050405020304" pitchFamily="18" charset="0"/>
              </a:rPr>
              <a:t>Simple  Linear</a:t>
            </a:r>
          </a:p>
        </p:txBody>
      </p:sp>
      <p:sp>
        <p:nvSpPr>
          <p:cNvPr id="19" name="TextBox 18">
            <a:extLst>
              <a:ext uri="{FF2B5EF4-FFF2-40B4-BE49-F238E27FC236}">
                <a16:creationId xmlns:a16="http://schemas.microsoft.com/office/drawing/2014/main" id="{9F04D273-945B-48A2-8D6F-D6E90629C790}"/>
              </a:ext>
            </a:extLst>
          </p:cNvPr>
          <p:cNvSpPr txBox="1"/>
          <p:nvPr/>
        </p:nvSpPr>
        <p:spPr>
          <a:xfrm>
            <a:off x="7571525" y="521368"/>
            <a:ext cx="2167184" cy="400110"/>
          </a:xfrm>
          <a:prstGeom prst="rect">
            <a:avLst/>
          </a:prstGeom>
          <a:noFill/>
        </p:spPr>
        <p:txBody>
          <a:bodyPr wrap="square" rtlCol="0">
            <a:spAutoFit/>
          </a:bodyPr>
          <a:lstStyle/>
          <a:p>
            <a:r>
              <a:rPr lang="en-IN" sz="2000" dirty="0">
                <a:latin typeface="Times" panose="02020603050405020304" pitchFamily="18" charset="0"/>
                <a:cs typeface="Times" panose="02020603050405020304" pitchFamily="18" charset="0"/>
              </a:rPr>
              <a:t>Model Comparison</a:t>
            </a:r>
          </a:p>
        </p:txBody>
      </p:sp>
    </p:spTree>
    <p:extLst>
      <p:ext uri="{BB962C8B-B14F-4D97-AF65-F5344CB8AC3E}">
        <p14:creationId xmlns:p14="http://schemas.microsoft.com/office/powerpoint/2010/main" val="2394814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descr="A screenshot of text&#10;&#10;Description automatically generated">
            <a:extLst>
              <a:ext uri="{FF2B5EF4-FFF2-40B4-BE49-F238E27FC236}">
                <a16:creationId xmlns:a16="http://schemas.microsoft.com/office/drawing/2014/main" id="{47EC6710-F837-40A0-8404-C1BA452AF869}"/>
              </a:ext>
            </a:extLst>
          </p:cNvPr>
          <p:cNvPicPr>
            <a:picLocks noChangeAspect="1"/>
          </p:cNvPicPr>
          <p:nvPr/>
        </p:nvPicPr>
        <p:blipFill rotWithShape="1">
          <a:blip r:embed="rId3"/>
          <a:srcRect l="2295" r="17959"/>
          <a:stretch/>
        </p:blipFill>
        <p:spPr>
          <a:xfrm>
            <a:off x="80387" y="1874846"/>
            <a:ext cx="9978013" cy="5943060"/>
          </a:xfrm>
          <a:prstGeom prst="rect">
            <a:avLst/>
          </a:prstGeom>
        </p:spPr>
      </p:pic>
      <p:sp>
        <p:nvSpPr>
          <p:cNvPr id="4" name="Rectangle 3">
            <a:extLst>
              <a:ext uri="{FF2B5EF4-FFF2-40B4-BE49-F238E27FC236}">
                <a16:creationId xmlns:a16="http://schemas.microsoft.com/office/drawing/2014/main" id="{640B1C9B-0F24-5B40-AD0D-09FE1A7EA48A}"/>
              </a:ext>
            </a:extLst>
          </p:cNvPr>
          <p:cNvSpPr/>
          <p:nvPr/>
        </p:nvSpPr>
        <p:spPr>
          <a:xfrm>
            <a:off x="3212675" y="311490"/>
            <a:ext cx="3557385" cy="646331"/>
          </a:xfrm>
          <a:prstGeom prst="rect">
            <a:avLst/>
          </a:prstGeom>
        </p:spPr>
        <p:txBody>
          <a:bodyPr wrap="none">
            <a:spAutoFit/>
          </a:bodyPr>
          <a:lstStyle/>
          <a:p>
            <a:pPr algn="ctr"/>
            <a:r>
              <a:rPr lang="en-US" sz="3600" dirty="0">
                <a:latin typeface="Times" pitchFamily="2" charset="0"/>
              </a:rPr>
              <a:t>Measuring Impact</a:t>
            </a:r>
          </a:p>
        </p:txBody>
      </p:sp>
      <p:sp>
        <p:nvSpPr>
          <p:cNvPr id="5" name="TextBox 4">
            <a:extLst>
              <a:ext uri="{FF2B5EF4-FFF2-40B4-BE49-F238E27FC236}">
                <a16:creationId xmlns:a16="http://schemas.microsoft.com/office/drawing/2014/main" id="{8BBA69E8-CE82-A745-AD1F-F8CE8C96FCC6}"/>
              </a:ext>
            </a:extLst>
          </p:cNvPr>
          <p:cNvSpPr txBox="1"/>
          <p:nvPr/>
        </p:nvSpPr>
        <p:spPr>
          <a:xfrm>
            <a:off x="450568" y="1090779"/>
            <a:ext cx="9429750" cy="874855"/>
          </a:xfrm>
          <a:prstGeom prst="rect">
            <a:avLst/>
          </a:prstGeom>
          <a:noFill/>
        </p:spPr>
        <p:txBody>
          <a:bodyPr wrap="square" rtlCol="0">
            <a:spAutoFit/>
          </a:bodyPr>
          <a:lstStyle/>
          <a:p>
            <a:r>
              <a:rPr lang="en-IN" dirty="0">
                <a:latin typeface="Times" pitchFamily="2" charset="0"/>
              </a:rPr>
              <a:t>SHapley Additive exPlanation(SHAP)- measures the impact of variables  in the model to predict “wages” taking into account the interaction with other variables.</a:t>
            </a:r>
          </a:p>
          <a:p>
            <a:endParaRPr lang="en-US" sz="1485" dirty="0">
              <a:latin typeface="Times" pitchFamily="2" charset="0"/>
            </a:endParaRPr>
          </a:p>
        </p:txBody>
      </p:sp>
      <p:sp>
        <p:nvSpPr>
          <p:cNvPr id="7" name="TextBox 6">
            <a:extLst>
              <a:ext uri="{FF2B5EF4-FFF2-40B4-BE49-F238E27FC236}">
                <a16:creationId xmlns:a16="http://schemas.microsoft.com/office/drawing/2014/main" id="{0CDAD4A4-3997-EC4B-81F4-78831DB7398F}"/>
              </a:ext>
            </a:extLst>
          </p:cNvPr>
          <p:cNvSpPr txBox="1"/>
          <p:nvPr/>
        </p:nvSpPr>
        <p:spPr>
          <a:xfrm>
            <a:off x="3819423" y="1665090"/>
            <a:ext cx="2861681" cy="244682"/>
          </a:xfrm>
          <a:prstGeom prst="rect">
            <a:avLst/>
          </a:prstGeom>
          <a:noFill/>
        </p:spPr>
        <p:txBody>
          <a:bodyPr wrap="none" rtlCol="0">
            <a:spAutoFit/>
          </a:bodyPr>
          <a:lstStyle/>
          <a:p>
            <a:r>
              <a:rPr lang="en-IN" sz="990" dirty="0">
                <a:latin typeface="Times" pitchFamily="2" charset="0"/>
              </a:rPr>
              <a:t> </a:t>
            </a:r>
            <a:r>
              <a:rPr lang="en-IN" sz="990" b="1" dirty="0">
                <a:latin typeface="Times" pitchFamily="2" charset="0"/>
              </a:rPr>
              <a:t>Top 10 variables with the highest shapley values.</a:t>
            </a:r>
          </a:p>
        </p:txBody>
      </p:sp>
      <p:sp>
        <p:nvSpPr>
          <p:cNvPr id="6" name="Rectangle 5">
            <a:extLst>
              <a:ext uri="{FF2B5EF4-FFF2-40B4-BE49-F238E27FC236}">
                <a16:creationId xmlns:a16="http://schemas.microsoft.com/office/drawing/2014/main" id="{FFA339D8-8355-4520-82D6-DE3B9902D5E4}"/>
              </a:ext>
            </a:extLst>
          </p:cNvPr>
          <p:cNvSpPr/>
          <p:nvPr/>
        </p:nvSpPr>
        <p:spPr>
          <a:xfrm>
            <a:off x="6551516" y="7136694"/>
            <a:ext cx="3506884" cy="646331"/>
          </a:xfrm>
          <a:prstGeom prst="rect">
            <a:avLst/>
          </a:prstGeom>
        </p:spPr>
        <p:txBody>
          <a:bodyPr wrap="square">
            <a:spAutoFit/>
          </a:bodyPr>
          <a:lstStyle/>
          <a:p>
            <a:r>
              <a:rPr lang="en-IN" sz="1200" dirty="0">
                <a:latin typeface="Times" pitchFamily="2" charset="0"/>
              </a:rPr>
              <a:t>Here the colour of the points indicate the value of the feature &amp; the SHAP value on x-axis indicates their impact on prediction.</a:t>
            </a:r>
            <a:endParaRPr lang="en-IN" sz="1200" dirty="0"/>
          </a:p>
        </p:txBody>
      </p:sp>
      <p:sp>
        <p:nvSpPr>
          <p:cNvPr id="8" name="Rectangle 7">
            <a:extLst>
              <a:ext uri="{FF2B5EF4-FFF2-40B4-BE49-F238E27FC236}">
                <a16:creationId xmlns:a16="http://schemas.microsoft.com/office/drawing/2014/main" id="{27414F32-B445-4426-B899-14B29CB68BE5}"/>
              </a:ext>
            </a:extLst>
          </p:cNvPr>
          <p:cNvSpPr/>
          <p:nvPr/>
        </p:nvSpPr>
        <p:spPr>
          <a:xfrm>
            <a:off x="6494593" y="4514178"/>
            <a:ext cx="3385725" cy="2308324"/>
          </a:xfrm>
          <a:prstGeom prst="rect">
            <a:avLst/>
          </a:prstGeom>
        </p:spPr>
        <p:txBody>
          <a:bodyPr wrap="square">
            <a:spAutoFit/>
          </a:bodyPr>
          <a:lstStyle/>
          <a:p>
            <a:pPr marL="285750" indent="-285750" algn="just">
              <a:buFont typeface="Wingdings" panose="05000000000000000000" pitchFamily="2" charset="2"/>
              <a:buChar char="Ø"/>
            </a:pPr>
            <a:r>
              <a:rPr lang="en-IN" sz="1600" dirty="0">
                <a:latin typeface="Times" pitchFamily="2" charset="0"/>
              </a:rPr>
              <a:t>Highest Contribution- Release Clause, low release clause = low wage.</a:t>
            </a:r>
          </a:p>
          <a:p>
            <a:pPr marL="285750" indent="-285750" algn="just">
              <a:buFont typeface="Wingdings" panose="05000000000000000000" pitchFamily="2" charset="2"/>
              <a:buChar char="Ø"/>
            </a:pPr>
            <a:r>
              <a:rPr lang="en-IN" sz="1600" dirty="0">
                <a:latin typeface="Times" pitchFamily="2" charset="0"/>
              </a:rPr>
              <a:t>Better the player is in Ball Control, Sliding Tackle Dribbling and Crossing skills, higher is his Wage. </a:t>
            </a:r>
          </a:p>
          <a:p>
            <a:pPr marL="285750" indent="-285750" algn="just">
              <a:buFont typeface="Wingdings" panose="05000000000000000000" pitchFamily="2" charset="2"/>
              <a:buChar char="Ø"/>
            </a:pPr>
            <a:r>
              <a:rPr lang="en-IN" sz="1600" dirty="0">
                <a:latin typeface="Times" pitchFamily="2" charset="0"/>
              </a:rPr>
              <a:t>On an average older the player is, more negative is its effect on his Wage. </a:t>
            </a:r>
          </a:p>
        </p:txBody>
      </p:sp>
    </p:spTree>
    <p:extLst>
      <p:ext uri="{BB962C8B-B14F-4D97-AF65-F5344CB8AC3E}">
        <p14:creationId xmlns:p14="http://schemas.microsoft.com/office/powerpoint/2010/main" val="142755205"/>
      </p:ext>
    </p:extLst>
  </p:cSld>
  <p:clrMapOvr>
    <a:masterClrMapping/>
  </p:clrMapOvr>
</p:sld>
</file>

<file path=ppt/theme/theme1.xml><?xml version="1.0" encoding="utf-8"?>
<a:theme xmlns:a="http://schemas.openxmlformats.org/drawingml/2006/main" name="SketchyVTI">
  <a:themeElements>
    <a:clrScheme name="AnalogousFromDarkSeedLeftStep">
      <a:dk1>
        <a:srgbClr val="000000"/>
      </a:dk1>
      <a:lt1>
        <a:srgbClr val="FFFFFF"/>
      </a:lt1>
      <a:dk2>
        <a:srgbClr val="242D41"/>
      </a:dk2>
      <a:lt2>
        <a:srgbClr val="E2E8E3"/>
      </a:lt2>
      <a:accent1>
        <a:srgbClr val="E729C7"/>
      </a:accent1>
      <a:accent2>
        <a:srgbClr val="A617D5"/>
      </a:accent2>
      <a:accent3>
        <a:srgbClr val="6929E7"/>
      </a:accent3>
      <a:accent4>
        <a:srgbClr val="3947DB"/>
      </a:accent4>
      <a:accent5>
        <a:srgbClr val="2988E7"/>
      </a:accent5>
      <a:accent6>
        <a:srgbClr val="15B4C3"/>
      </a:accent6>
      <a:hlink>
        <a:srgbClr val="4E75C4"/>
      </a:hlink>
      <a:folHlink>
        <a:srgbClr val="7F7F7F"/>
      </a:folHlink>
    </a:clrScheme>
    <a:fontScheme name="Sketchy_SerifHand">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11911</TotalTime>
  <Words>911</Words>
  <Application>Microsoft Office PowerPoint</Application>
  <PresentationFormat>Custom</PresentationFormat>
  <Paragraphs>49</Paragraphs>
  <Slides>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Modern Love</vt:lpstr>
      <vt:lpstr>The Hand</vt:lpstr>
      <vt:lpstr>Times</vt:lpstr>
      <vt:lpstr>Wingdings</vt:lpstr>
      <vt:lpstr>SketchyVTI</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Machine Learning-</dc:title>
  <dc:creator>Devanshi Deswal</dc:creator>
  <cp:lastModifiedBy>Manaswini Channagiri</cp:lastModifiedBy>
  <cp:revision>154</cp:revision>
  <cp:lastPrinted>2020-04-14T22:08:17Z</cp:lastPrinted>
  <dcterms:created xsi:type="dcterms:W3CDTF">2020-04-08T23:23:34Z</dcterms:created>
  <dcterms:modified xsi:type="dcterms:W3CDTF">2020-04-17T22:35:51Z</dcterms:modified>
</cp:coreProperties>
</file>