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409058-74D0-4EAD-BF3C-B9EFB78EFF00}">
  <a:tblStyle styleId="{B1409058-74D0-4EAD-BF3C-B9EFB78EFF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74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8952D-C797-4C10-B32E-C0402F435157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0E54B4-A32D-450E-B732-46689873AE57}">
      <dgm:prSet custT="1"/>
      <dgm:spPr/>
      <dgm:t>
        <a:bodyPr/>
        <a:lstStyle/>
        <a:p>
          <a:r>
            <a:rPr lang="en-US" sz="1800" dirty="0"/>
            <a:t>Noisy data</a:t>
          </a:r>
        </a:p>
      </dgm:t>
    </dgm:pt>
    <dgm:pt modelId="{2BCE0FC0-5ED4-40F4-BB0D-C5EA01CF5C46}" type="parTrans" cxnId="{04EED444-2EF5-4656-A426-FD6286474D20}">
      <dgm:prSet/>
      <dgm:spPr/>
      <dgm:t>
        <a:bodyPr/>
        <a:lstStyle/>
        <a:p>
          <a:endParaRPr lang="en-US"/>
        </a:p>
      </dgm:t>
    </dgm:pt>
    <dgm:pt modelId="{2EA936CE-17CA-4250-897A-020A654F1077}" type="sibTrans" cxnId="{04EED444-2EF5-4656-A426-FD6286474D20}">
      <dgm:prSet/>
      <dgm:spPr/>
      <dgm:t>
        <a:bodyPr/>
        <a:lstStyle/>
        <a:p>
          <a:endParaRPr lang="en-US"/>
        </a:p>
      </dgm:t>
    </dgm:pt>
    <dgm:pt modelId="{3E8B5097-50C5-498D-8A42-804A5794FC68}">
      <dgm:prSet custT="1"/>
      <dgm:spPr/>
      <dgm:t>
        <a:bodyPr/>
        <a:lstStyle/>
        <a:p>
          <a:r>
            <a:rPr lang="en-US" sz="1600" dirty="0"/>
            <a:t>Overfitting model</a:t>
          </a:r>
        </a:p>
      </dgm:t>
    </dgm:pt>
    <dgm:pt modelId="{3BFBCFBE-91BA-40EB-ABD0-A97B7055DDB2}" type="parTrans" cxnId="{BC51FA23-8EFB-41EA-B455-AE9F3BC2E123}">
      <dgm:prSet/>
      <dgm:spPr/>
      <dgm:t>
        <a:bodyPr/>
        <a:lstStyle/>
        <a:p>
          <a:endParaRPr lang="en-US"/>
        </a:p>
      </dgm:t>
    </dgm:pt>
    <dgm:pt modelId="{72392122-FD44-47C6-B079-228AA492C4A3}" type="sibTrans" cxnId="{BC51FA23-8EFB-41EA-B455-AE9F3BC2E123}">
      <dgm:prSet/>
      <dgm:spPr/>
      <dgm:t>
        <a:bodyPr/>
        <a:lstStyle/>
        <a:p>
          <a:endParaRPr lang="en-US"/>
        </a:p>
      </dgm:t>
    </dgm:pt>
    <dgm:pt modelId="{71C2B9E3-581C-41F8-A476-A0E8640205D9}">
      <dgm:prSet custT="1"/>
      <dgm:spPr/>
      <dgm:t>
        <a:bodyPr/>
        <a:lstStyle/>
        <a:p>
          <a:r>
            <a:rPr lang="en-US" sz="1400" dirty="0"/>
            <a:t>Triplet dataset </a:t>
          </a:r>
        </a:p>
        <a:p>
          <a:r>
            <a:rPr lang="en-US" sz="1400" dirty="0"/>
            <a:t>(q, d, s)</a:t>
          </a:r>
        </a:p>
      </dgm:t>
    </dgm:pt>
    <dgm:pt modelId="{021D8E90-397F-4781-B0A5-3914710B6CB1}" type="parTrans" cxnId="{E1B6C43D-4586-41A1-A191-FB7805654FDB}">
      <dgm:prSet/>
      <dgm:spPr/>
      <dgm:t>
        <a:bodyPr/>
        <a:lstStyle/>
        <a:p>
          <a:endParaRPr lang="en-US"/>
        </a:p>
      </dgm:t>
    </dgm:pt>
    <dgm:pt modelId="{A04D98BD-6590-4B5B-B639-2F6F2C629B69}" type="sibTrans" cxnId="{E1B6C43D-4586-41A1-A191-FB7805654FDB}">
      <dgm:prSet/>
      <dgm:spPr/>
      <dgm:t>
        <a:bodyPr/>
        <a:lstStyle/>
        <a:p>
          <a:endParaRPr lang="en-US"/>
        </a:p>
      </dgm:t>
    </dgm:pt>
    <dgm:pt modelId="{8A3F235F-85C1-4631-9E47-8D095620F678}">
      <dgm:prSet custT="1"/>
      <dgm:spPr/>
      <dgm:t>
        <a:bodyPr/>
        <a:lstStyle/>
        <a:p>
          <a:r>
            <a:rPr lang="en-US" sz="1400" dirty="0"/>
            <a:t>Repetition of words due to same contextual vector</a:t>
          </a:r>
        </a:p>
      </dgm:t>
    </dgm:pt>
    <dgm:pt modelId="{037EF0E3-9F54-4588-8ED6-F01571236E50}" type="parTrans" cxnId="{CF4ADB81-70A5-434A-AD24-CFB2F50170E3}">
      <dgm:prSet/>
      <dgm:spPr/>
      <dgm:t>
        <a:bodyPr/>
        <a:lstStyle/>
        <a:p>
          <a:endParaRPr lang="en-US"/>
        </a:p>
      </dgm:t>
    </dgm:pt>
    <dgm:pt modelId="{CC7BA2B1-4A81-4F3D-B45E-9D0B0E05E44A}" type="sibTrans" cxnId="{CF4ADB81-70A5-434A-AD24-CFB2F50170E3}">
      <dgm:prSet/>
      <dgm:spPr/>
      <dgm:t>
        <a:bodyPr/>
        <a:lstStyle/>
        <a:p>
          <a:endParaRPr lang="en-US"/>
        </a:p>
      </dgm:t>
    </dgm:pt>
    <dgm:pt modelId="{44D09304-B1C8-40C1-B66F-A7BFC493EF05}">
      <dgm:prSet custT="1"/>
      <dgm:spPr/>
      <dgm:t>
        <a:bodyPr/>
        <a:lstStyle/>
        <a:p>
          <a:r>
            <a:rPr lang="en-US" sz="1400" dirty="0"/>
            <a:t>Diversity cell introduced</a:t>
          </a:r>
        </a:p>
      </dgm:t>
    </dgm:pt>
    <dgm:pt modelId="{83783962-85A6-424A-95DB-D5D8559086E9}" type="parTrans" cxnId="{B0610362-59FD-4594-97E2-01ED4223F887}">
      <dgm:prSet/>
      <dgm:spPr/>
      <dgm:t>
        <a:bodyPr/>
        <a:lstStyle/>
        <a:p>
          <a:endParaRPr lang="en-US"/>
        </a:p>
      </dgm:t>
    </dgm:pt>
    <dgm:pt modelId="{2864D741-186B-4A65-8BE0-CB7DD5165B97}" type="sibTrans" cxnId="{B0610362-59FD-4594-97E2-01ED4223F887}">
      <dgm:prSet/>
      <dgm:spPr/>
      <dgm:t>
        <a:bodyPr/>
        <a:lstStyle/>
        <a:p>
          <a:endParaRPr lang="en-US"/>
        </a:p>
      </dgm:t>
    </dgm:pt>
    <dgm:pt modelId="{F77B149B-9920-4BD8-A840-833027AC2616}">
      <dgm:prSet custT="1"/>
      <dgm:spPr/>
      <dgm:t>
        <a:bodyPr/>
        <a:lstStyle/>
        <a:p>
          <a:r>
            <a:rPr lang="en-US" sz="1400" dirty="0"/>
            <a:t>Ortho, soft ortho and </a:t>
          </a:r>
          <a:r>
            <a:rPr lang="en-US" sz="1400" dirty="0" err="1"/>
            <a:t>lstm</a:t>
          </a:r>
          <a:r>
            <a:rPr lang="en-US" sz="1400" dirty="0"/>
            <a:t>-soft </a:t>
          </a:r>
          <a:r>
            <a:rPr lang="en-US" sz="1400" dirty="0" err="1"/>
            <a:t>lstm</a:t>
          </a:r>
          <a:endParaRPr lang="en-US" sz="1400" dirty="0"/>
        </a:p>
      </dgm:t>
    </dgm:pt>
    <dgm:pt modelId="{6790D401-469F-42BE-B37E-1A67187F8950}" type="parTrans" cxnId="{C1874E31-55F8-4103-BE52-CBC1CEFABE0D}">
      <dgm:prSet/>
      <dgm:spPr/>
      <dgm:t>
        <a:bodyPr/>
        <a:lstStyle/>
        <a:p>
          <a:endParaRPr lang="en-US"/>
        </a:p>
      </dgm:t>
    </dgm:pt>
    <dgm:pt modelId="{6530EC7D-4E11-4815-BC6D-89C9AEC2223C}" type="sibTrans" cxnId="{C1874E31-55F8-4103-BE52-CBC1CEFABE0D}">
      <dgm:prSet/>
      <dgm:spPr/>
      <dgm:t>
        <a:bodyPr/>
        <a:lstStyle/>
        <a:p>
          <a:endParaRPr lang="en-US"/>
        </a:p>
      </dgm:t>
    </dgm:pt>
    <dgm:pt modelId="{28FD2D9F-B9A3-4B3E-AA6D-1046A4A7E303}">
      <dgm:prSet custT="1"/>
      <dgm:spPr/>
      <dgm:t>
        <a:bodyPr/>
        <a:lstStyle/>
        <a:p>
          <a:r>
            <a:rPr lang="en-US" sz="1400" dirty="0"/>
            <a:t>Working with sd2</a:t>
          </a:r>
        </a:p>
      </dgm:t>
    </dgm:pt>
    <dgm:pt modelId="{F069DB86-0B77-44C4-A0C2-83DD37D141A9}" type="parTrans" cxnId="{BF2E2C32-CD36-4608-8852-2C999C66DAA6}">
      <dgm:prSet/>
      <dgm:spPr/>
      <dgm:t>
        <a:bodyPr/>
        <a:lstStyle/>
        <a:p>
          <a:endParaRPr lang="en-US"/>
        </a:p>
      </dgm:t>
    </dgm:pt>
    <dgm:pt modelId="{B47725B4-6D5C-43DA-B8A1-565FA2AE8D28}" type="sibTrans" cxnId="{BF2E2C32-CD36-4608-8852-2C999C66DAA6}">
      <dgm:prSet/>
      <dgm:spPr/>
      <dgm:t>
        <a:bodyPr/>
        <a:lstStyle/>
        <a:p>
          <a:endParaRPr lang="en-US"/>
        </a:p>
      </dgm:t>
    </dgm:pt>
    <dgm:pt modelId="{124B892A-7BB0-4889-90FD-EA2E42087F88}">
      <dgm:prSet/>
      <dgm:spPr/>
      <dgm:t>
        <a:bodyPr/>
        <a:lstStyle/>
        <a:p>
          <a:r>
            <a:rPr lang="en-US" dirty="0"/>
            <a:t>Might be because context is not remembered, so using </a:t>
          </a:r>
          <a:r>
            <a:rPr lang="en-US" dirty="0" err="1"/>
            <a:t>lstm</a:t>
          </a:r>
          <a:r>
            <a:rPr lang="en-US" dirty="0"/>
            <a:t> (d2 and sd2)</a:t>
          </a:r>
        </a:p>
      </dgm:t>
    </dgm:pt>
    <dgm:pt modelId="{8FFB5F81-F3E8-4FCB-B0B5-5D64ED4530E8}" type="parTrans" cxnId="{2568EFF6-709A-4CE5-883A-9AA94688F5EF}">
      <dgm:prSet/>
      <dgm:spPr/>
      <dgm:t>
        <a:bodyPr/>
        <a:lstStyle/>
        <a:p>
          <a:endParaRPr lang="en-US"/>
        </a:p>
      </dgm:t>
    </dgm:pt>
    <dgm:pt modelId="{EDDEA476-86D1-424F-8BE9-6978E8E304FA}" type="sibTrans" cxnId="{2568EFF6-709A-4CE5-883A-9AA94688F5EF}">
      <dgm:prSet/>
      <dgm:spPr/>
      <dgm:t>
        <a:bodyPr/>
        <a:lstStyle/>
        <a:p>
          <a:endParaRPr lang="en-US"/>
        </a:p>
      </dgm:t>
    </dgm:pt>
    <dgm:pt modelId="{05B082F0-39AF-4095-B716-362544AC3263}" type="pres">
      <dgm:prSet presAssocID="{CC18952D-C797-4C10-B32E-C0402F4351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CD5FD0-ED7D-464F-960F-A3C0736BC0FA}" type="pres">
      <dgm:prSet presAssocID="{030E54B4-A32D-450E-B732-46689873AE57}" presName="hierRoot1" presStyleCnt="0">
        <dgm:presLayoutVars>
          <dgm:hierBranch val="init"/>
        </dgm:presLayoutVars>
      </dgm:prSet>
      <dgm:spPr/>
    </dgm:pt>
    <dgm:pt modelId="{CD97F61C-547F-43CC-B663-582D4D63D473}" type="pres">
      <dgm:prSet presAssocID="{030E54B4-A32D-450E-B732-46689873AE57}" presName="rootComposite1" presStyleCnt="0"/>
      <dgm:spPr/>
    </dgm:pt>
    <dgm:pt modelId="{08FACD8D-8F4A-4D4A-BDFE-03F7F72FD9A0}" type="pres">
      <dgm:prSet presAssocID="{030E54B4-A32D-450E-B732-46689873AE57}" presName="rootText1" presStyleLbl="node0" presStyleIdx="0" presStyleCnt="4" custScaleX="139908" custScaleY="142209" custLinFactNeighborX="1948" custLinFactNeighborY="-29224">
        <dgm:presLayoutVars>
          <dgm:chPref val="3"/>
        </dgm:presLayoutVars>
      </dgm:prSet>
      <dgm:spPr/>
    </dgm:pt>
    <dgm:pt modelId="{5114940D-0BBD-4A61-8E48-13E7E24EE0E9}" type="pres">
      <dgm:prSet presAssocID="{030E54B4-A32D-450E-B732-46689873AE57}" presName="rootConnector1" presStyleLbl="node1" presStyleIdx="0" presStyleCnt="0"/>
      <dgm:spPr/>
    </dgm:pt>
    <dgm:pt modelId="{342859AF-D190-49F7-8635-CA572ADD16AA}" type="pres">
      <dgm:prSet presAssocID="{030E54B4-A32D-450E-B732-46689873AE57}" presName="hierChild2" presStyleCnt="0"/>
      <dgm:spPr/>
    </dgm:pt>
    <dgm:pt modelId="{E66BD785-CB92-497D-A0B8-C89901DBF37E}" type="pres">
      <dgm:prSet presAssocID="{030E54B4-A32D-450E-B732-46689873AE57}" presName="hierChild3" presStyleCnt="0"/>
      <dgm:spPr/>
    </dgm:pt>
    <dgm:pt modelId="{693871AC-9FB4-4464-B168-E3E5EE76D189}" type="pres">
      <dgm:prSet presAssocID="{3E8B5097-50C5-498D-8A42-804A5794FC68}" presName="hierRoot1" presStyleCnt="0">
        <dgm:presLayoutVars>
          <dgm:hierBranch val="init"/>
        </dgm:presLayoutVars>
      </dgm:prSet>
      <dgm:spPr/>
    </dgm:pt>
    <dgm:pt modelId="{DFAD4A12-D60F-4B65-A9F4-C691F8CB7248}" type="pres">
      <dgm:prSet presAssocID="{3E8B5097-50C5-498D-8A42-804A5794FC68}" presName="rootComposite1" presStyleCnt="0"/>
      <dgm:spPr/>
    </dgm:pt>
    <dgm:pt modelId="{26CD9E77-9452-4B01-93AF-89D1B6DE4017}" type="pres">
      <dgm:prSet presAssocID="{3E8B5097-50C5-498D-8A42-804A5794FC68}" presName="rootText1" presStyleLbl="node0" presStyleIdx="1" presStyleCnt="4" custScaleX="150722" custScaleY="143415" custLinFactNeighborX="2371" custLinFactNeighborY="-31172">
        <dgm:presLayoutVars>
          <dgm:chPref val="3"/>
        </dgm:presLayoutVars>
      </dgm:prSet>
      <dgm:spPr/>
    </dgm:pt>
    <dgm:pt modelId="{2BB21186-06FB-406F-A159-FE615A902ECD}" type="pres">
      <dgm:prSet presAssocID="{3E8B5097-50C5-498D-8A42-804A5794FC68}" presName="rootConnector1" presStyleLbl="node1" presStyleIdx="0" presStyleCnt="0"/>
      <dgm:spPr/>
    </dgm:pt>
    <dgm:pt modelId="{FDB58945-BAD8-4326-863A-EA0670DF3C14}" type="pres">
      <dgm:prSet presAssocID="{3E8B5097-50C5-498D-8A42-804A5794FC68}" presName="hierChild2" presStyleCnt="0"/>
      <dgm:spPr/>
    </dgm:pt>
    <dgm:pt modelId="{4E34C301-7C25-4668-8701-C64820704EFE}" type="pres">
      <dgm:prSet presAssocID="{3E8B5097-50C5-498D-8A42-804A5794FC68}" presName="hierChild3" presStyleCnt="0"/>
      <dgm:spPr/>
    </dgm:pt>
    <dgm:pt modelId="{5E79B2E9-AEF2-4231-BA07-B83F7125E275}" type="pres">
      <dgm:prSet presAssocID="{71C2B9E3-581C-41F8-A476-A0E8640205D9}" presName="hierRoot1" presStyleCnt="0">
        <dgm:presLayoutVars>
          <dgm:hierBranch val="init"/>
        </dgm:presLayoutVars>
      </dgm:prSet>
      <dgm:spPr/>
    </dgm:pt>
    <dgm:pt modelId="{0B8CBE3A-A0BF-4AA9-940F-26F69E6EB049}" type="pres">
      <dgm:prSet presAssocID="{71C2B9E3-581C-41F8-A476-A0E8640205D9}" presName="rootComposite1" presStyleCnt="0"/>
      <dgm:spPr/>
    </dgm:pt>
    <dgm:pt modelId="{D353BF0A-FC35-499B-A63A-477AE7508D53}" type="pres">
      <dgm:prSet presAssocID="{71C2B9E3-581C-41F8-A476-A0E8640205D9}" presName="rootText1" presStyleLbl="node0" presStyleIdx="2" presStyleCnt="4" custScaleX="155338" custScaleY="142244" custLinFactNeighborX="-7341" custLinFactNeighborY="-28675">
        <dgm:presLayoutVars>
          <dgm:chPref val="3"/>
        </dgm:presLayoutVars>
      </dgm:prSet>
      <dgm:spPr/>
    </dgm:pt>
    <dgm:pt modelId="{9CF4E110-AE3D-4031-8991-1DF2EE5ACC7D}" type="pres">
      <dgm:prSet presAssocID="{71C2B9E3-581C-41F8-A476-A0E8640205D9}" presName="rootConnector1" presStyleLbl="node1" presStyleIdx="0" presStyleCnt="0"/>
      <dgm:spPr/>
    </dgm:pt>
    <dgm:pt modelId="{275AAA57-2A41-4063-8209-089D0F24BA45}" type="pres">
      <dgm:prSet presAssocID="{71C2B9E3-581C-41F8-A476-A0E8640205D9}" presName="hierChild2" presStyleCnt="0"/>
      <dgm:spPr/>
    </dgm:pt>
    <dgm:pt modelId="{AD7C6714-C560-4752-96FE-BA6256BCD099}" type="pres">
      <dgm:prSet presAssocID="{71C2B9E3-581C-41F8-A476-A0E8640205D9}" presName="hierChild3" presStyleCnt="0"/>
      <dgm:spPr/>
    </dgm:pt>
    <dgm:pt modelId="{4DEC6465-1415-4093-9CA0-4AF8096B8180}" type="pres">
      <dgm:prSet presAssocID="{8A3F235F-85C1-4631-9E47-8D095620F678}" presName="hierRoot1" presStyleCnt="0">
        <dgm:presLayoutVars>
          <dgm:hierBranch val="init"/>
        </dgm:presLayoutVars>
      </dgm:prSet>
      <dgm:spPr/>
    </dgm:pt>
    <dgm:pt modelId="{B74008C5-415C-474F-8A10-B2ECBC9A44FE}" type="pres">
      <dgm:prSet presAssocID="{8A3F235F-85C1-4631-9E47-8D095620F678}" presName="rootComposite1" presStyleCnt="0"/>
      <dgm:spPr/>
    </dgm:pt>
    <dgm:pt modelId="{70FD5AAC-28EB-4839-83CB-7C24BF02F669}" type="pres">
      <dgm:prSet presAssocID="{8A3F235F-85C1-4631-9E47-8D095620F678}" presName="rootText1" presStyleLbl="node0" presStyleIdx="3" presStyleCnt="4" custScaleX="234488" custScaleY="146023" custLinFactNeighborY="-28832">
        <dgm:presLayoutVars>
          <dgm:chPref val="3"/>
        </dgm:presLayoutVars>
      </dgm:prSet>
      <dgm:spPr/>
    </dgm:pt>
    <dgm:pt modelId="{6B07EEF3-5879-47D5-8607-024180AFFA1E}" type="pres">
      <dgm:prSet presAssocID="{8A3F235F-85C1-4631-9E47-8D095620F678}" presName="rootConnector1" presStyleLbl="node1" presStyleIdx="0" presStyleCnt="0"/>
      <dgm:spPr/>
    </dgm:pt>
    <dgm:pt modelId="{C78E674B-726A-4EF5-9E24-A14B9F8A53F8}" type="pres">
      <dgm:prSet presAssocID="{8A3F235F-85C1-4631-9E47-8D095620F678}" presName="hierChild2" presStyleCnt="0"/>
      <dgm:spPr/>
    </dgm:pt>
    <dgm:pt modelId="{451C8EB7-8352-430D-B4C3-B2AC21A8D03E}" type="pres">
      <dgm:prSet presAssocID="{83783962-85A6-424A-95DB-D5D8559086E9}" presName="Name37" presStyleLbl="parChTrans1D2" presStyleIdx="0" presStyleCnt="3"/>
      <dgm:spPr/>
    </dgm:pt>
    <dgm:pt modelId="{B7D30662-8C06-48EE-8AEF-8D09707D427C}" type="pres">
      <dgm:prSet presAssocID="{44D09304-B1C8-40C1-B66F-A7BFC493EF05}" presName="hierRoot2" presStyleCnt="0">
        <dgm:presLayoutVars>
          <dgm:hierBranch val="init"/>
        </dgm:presLayoutVars>
      </dgm:prSet>
      <dgm:spPr/>
    </dgm:pt>
    <dgm:pt modelId="{65639BA8-42F7-46D2-A2DE-C936D358D526}" type="pres">
      <dgm:prSet presAssocID="{44D09304-B1C8-40C1-B66F-A7BFC493EF05}" presName="rootComposite" presStyleCnt="0"/>
      <dgm:spPr/>
    </dgm:pt>
    <dgm:pt modelId="{D62B5734-EB83-48FC-8241-40E3AB9CFCD3}" type="pres">
      <dgm:prSet presAssocID="{44D09304-B1C8-40C1-B66F-A7BFC493EF05}" presName="rootText" presStyleLbl="node2" presStyleIdx="0" presStyleCnt="3" custScaleX="159554" custScaleY="140184" custLinFactNeighborX="-16741" custLinFactNeighborY="15939">
        <dgm:presLayoutVars>
          <dgm:chPref val="3"/>
        </dgm:presLayoutVars>
      </dgm:prSet>
      <dgm:spPr/>
    </dgm:pt>
    <dgm:pt modelId="{1F4C5DDE-0203-401F-A424-192627BBFC25}" type="pres">
      <dgm:prSet presAssocID="{44D09304-B1C8-40C1-B66F-A7BFC493EF05}" presName="rootConnector" presStyleLbl="node2" presStyleIdx="0" presStyleCnt="3"/>
      <dgm:spPr/>
    </dgm:pt>
    <dgm:pt modelId="{5A17AD88-D260-49ED-BAA5-C31124C46446}" type="pres">
      <dgm:prSet presAssocID="{44D09304-B1C8-40C1-B66F-A7BFC493EF05}" presName="hierChild4" presStyleCnt="0"/>
      <dgm:spPr/>
    </dgm:pt>
    <dgm:pt modelId="{E9525DCB-386F-45FF-89E7-FCAB00A25679}" type="pres">
      <dgm:prSet presAssocID="{6790D401-469F-42BE-B37E-1A67187F8950}" presName="Name37" presStyleLbl="parChTrans1D3" presStyleIdx="0" presStyleCnt="1"/>
      <dgm:spPr/>
    </dgm:pt>
    <dgm:pt modelId="{985E720F-A1E8-4637-B8B7-637E4664E57E}" type="pres">
      <dgm:prSet presAssocID="{F77B149B-9920-4BD8-A840-833027AC2616}" presName="hierRoot2" presStyleCnt="0">
        <dgm:presLayoutVars>
          <dgm:hierBranch val="init"/>
        </dgm:presLayoutVars>
      </dgm:prSet>
      <dgm:spPr/>
    </dgm:pt>
    <dgm:pt modelId="{B5FDEF8C-15C2-4AEB-9761-EB28EAB4147A}" type="pres">
      <dgm:prSet presAssocID="{F77B149B-9920-4BD8-A840-833027AC2616}" presName="rootComposite" presStyleCnt="0"/>
      <dgm:spPr/>
    </dgm:pt>
    <dgm:pt modelId="{4E245891-B4F7-472C-9879-B39634EE95B1}" type="pres">
      <dgm:prSet presAssocID="{F77B149B-9920-4BD8-A840-833027AC2616}" presName="rootText" presStyleLbl="node3" presStyleIdx="0" presStyleCnt="1" custScaleX="152270" custScaleY="150323" custLinFactNeighborY="47284">
        <dgm:presLayoutVars>
          <dgm:chPref val="3"/>
        </dgm:presLayoutVars>
      </dgm:prSet>
      <dgm:spPr/>
    </dgm:pt>
    <dgm:pt modelId="{80C218EA-0F9D-4A36-8D56-B53CC697A371}" type="pres">
      <dgm:prSet presAssocID="{F77B149B-9920-4BD8-A840-833027AC2616}" presName="rootConnector" presStyleLbl="node3" presStyleIdx="0" presStyleCnt="1"/>
      <dgm:spPr/>
    </dgm:pt>
    <dgm:pt modelId="{1075CEC9-0088-48DC-A3AA-4CBBA4A1F7DA}" type="pres">
      <dgm:prSet presAssocID="{F77B149B-9920-4BD8-A840-833027AC2616}" presName="hierChild4" presStyleCnt="0"/>
      <dgm:spPr/>
    </dgm:pt>
    <dgm:pt modelId="{9565EAD3-F034-4B1E-947D-537B22857AC0}" type="pres">
      <dgm:prSet presAssocID="{F77B149B-9920-4BD8-A840-833027AC2616}" presName="hierChild5" presStyleCnt="0"/>
      <dgm:spPr/>
    </dgm:pt>
    <dgm:pt modelId="{B205AE09-E476-469B-A852-CF7ACB3A01E6}" type="pres">
      <dgm:prSet presAssocID="{44D09304-B1C8-40C1-B66F-A7BFC493EF05}" presName="hierChild5" presStyleCnt="0"/>
      <dgm:spPr/>
    </dgm:pt>
    <dgm:pt modelId="{E92A0AF1-831F-4833-A423-C9B4F095F1A7}" type="pres">
      <dgm:prSet presAssocID="{F069DB86-0B77-44C4-A0C2-83DD37D141A9}" presName="Name37" presStyleLbl="parChTrans1D2" presStyleIdx="1" presStyleCnt="3"/>
      <dgm:spPr/>
    </dgm:pt>
    <dgm:pt modelId="{0F6EB391-767B-4EBB-A92F-AD05AD9CF9D6}" type="pres">
      <dgm:prSet presAssocID="{28FD2D9F-B9A3-4B3E-AA6D-1046A4A7E303}" presName="hierRoot2" presStyleCnt="0">
        <dgm:presLayoutVars>
          <dgm:hierBranch val="init"/>
        </dgm:presLayoutVars>
      </dgm:prSet>
      <dgm:spPr/>
    </dgm:pt>
    <dgm:pt modelId="{4624F6E8-8FF1-4489-AF0A-AC0C0B978D36}" type="pres">
      <dgm:prSet presAssocID="{28FD2D9F-B9A3-4B3E-AA6D-1046A4A7E303}" presName="rootComposite" presStyleCnt="0"/>
      <dgm:spPr/>
    </dgm:pt>
    <dgm:pt modelId="{97DA90A1-D7BD-4DF3-A2E0-BFF8B089265F}" type="pres">
      <dgm:prSet presAssocID="{28FD2D9F-B9A3-4B3E-AA6D-1046A4A7E303}" presName="rootText" presStyleLbl="node2" presStyleIdx="1" presStyleCnt="3" custScaleX="139104" custScaleY="150286" custLinFactNeighborX="-11754" custLinFactNeighborY="19341">
        <dgm:presLayoutVars>
          <dgm:chPref val="3"/>
        </dgm:presLayoutVars>
      </dgm:prSet>
      <dgm:spPr/>
    </dgm:pt>
    <dgm:pt modelId="{0548305E-F1B7-4E6D-A0BA-09ABCD367C78}" type="pres">
      <dgm:prSet presAssocID="{28FD2D9F-B9A3-4B3E-AA6D-1046A4A7E303}" presName="rootConnector" presStyleLbl="node2" presStyleIdx="1" presStyleCnt="3"/>
      <dgm:spPr/>
    </dgm:pt>
    <dgm:pt modelId="{CE0EC5DD-157F-4AE8-B07E-850F14732589}" type="pres">
      <dgm:prSet presAssocID="{28FD2D9F-B9A3-4B3E-AA6D-1046A4A7E303}" presName="hierChild4" presStyleCnt="0"/>
      <dgm:spPr/>
    </dgm:pt>
    <dgm:pt modelId="{91F8EB45-84E5-4DA2-A20E-D15D28130A25}" type="pres">
      <dgm:prSet presAssocID="{28FD2D9F-B9A3-4B3E-AA6D-1046A4A7E303}" presName="hierChild5" presStyleCnt="0"/>
      <dgm:spPr/>
    </dgm:pt>
    <dgm:pt modelId="{E09C8590-EB15-46B8-BBF7-76A1856995BD}" type="pres">
      <dgm:prSet presAssocID="{8FFB5F81-F3E8-4FCB-B0B5-5D64ED4530E8}" presName="Name37" presStyleLbl="parChTrans1D2" presStyleIdx="2" presStyleCnt="3"/>
      <dgm:spPr/>
    </dgm:pt>
    <dgm:pt modelId="{06C97FA5-CFAB-431D-83C7-63790D2332B5}" type="pres">
      <dgm:prSet presAssocID="{124B892A-7BB0-4889-90FD-EA2E42087F88}" presName="hierRoot2" presStyleCnt="0">
        <dgm:presLayoutVars>
          <dgm:hierBranch val="init"/>
        </dgm:presLayoutVars>
      </dgm:prSet>
      <dgm:spPr/>
    </dgm:pt>
    <dgm:pt modelId="{F81DCE76-C500-456A-B07F-BD6E80FCEBD6}" type="pres">
      <dgm:prSet presAssocID="{124B892A-7BB0-4889-90FD-EA2E42087F88}" presName="rootComposite" presStyleCnt="0"/>
      <dgm:spPr/>
    </dgm:pt>
    <dgm:pt modelId="{45B965C0-073A-477D-ADDB-FF9547CEA351}" type="pres">
      <dgm:prSet presAssocID="{124B892A-7BB0-4889-90FD-EA2E42087F88}" presName="rootText" presStyleLbl="node2" presStyleIdx="2" presStyleCnt="3" custScaleX="153797" custScaleY="143170" custLinFactNeighborX="-16466" custLinFactNeighborY="22011">
        <dgm:presLayoutVars>
          <dgm:chPref val="3"/>
        </dgm:presLayoutVars>
      </dgm:prSet>
      <dgm:spPr/>
    </dgm:pt>
    <dgm:pt modelId="{DE22AD95-75E9-49F0-9782-8D9C8BD2C10D}" type="pres">
      <dgm:prSet presAssocID="{124B892A-7BB0-4889-90FD-EA2E42087F88}" presName="rootConnector" presStyleLbl="node2" presStyleIdx="2" presStyleCnt="3"/>
      <dgm:spPr/>
    </dgm:pt>
    <dgm:pt modelId="{8CBB4780-4C59-45A9-818E-DFC9C7CDEE2A}" type="pres">
      <dgm:prSet presAssocID="{124B892A-7BB0-4889-90FD-EA2E42087F88}" presName="hierChild4" presStyleCnt="0"/>
      <dgm:spPr/>
    </dgm:pt>
    <dgm:pt modelId="{186CB008-C587-4DBF-8806-94A6E1EAD7A3}" type="pres">
      <dgm:prSet presAssocID="{124B892A-7BB0-4889-90FD-EA2E42087F88}" presName="hierChild5" presStyleCnt="0"/>
      <dgm:spPr/>
    </dgm:pt>
    <dgm:pt modelId="{E7F8CD80-3CF3-4E29-9C82-B3E5C57DAA49}" type="pres">
      <dgm:prSet presAssocID="{8A3F235F-85C1-4631-9E47-8D095620F678}" presName="hierChild3" presStyleCnt="0"/>
      <dgm:spPr/>
    </dgm:pt>
  </dgm:ptLst>
  <dgm:cxnLst>
    <dgm:cxn modelId="{D1105C06-B83C-4706-BDB9-A4FA9065A7B9}" type="presOf" srcId="{F069DB86-0B77-44C4-A0C2-83DD37D141A9}" destId="{E92A0AF1-831F-4833-A423-C9B4F095F1A7}" srcOrd="0" destOrd="0" presId="urn:microsoft.com/office/officeart/2005/8/layout/orgChart1"/>
    <dgm:cxn modelId="{D3E3251D-3F82-458E-B7C1-4BB024CE013E}" type="presOf" srcId="{030E54B4-A32D-450E-B732-46689873AE57}" destId="{5114940D-0BBD-4A61-8E48-13E7E24EE0E9}" srcOrd="1" destOrd="0" presId="urn:microsoft.com/office/officeart/2005/8/layout/orgChart1"/>
    <dgm:cxn modelId="{E366A323-857F-4A57-A25A-6FD0C33BB1FB}" type="presOf" srcId="{83783962-85A6-424A-95DB-D5D8559086E9}" destId="{451C8EB7-8352-430D-B4C3-B2AC21A8D03E}" srcOrd="0" destOrd="0" presId="urn:microsoft.com/office/officeart/2005/8/layout/orgChart1"/>
    <dgm:cxn modelId="{BC51FA23-8EFB-41EA-B455-AE9F3BC2E123}" srcId="{CC18952D-C797-4C10-B32E-C0402F435157}" destId="{3E8B5097-50C5-498D-8A42-804A5794FC68}" srcOrd="1" destOrd="0" parTransId="{3BFBCFBE-91BA-40EB-ABD0-A97B7055DDB2}" sibTransId="{72392122-FD44-47C6-B079-228AA492C4A3}"/>
    <dgm:cxn modelId="{C1874E31-55F8-4103-BE52-CBC1CEFABE0D}" srcId="{44D09304-B1C8-40C1-B66F-A7BFC493EF05}" destId="{F77B149B-9920-4BD8-A840-833027AC2616}" srcOrd="0" destOrd="0" parTransId="{6790D401-469F-42BE-B37E-1A67187F8950}" sibTransId="{6530EC7D-4E11-4815-BC6D-89C9AEC2223C}"/>
    <dgm:cxn modelId="{BF2E2C32-CD36-4608-8852-2C999C66DAA6}" srcId="{8A3F235F-85C1-4631-9E47-8D095620F678}" destId="{28FD2D9F-B9A3-4B3E-AA6D-1046A4A7E303}" srcOrd="1" destOrd="0" parTransId="{F069DB86-0B77-44C4-A0C2-83DD37D141A9}" sibTransId="{B47725B4-6D5C-43DA-B8A1-565FA2AE8D28}"/>
    <dgm:cxn modelId="{BBA0843B-2FB5-429B-AF14-F56F120DEAFF}" type="presOf" srcId="{CC18952D-C797-4C10-B32E-C0402F435157}" destId="{05B082F0-39AF-4095-B716-362544AC3263}" srcOrd="0" destOrd="0" presId="urn:microsoft.com/office/officeart/2005/8/layout/orgChart1"/>
    <dgm:cxn modelId="{E1B6C43D-4586-41A1-A191-FB7805654FDB}" srcId="{CC18952D-C797-4C10-B32E-C0402F435157}" destId="{71C2B9E3-581C-41F8-A476-A0E8640205D9}" srcOrd="2" destOrd="0" parTransId="{021D8E90-397F-4781-B0A5-3914710B6CB1}" sibTransId="{A04D98BD-6590-4B5B-B639-2F6F2C629B69}"/>
    <dgm:cxn modelId="{B0610362-59FD-4594-97E2-01ED4223F887}" srcId="{8A3F235F-85C1-4631-9E47-8D095620F678}" destId="{44D09304-B1C8-40C1-B66F-A7BFC493EF05}" srcOrd="0" destOrd="0" parTransId="{83783962-85A6-424A-95DB-D5D8559086E9}" sibTransId="{2864D741-186B-4A65-8BE0-CB7DD5165B97}"/>
    <dgm:cxn modelId="{06A28343-2511-465C-A8F4-FAD9214E3406}" type="presOf" srcId="{8A3F235F-85C1-4631-9E47-8D095620F678}" destId="{70FD5AAC-28EB-4839-83CB-7C24BF02F669}" srcOrd="0" destOrd="0" presId="urn:microsoft.com/office/officeart/2005/8/layout/orgChart1"/>
    <dgm:cxn modelId="{04EED444-2EF5-4656-A426-FD6286474D20}" srcId="{CC18952D-C797-4C10-B32E-C0402F435157}" destId="{030E54B4-A32D-450E-B732-46689873AE57}" srcOrd="0" destOrd="0" parTransId="{2BCE0FC0-5ED4-40F4-BB0D-C5EA01CF5C46}" sibTransId="{2EA936CE-17CA-4250-897A-020A654F1077}"/>
    <dgm:cxn modelId="{E5369066-B612-48F8-9A7A-7B46F054F0EF}" type="presOf" srcId="{44D09304-B1C8-40C1-B66F-A7BFC493EF05}" destId="{D62B5734-EB83-48FC-8241-40E3AB9CFCD3}" srcOrd="0" destOrd="0" presId="urn:microsoft.com/office/officeart/2005/8/layout/orgChart1"/>
    <dgm:cxn modelId="{BA3FAA6E-3400-4E47-B8E8-4AA9B4BA61EB}" type="presOf" srcId="{8FFB5F81-F3E8-4FCB-B0B5-5D64ED4530E8}" destId="{E09C8590-EB15-46B8-BBF7-76A1856995BD}" srcOrd="0" destOrd="0" presId="urn:microsoft.com/office/officeart/2005/8/layout/orgChart1"/>
    <dgm:cxn modelId="{045A4756-61CA-4B81-9B82-E95B4143F881}" type="presOf" srcId="{030E54B4-A32D-450E-B732-46689873AE57}" destId="{08FACD8D-8F4A-4D4A-BDFE-03F7F72FD9A0}" srcOrd="0" destOrd="0" presId="urn:microsoft.com/office/officeart/2005/8/layout/orgChart1"/>
    <dgm:cxn modelId="{EA48AE7D-BEC4-4FCD-A066-37045A6AACE2}" type="presOf" srcId="{28FD2D9F-B9A3-4B3E-AA6D-1046A4A7E303}" destId="{97DA90A1-D7BD-4DF3-A2E0-BFF8B089265F}" srcOrd="0" destOrd="0" presId="urn:microsoft.com/office/officeart/2005/8/layout/orgChart1"/>
    <dgm:cxn modelId="{CF4ADB81-70A5-434A-AD24-CFB2F50170E3}" srcId="{CC18952D-C797-4C10-B32E-C0402F435157}" destId="{8A3F235F-85C1-4631-9E47-8D095620F678}" srcOrd="3" destOrd="0" parTransId="{037EF0E3-9F54-4588-8ED6-F01571236E50}" sibTransId="{CC7BA2B1-4A81-4F3D-B45E-9D0B0E05E44A}"/>
    <dgm:cxn modelId="{5263BF91-99DB-4FCB-BB26-3F9058AB4704}" type="presOf" srcId="{3E8B5097-50C5-498D-8A42-804A5794FC68}" destId="{26CD9E77-9452-4B01-93AF-89D1B6DE4017}" srcOrd="0" destOrd="0" presId="urn:microsoft.com/office/officeart/2005/8/layout/orgChart1"/>
    <dgm:cxn modelId="{064F1498-7C22-4BA1-A458-0A83BCEA27EB}" type="presOf" srcId="{71C2B9E3-581C-41F8-A476-A0E8640205D9}" destId="{D353BF0A-FC35-499B-A63A-477AE7508D53}" srcOrd="0" destOrd="0" presId="urn:microsoft.com/office/officeart/2005/8/layout/orgChart1"/>
    <dgm:cxn modelId="{25D0E6AA-7153-472E-A8FF-63FDC72B82B4}" type="presOf" srcId="{28FD2D9F-B9A3-4B3E-AA6D-1046A4A7E303}" destId="{0548305E-F1B7-4E6D-A0BA-09ABCD367C78}" srcOrd="1" destOrd="0" presId="urn:microsoft.com/office/officeart/2005/8/layout/orgChart1"/>
    <dgm:cxn modelId="{1DCCDAB5-0CFE-4355-9674-71E4C4CACC01}" type="presOf" srcId="{8A3F235F-85C1-4631-9E47-8D095620F678}" destId="{6B07EEF3-5879-47D5-8607-024180AFFA1E}" srcOrd="1" destOrd="0" presId="urn:microsoft.com/office/officeart/2005/8/layout/orgChart1"/>
    <dgm:cxn modelId="{43DB67B9-9984-4DEF-B395-9EBEDE54A57D}" type="presOf" srcId="{6790D401-469F-42BE-B37E-1A67187F8950}" destId="{E9525DCB-386F-45FF-89E7-FCAB00A25679}" srcOrd="0" destOrd="0" presId="urn:microsoft.com/office/officeart/2005/8/layout/orgChart1"/>
    <dgm:cxn modelId="{7411BDBA-312C-43EF-95F4-EA2D6FFB902D}" type="presOf" srcId="{124B892A-7BB0-4889-90FD-EA2E42087F88}" destId="{DE22AD95-75E9-49F0-9782-8D9C8BD2C10D}" srcOrd="1" destOrd="0" presId="urn:microsoft.com/office/officeart/2005/8/layout/orgChart1"/>
    <dgm:cxn modelId="{404BB7C4-410B-408B-97B4-04D67D08EE5E}" type="presOf" srcId="{44D09304-B1C8-40C1-B66F-A7BFC493EF05}" destId="{1F4C5DDE-0203-401F-A424-192627BBFC25}" srcOrd="1" destOrd="0" presId="urn:microsoft.com/office/officeart/2005/8/layout/orgChart1"/>
    <dgm:cxn modelId="{619C2FC6-BCC2-46DA-8860-8E83ABE546B2}" type="presOf" srcId="{124B892A-7BB0-4889-90FD-EA2E42087F88}" destId="{45B965C0-073A-477D-ADDB-FF9547CEA351}" srcOrd="0" destOrd="0" presId="urn:microsoft.com/office/officeart/2005/8/layout/orgChart1"/>
    <dgm:cxn modelId="{A5E678D5-686A-4A03-935D-F4C0518F291C}" type="presOf" srcId="{71C2B9E3-581C-41F8-A476-A0E8640205D9}" destId="{9CF4E110-AE3D-4031-8991-1DF2EE5ACC7D}" srcOrd="1" destOrd="0" presId="urn:microsoft.com/office/officeart/2005/8/layout/orgChart1"/>
    <dgm:cxn modelId="{07224ED8-C94B-43E9-80F1-E0BEB80AEF9D}" type="presOf" srcId="{F77B149B-9920-4BD8-A840-833027AC2616}" destId="{4E245891-B4F7-472C-9879-B39634EE95B1}" srcOrd="0" destOrd="0" presId="urn:microsoft.com/office/officeart/2005/8/layout/orgChart1"/>
    <dgm:cxn modelId="{B55802E4-466C-4458-AC6C-8649DF15FBFC}" type="presOf" srcId="{3E8B5097-50C5-498D-8A42-804A5794FC68}" destId="{2BB21186-06FB-406F-A159-FE615A902ECD}" srcOrd="1" destOrd="0" presId="urn:microsoft.com/office/officeart/2005/8/layout/orgChart1"/>
    <dgm:cxn modelId="{1886E9E5-B16F-4908-9CA1-BFE456F6D61A}" type="presOf" srcId="{F77B149B-9920-4BD8-A840-833027AC2616}" destId="{80C218EA-0F9D-4A36-8D56-B53CC697A371}" srcOrd="1" destOrd="0" presId="urn:microsoft.com/office/officeart/2005/8/layout/orgChart1"/>
    <dgm:cxn modelId="{2568EFF6-709A-4CE5-883A-9AA94688F5EF}" srcId="{8A3F235F-85C1-4631-9E47-8D095620F678}" destId="{124B892A-7BB0-4889-90FD-EA2E42087F88}" srcOrd="2" destOrd="0" parTransId="{8FFB5F81-F3E8-4FCB-B0B5-5D64ED4530E8}" sibTransId="{EDDEA476-86D1-424F-8BE9-6978E8E304FA}"/>
    <dgm:cxn modelId="{1A57ADC0-F1CC-4194-8D7E-FF81C6622761}" type="presParOf" srcId="{05B082F0-39AF-4095-B716-362544AC3263}" destId="{00CD5FD0-ED7D-464F-960F-A3C0736BC0FA}" srcOrd="0" destOrd="0" presId="urn:microsoft.com/office/officeart/2005/8/layout/orgChart1"/>
    <dgm:cxn modelId="{3E634590-FBF6-414D-9E7C-E3F3512EB6F9}" type="presParOf" srcId="{00CD5FD0-ED7D-464F-960F-A3C0736BC0FA}" destId="{CD97F61C-547F-43CC-B663-582D4D63D473}" srcOrd="0" destOrd="0" presId="urn:microsoft.com/office/officeart/2005/8/layout/orgChart1"/>
    <dgm:cxn modelId="{58E07974-6BA6-4E38-8109-776A0575F271}" type="presParOf" srcId="{CD97F61C-547F-43CC-B663-582D4D63D473}" destId="{08FACD8D-8F4A-4D4A-BDFE-03F7F72FD9A0}" srcOrd="0" destOrd="0" presId="urn:microsoft.com/office/officeart/2005/8/layout/orgChart1"/>
    <dgm:cxn modelId="{21118376-4E30-476E-BFBA-5BEB26ABFBC1}" type="presParOf" srcId="{CD97F61C-547F-43CC-B663-582D4D63D473}" destId="{5114940D-0BBD-4A61-8E48-13E7E24EE0E9}" srcOrd="1" destOrd="0" presId="urn:microsoft.com/office/officeart/2005/8/layout/orgChart1"/>
    <dgm:cxn modelId="{006C67D2-9364-4B8F-B392-8CECE8DDB22E}" type="presParOf" srcId="{00CD5FD0-ED7D-464F-960F-A3C0736BC0FA}" destId="{342859AF-D190-49F7-8635-CA572ADD16AA}" srcOrd="1" destOrd="0" presId="urn:microsoft.com/office/officeart/2005/8/layout/orgChart1"/>
    <dgm:cxn modelId="{E3DC85E7-4A19-4F8A-A4AC-1739D8254D89}" type="presParOf" srcId="{00CD5FD0-ED7D-464F-960F-A3C0736BC0FA}" destId="{E66BD785-CB92-497D-A0B8-C89901DBF37E}" srcOrd="2" destOrd="0" presId="urn:microsoft.com/office/officeart/2005/8/layout/orgChart1"/>
    <dgm:cxn modelId="{4E1B0836-7B66-4EE3-92C4-E350207568FD}" type="presParOf" srcId="{05B082F0-39AF-4095-B716-362544AC3263}" destId="{693871AC-9FB4-4464-B168-E3E5EE76D189}" srcOrd="1" destOrd="0" presId="urn:microsoft.com/office/officeart/2005/8/layout/orgChart1"/>
    <dgm:cxn modelId="{8416BD6C-3C7C-4D07-9E2D-19923425FF1A}" type="presParOf" srcId="{693871AC-9FB4-4464-B168-E3E5EE76D189}" destId="{DFAD4A12-D60F-4B65-A9F4-C691F8CB7248}" srcOrd="0" destOrd="0" presId="urn:microsoft.com/office/officeart/2005/8/layout/orgChart1"/>
    <dgm:cxn modelId="{BFD7D919-2D0A-4A75-8B61-51AA093AB3E5}" type="presParOf" srcId="{DFAD4A12-D60F-4B65-A9F4-C691F8CB7248}" destId="{26CD9E77-9452-4B01-93AF-89D1B6DE4017}" srcOrd="0" destOrd="0" presId="urn:microsoft.com/office/officeart/2005/8/layout/orgChart1"/>
    <dgm:cxn modelId="{4B001FDE-7621-4FF7-9AD5-04224DF804AF}" type="presParOf" srcId="{DFAD4A12-D60F-4B65-A9F4-C691F8CB7248}" destId="{2BB21186-06FB-406F-A159-FE615A902ECD}" srcOrd="1" destOrd="0" presId="urn:microsoft.com/office/officeart/2005/8/layout/orgChart1"/>
    <dgm:cxn modelId="{96CF9935-D91F-4C5C-950D-B0202D41A81A}" type="presParOf" srcId="{693871AC-9FB4-4464-B168-E3E5EE76D189}" destId="{FDB58945-BAD8-4326-863A-EA0670DF3C14}" srcOrd="1" destOrd="0" presId="urn:microsoft.com/office/officeart/2005/8/layout/orgChart1"/>
    <dgm:cxn modelId="{2FD5F82D-467C-4CEF-9B8A-CBDE1581EB32}" type="presParOf" srcId="{693871AC-9FB4-4464-B168-E3E5EE76D189}" destId="{4E34C301-7C25-4668-8701-C64820704EFE}" srcOrd="2" destOrd="0" presId="urn:microsoft.com/office/officeart/2005/8/layout/orgChart1"/>
    <dgm:cxn modelId="{81FD47FE-D858-471A-BC86-71AC8EA7F532}" type="presParOf" srcId="{05B082F0-39AF-4095-B716-362544AC3263}" destId="{5E79B2E9-AEF2-4231-BA07-B83F7125E275}" srcOrd="2" destOrd="0" presId="urn:microsoft.com/office/officeart/2005/8/layout/orgChart1"/>
    <dgm:cxn modelId="{3F58ED08-FA5D-4940-B0B4-BDD665D975FE}" type="presParOf" srcId="{5E79B2E9-AEF2-4231-BA07-B83F7125E275}" destId="{0B8CBE3A-A0BF-4AA9-940F-26F69E6EB049}" srcOrd="0" destOrd="0" presId="urn:microsoft.com/office/officeart/2005/8/layout/orgChart1"/>
    <dgm:cxn modelId="{051A992D-8E73-4B3E-8259-CDB878AACA66}" type="presParOf" srcId="{0B8CBE3A-A0BF-4AA9-940F-26F69E6EB049}" destId="{D353BF0A-FC35-499B-A63A-477AE7508D53}" srcOrd="0" destOrd="0" presId="urn:microsoft.com/office/officeart/2005/8/layout/orgChart1"/>
    <dgm:cxn modelId="{FEBF3B5E-76DB-4E00-B853-AC2FACCE4C0E}" type="presParOf" srcId="{0B8CBE3A-A0BF-4AA9-940F-26F69E6EB049}" destId="{9CF4E110-AE3D-4031-8991-1DF2EE5ACC7D}" srcOrd="1" destOrd="0" presId="urn:microsoft.com/office/officeart/2005/8/layout/orgChart1"/>
    <dgm:cxn modelId="{DA5085E2-FB32-460F-A040-D4EE288CF12F}" type="presParOf" srcId="{5E79B2E9-AEF2-4231-BA07-B83F7125E275}" destId="{275AAA57-2A41-4063-8209-089D0F24BA45}" srcOrd="1" destOrd="0" presId="urn:microsoft.com/office/officeart/2005/8/layout/orgChart1"/>
    <dgm:cxn modelId="{B4348AD3-69C7-4E2C-AAFF-DF8270495180}" type="presParOf" srcId="{5E79B2E9-AEF2-4231-BA07-B83F7125E275}" destId="{AD7C6714-C560-4752-96FE-BA6256BCD099}" srcOrd="2" destOrd="0" presId="urn:microsoft.com/office/officeart/2005/8/layout/orgChart1"/>
    <dgm:cxn modelId="{677EBD3C-0BB7-43B6-A50C-4705A4C78FD6}" type="presParOf" srcId="{05B082F0-39AF-4095-B716-362544AC3263}" destId="{4DEC6465-1415-4093-9CA0-4AF8096B8180}" srcOrd="3" destOrd="0" presId="urn:microsoft.com/office/officeart/2005/8/layout/orgChart1"/>
    <dgm:cxn modelId="{2A3DC83C-78EA-4317-9308-E7A7E9F0E9C5}" type="presParOf" srcId="{4DEC6465-1415-4093-9CA0-4AF8096B8180}" destId="{B74008C5-415C-474F-8A10-B2ECBC9A44FE}" srcOrd="0" destOrd="0" presId="urn:microsoft.com/office/officeart/2005/8/layout/orgChart1"/>
    <dgm:cxn modelId="{E7D3D552-095B-4FA4-AF0D-BCC41D11E2B6}" type="presParOf" srcId="{B74008C5-415C-474F-8A10-B2ECBC9A44FE}" destId="{70FD5AAC-28EB-4839-83CB-7C24BF02F669}" srcOrd="0" destOrd="0" presId="urn:microsoft.com/office/officeart/2005/8/layout/orgChart1"/>
    <dgm:cxn modelId="{341BE113-F931-4C75-8928-EA292712E33E}" type="presParOf" srcId="{B74008C5-415C-474F-8A10-B2ECBC9A44FE}" destId="{6B07EEF3-5879-47D5-8607-024180AFFA1E}" srcOrd="1" destOrd="0" presId="urn:microsoft.com/office/officeart/2005/8/layout/orgChart1"/>
    <dgm:cxn modelId="{2E67D081-719C-4861-AB75-72AE21298924}" type="presParOf" srcId="{4DEC6465-1415-4093-9CA0-4AF8096B8180}" destId="{C78E674B-726A-4EF5-9E24-A14B9F8A53F8}" srcOrd="1" destOrd="0" presId="urn:microsoft.com/office/officeart/2005/8/layout/orgChart1"/>
    <dgm:cxn modelId="{38541734-1606-4AD2-8C95-ADF383337D93}" type="presParOf" srcId="{C78E674B-726A-4EF5-9E24-A14B9F8A53F8}" destId="{451C8EB7-8352-430D-B4C3-B2AC21A8D03E}" srcOrd="0" destOrd="0" presId="urn:microsoft.com/office/officeart/2005/8/layout/orgChart1"/>
    <dgm:cxn modelId="{BEB27BDF-D8CD-44FF-8DCC-22D08854FB53}" type="presParOf" srcId="{C78E674B-726A-4EF5-9E24-A14B9F8A53F8}" destId="{B7D30662-8C06-48EE-8AEF-8D09707D427C}" srcOrd="1" destOrd="0" presId="urn:microsoft.com/office/officeart/2005/8/layout/orgChart1"/>
    <dgm:cxn modelId="{4C5BCED0-5DA0-4AFE-A853-1576170EE23A}" type="presParOf" srcId="{B7D30662-8C06-48EE-8AEF-8D09707D427C}" destId="{65639BA8-42F7-46D2-A2DE-C936D358D526}" srcOrd="0" destOrd="0" presId="urn:microsoft.com/office/officeart/2005/8/layout/orgChart1"/>
    <dgm:cxn modelId="{25747664-B491-4471-8FB9-418DDEBEDFE4}" type="presParOf" srcId="{65639BA8-42F7-46D2-A2DE-C936D358D526}" destId="{D62B5734-EB83-48FC-8241-40E3AB9CFCD3}" srcOrd="0" destOrd="0" presId="urn:microsoft.com/office/officeart/2005/8/layout/orgChart1"/>
    <dgm:cxn modelId="{68226095-05CE-4A94-8A5C-5F0A7E2407B3}" type="presParOf" srcId="{65639BA8-42F7-46D2-A2DE-C936D358D526}" destId="{1F4C5DDE-0203-401F-A424-192627BBFC25}" srcOrd="1" destOrd="0" presId="urn:microsoft.com/office/officeart/2005/8/layout/orgChart1"/>
    <dgm:cxn modelId="{CAFCCB58-94E2-40ED-93C6-EF0FC0F37B12}" type="presParOf" srcId="{B7D30662-8C06-48EE-8AEF-8D09707D427C}" destId="{5A17AD88-D260-49ED-BAA5-C31124C46446}" srcOrd="1" destOrd="0" presId="urn:microsoft.com/office/officeart/2005/8/layout/orgChart1"/>
    <dgm:cxn modelId="{3440383F-534A-4A18-AD1D-1DBE8D8D78ED}" type="presParOf" srcId="{5A17AD88-D260-49ED-BAA5-C31124C46446}" destId="{E9525DCB-386F-45FF-89E7-FCAB00A25679}" srcOrd="0" destOrd="0" presId="urn:microsoft.com/office/officeart/2005/8/layout/orgChart1"/>
    <dgm:cxn modelId="{96B797B6-F23A-4D52-BFBD-7F3852973AE8}" type="presParOf" srcId="{5A17AD88-D260-49ED-BAA5-C31124C46446}" destId="{985E720F-A1E8-4637-B8B7-637E4664E57E}" srcOrd="1" destOrd="0" presId="urn:microsoft.com/office/officeart/2005/8/layout/orgChart1"/>
    <dgm:cxn modelId="{0F9F8574-E4F1-4E43-8FEA-F634A01DECAB}" type="presParOf" srcId="{985E720F-A1E8-4637-B8B7-637E4664E57E}" destId="{B5FDEF8C-15C2-4AEB-9761-EB28EAB4147A}" srcOrd="0" destOrd="0" presId="urn:microsoft.com/office/officeart/2005/8/layout/orgChart1"/>
    <dgm:cxn modelId="{FDCF67A3-C60F-431C-BAEF-35883B04AD39}" type="presParOf" srcId="{B5FDEF8C-15C2-4AEB-9761-EB28EAB4147A}" destId="{4E245891-B4F7-472C-9879-B39634EE95B1}" srcOrd="0" destOrd="0" presId="urn:microsoft.com/office/officeart/2005/8/layout/orgChart1"/>
    <dgm:cxn modelId="{561667C7-6877-4072-9A64-51A9705DD887}" type="presParOf" srcId="{B5FDEF8C-15C2-4AEB-9761-EB28EAB4147A}" destId="{80C218EA-0F9D-4A36-8D56-B53CC697A371}" srcOrd="1" destOrd="0" presId="urn:microsoft.com/office/officeart/2005/8/layout/orgChart1"/>
    <dgm:cxn modelId="{26CF5EB9-2B74-40D4-B1C4-E8B3911E212E}" type="presParOf" srcId="{985E720F-A1E8-4637-B8B7-637E4664E57E}" destId="{1075CEC9-0088-48DC-A3AA-4CBBA4A1F7DA}" srcOrd="1" destOrd="0" presId="urn:microsoft.com/office/officeart/2005/8/layout/orgChart1"/>
    <dgm:cxn modelId="{22A74108-2EE8-4913-A5EE-3BABC9034122}" type="presParOf" srcId="{985E720F-A1E8-4637-B8B7-637E4664E57E}" destId="{9565EAD3-F034-4B1E-947D-537B22857AC0}" srcOrd="2" destOrd="0" presId="urn:microsoft.com/office/officeart/2005/8/layout/orgChart1"/>
    <dgm:cxn modelId="{ED3BE903-98BE-42AF-857F-9B65399BF2A8}" type="presParOf" srcId="{B7D30662-8C06-48EE-8AEF-8D09707D427C}" destId="{B205AE09-E476-469B-A852-CF7ACB3A01E6}" srcOrd="2" destOrd="0" presId="urn:microsoft.com/office/officeart/2005/8/layout/orgChart1"/>
    <dgm:cxn modelId="{B1BC9F19-382A-4A9A-BE5B-9FCDB55E5D20}" type="presParOf" srcId="{C78E674B-726A-4EF5-9E24-A14B9F8A53F8}" destId="{E92A0AF1-831F-4833-A423-C9B4F095F1A7}" srcOrd="2" destOrd="0" presId="urn:microsoft.com/office/officeart/2005/8/layout/orgChart1"/>
    <dgm:cxn modelId="{1254A333-45FA-4516-902B-7AA90E387C92}" type="presParOf" srcId="{C78E674B-726A-4EF5-9E24-A14B9F8A53F8}" destId="{0F6EB391-767B-4EBB-A92F-AD05AD9CF9D6}" srcOrd="3" destOrd="0" presId="urn:microsoft.com/office/officeart/2005/8/layout/orgChart1"/>
    <dgm:cxn modelId="{81591D44-BB33-4293-B2DF-A03C0F11ABC1}" type="presParOf" srcId="{0F6EB391-767B-4EBB-A92F-AD05AD9CF9D6}" destId="{4624F6E8-8FF1-4489-AF0A-AC0C0B978D36}" srcOrd="0" destOrd="0" presId="urn:microsoft.com/office/officeart/2005/8/layout/orgChart1"/>
    <dgm:cxn modelId="{F01D23BD-6882-48BA-B010-85C0349CFAE2}" type="presParOf" srcId="{4624F6E8-8FF1-4489-AF0A-AC0C0B978D36}" destId="{97DA90A1-D7BD-4DF3-A2E0-BFF8B089265F}" srcOrd="0" destOrd="0" presId="urn:microsoft.com/office/officeart/2005/8/layout/orgChart1"/>
    <dgm:cxn modelId="{BB6109F7-FB77-484A-9615-43F3D50A3486}" type="presParOf" srcId="{4624F6E8-8FF1-4489-AF0A-AC0C0B978D36}" destId="{0548305E-F1B7-4E6D-A0BA-09ABCD367C78}" srcOrd="1" destOrd="0" presId="urn:microsoft.com/office/officeart/2005/8/layout/orgChart1"/>
    <dgm:cxn modelId="{3008E5B2-6D1E-4C5B-AC57-B21EA0846143}" type="presParOf" srcId="{0F6EB391-767B-4EBB-A92F-AD05AD9CF9D6}" destId="{CE0EC5DD-157F-4AE8-B07E-850F14732589}" srcOrd="1" destOrd="0" presId="urn:microsoft.com/office/officeart/2005/8/layout/orgChart1"/>
    <dgm:cxn modelId="{94004608-DE66-4B32-B81C-7A5FF1FA5D7E}" type="presParOf" srcId="{0F6EB391-767B-4EBB-A92F-AD05AD9CF9D6}" destId="{91F8EB45-84E5-4DA2-A20E-D15D28130A25}" srcOrd="2" destOrd="0" presId="urn:microsoft.com/office/officeart/2005/8/layout/orgChart1"/>
    <dgm:cxn modelId="{8FC679E3-8632-4DFC-A3E1-990482F48109}" type="presParOf" srcId="{C78E674B-726A-4EF5-9E24-A14B9F8A53F8}" destId="{E09C8590-EB15-46B8-BBF7-76A1856995BD}" srcOrd="4" destOrd="0" presId="urn:microsoft.com/office/officeart/2005/8/layout/orgChart1"/>
    <dgm:cxn modelId="{4DD5D680-A21C-4C94-B87C-662FAC84A425}" type="presParOf" srcId="{C78E674B-726A-4EF5-9E24-A14B9F8A53F8}" destId="{06C97FA5-CFAB-431D-83C7-63790D2332B5}" srcOrd="5" destOrd="0" presId="urn:microsoft.com/office/officeart/2005/8/layout/orgChart1"/>
    <dgm:cxn modelId="{A6BB387D-237D-4280-9B1C-300BD8800FE3}" type="presParOf" srcId="{06C97FA5-CFAB-431D-83C7-63790D2332B5}" destId="{F81DCE76-C500-456A-B07F-BD6E80FCEBD6}" srcOrd="0" destOrd="0" presId="urn:microsoft.com/office/officeart/2005/8/layout/orgChart1"/>
    <dgm:cxn modelId="{DE869238-8808-409F-B829-9D633A459290}" type="presParOf" srcId="{F81DCE76-C500-456A-B07F-BD6E80FCEBD6}" destId="{45B965C0-073A-477D-ADDB-FF9547CEA351}" srcOrd="0" destOrd="0" presId="urn:microsoft.com/office/officeart/2005/8/layout/orgChart1"/>
    <dgm:cxn modelId="{A94848E5-7BE9-477B-98F2-1537E1D21D6E}" type="presParOf" srcId="{F81DCE76-C500-456A-B07F-BD6E80FCEBD6}" destId="{DE22AD95-75E9-49F0-9782-8D9C8BD2C10D}" srcOrd="1" destOrd="0" presId="urn:microsoft.com/office/officeart/2005/8/layout/orgChart1"/>
    <dgm:cxn modelId="{132CEA09-6F17-4C7A-9521-828D488C4E43}" type="presParOf" srcId="{06C97FA5-CFAB-431D-83C7-63790D2332B5}" destId="{8CBB4780-4C59-45A9-818E-DFC9C7CDEE2A}" srcOrd="1" destOrd="0" presId="urn:microsoft.com/office/officeart/2005/8/layout/orgChart1"/>
    <dgm:cxn modelId="{A8AC415E-EE9A-4FC3-9DF7-78DDCCD6B46D}" type="presParOf" srcId="{06C97FA5-CFAB-431D-83C7-63790D2332B5}" destId="{186CB008-C587-4DBF-8806-94A6E1EAD7A3}" srcOrd="2" destOrd="0" presId="urn:microsoft.com/office/officeart/2005/8/layout/orgChart1"/>
    <dgm:cxn modelId="{C1EF1051-EB80-4F42-928B-7D64F3B637EE}" type="presParOf" srcId="{4DEC6465-1415-4093-9CA0-4AF8096B8180}" destId="{E7F8CD80-3CF3-4E29-9C82-B3E5C57DAA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C8590-EB15-46B8-BBF7-76A1856995BD}">
      <dsp:nvSpPr>
        <dsp:cNvPr id="0" name=""/>
        <dsp:cNvSpPr/>
      </dsp:nvSpPr>
      <dsp:spPr>
        <a:xfrm>
          <a:off x="5815126" y="982569"/>
          <a:ext cx="1428375" cy="430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474"/>
              </a:lnTo>
              <a:lnTo>
                <a:pt x="1428375" y="333474"/>
              </a:lnTo>
              <a:lnTo>
                <a:pt x="1428375" y="43095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A0AF1-831F-4833-A423-C9B4F095F1A7}">
      <dsp:nvSpPr>
        <dsp:cNvPr id="0" name=""/>
        <dsp:cNvSpPr/>
      </dsp:nvSpPr>
      <dsp:spPr>
        <a:xfrm>
          <a:off x="5687011" y="982569"/>
          <a:ext cx="91440" cy="418557"/>
        </a:xfrm>
        <a:custGeom>
          <a:avLst/>
          <a:gdLst/>
          <a:ahLst/>
          <a:cxnLst/>
          <a:rect l="0" t="0" r="0" b="0"/>
          <a:pathLst>
            <a:path>
              <a:moveTo>
                <a:pt x="128115" y="0"/>
              </a:moveTo>
              <a:lnTo>
                <a:pt x="128115" y="321081"/>
              </a:lnTo>
              <a:lnTo>
                <a:pt x="45720" y="321081"/>
              </a:lnTo>
              <a:lnTo>
                <a:pt x="45720" y="41855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25DCB-386F-45FF-89E7-FCAB00A25679}">
      <dsp:nvSpPr>
        <dsp:cNvPr id="0" name=""/>
        <dsp:cNvSpPr/>
      </dsp:nvSpPr>
      <dsp:spPr>
        <a:xfrm>
          <a:off x="3512715" y="2036028"/>
          <a:ext cx="377594" cy="689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324"/>
              </a:lnTo>
              <a:lnTo>
                <a:pt x="377594" y="689324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C8EB7-8352-430D-B4C3-B2AC21A8D03E}">
      <dsp:nvSpPr>
        <dsp:cNvPr id="0" name=""/>
        <dsp:cNvSpPr/>
      </dsp:nvSpPr>
      <dsp:spPr>
        <a:xfrm>
          <a:off x="4105198" y="982569"/>
          <a:ext cx="1709927" cy="402765"/>
        </a:xfrm>
        <a:custGeom>
          <a:avLst/>
          <a:gdLst/>
          <a:ahLst/>
          <a:cxnLst/>
          <a:rect l="0" t="0" r="0" b="0"/>
          <a:pathLst>
            <a:path>
              <a:moveTo>
                <a:pt x="1709927" y="0"/>
              </a:moveTo>
              <a:lnTo>
                <a:pt x="1709927" y="305290"/>
              </a:lnTo>
              <a:lnTo>
                <a:pt x="0" y="305290"/>
              </a:lnTo>
              <a:lnTo>
                <a:pt x="0" y="40276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ACD8D-8F4A-4D4A-BDFE-03F7F72FD9A0}">
      <dsp:nvSpPr>
        <dsp:cNvPr id="0" name=""/>
        <dsp:cNvSpPr/>
      </dsp:nvSpPr>
      <dsp:spPr>
        <a:xfrm>
          <a:off x="19819" y="302953"/>
          <a:ext cx="1298825" cy="660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Noisy data</a:t>
          </a:r>
        </a:p>
      </dsp:txBody>
      <dsp:txXfrm>
        <a:off x="19819" y="302953"/>
        <a:ext cx="1298825" cy="660093"/>
      </dsp:txXfrm>
    </dsp:sp>
    <dsp:sp modelId="{26CD9E77-9452-4B01-93AF-89D1B6DE4017}">
      <dsp:nvSpPr>
        <dsp:cNvPr id="0" name=""/>
        <dsp:cNvSpPr/>
      </dsp:nvSpPr>
      <dsp:spPr>
        <a:xfrm>
          <a:off x="1517523" y="293910"/>
          <a:ext cx="1399216" cy="665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Overfitting model</a:t>
          </a:r>
        </a:p>
      </dsp:txBody>
      <dsp:txXfrm>
        <a:off x="1517523" y="293910"/>
        <a:ext cx="1399216" cy="665691"/>
      </dsp:txXfrm>
    </dsp:sp>
    <dsp:sp modelId="{D353BF0A-FC35-499B-A63A-477AE7508D53}">
      <dsp:nvSpPr>
        <dsp:cNvPr id="0" name=""/>
        <dsp:cNvSpPr/>
      </dsp:nvSpPr>
      <dsp:spPr>
        <a:xfrm>
          <a:off x="3021530" y="305501"/>
          <a:ext cx="1442068" cy="660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Triplet dataset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(q, d, s)</a:t>
          </a:r>
        </a:p>
      </dsp:txBody>
      <dsp:txXfrm>
        <a:off x="3021530" y="305501"/>
        <a:ext cx="1442068" cy="660255"/>
      </dsp:txXfrm>
    </dsp:sp>
    <dsp:sp modelId="{70FD5AAC-28EB-4839-83CB-7C24BF02F669}">
      <dsp:nvSpPr>
        <dsp:cNvPr id="0" name=""/>
        <dsp:cNvSpPr/>
      </dsp:nvSpPr>
      <dsp:spPr>
        <a:xfrm>
          <a:off x="4726700" y="304772"/>
          <a:ext cx="2176851" cy="677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of words due to same contextual vector</a:t>
          </a:r>
        </a:p>
      </dsp:txBody>
      <dsp:txXfrm>
        <a:off x="4726700" y="304772"/>
        <a:ext cx="2176851" cy="677796"/>
      </dsp:txXfrm>
    </dsp:sp>
    <dsp:sp modelId="{D62B5734-EB83-48FC-8241-40E3AB9CFCD3}">
      <dsp:nvSpPr>
        <dsp:cNvPr id="0" name=""/>
        <dsp:cNvSpPr/>
      </dsp:nvSpPr>
      <dsp:spPr>
        <a:xfrm>
          <a:off x="3364594" y="1385335"/>
          <a:ext cx="1481207" cy="6506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Diversity cell introduced</a:t>
          </a:r>
        </a:p>
      </dsp:txBody>
      <dsp:txXfrm>
        <a:off x="3364594" y="1385335"/>
        <a:ext cx="1481207" cy="650693"/>
      </dsp:txXfrm>
    </dsp:sp>
    <dsp:sp modelId="{4E245891-B4F7-472C-9879-B39634EE95B1}">
      <dsp:nvSpPr>
        <dsp:cNvPr id="0" name=""/>
        <dsp:cNvSpPr/>
      </dsp:nvSpPr>
      <dsp:spPr>
        <a:xfrm>
          <a:off x="3890310" y="2376475"/>
          <a:ext cx="1413586" cy="697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Ortho, soft ortho and </a:t>
          </a:r>
          <a:r>
            <a:rPr lang="en-US" sz="1400" kern="1200" dirty="0" err="1"/>
            <a:t>lstm</a:t>
          </a:r>
          <a:r>
            <a:rPr lang="en-US" sz="1400" kern="1200" dirty="0"/>
            <a:t>-soft </a:t>
          </a:r>
          <a:r>
            <a:rPr lang="en-US" sz="1400" kern="1200" dirty="0" err="1"/>
            <a:t>lstm</a:t>
          </a:r>
          <a:endParaRPr lang="en-US" sz="1400" kern="1200" dirty="0"/>
        </a:p>
      </dsp:txBody>
      <dsp:txXfrm>
        <a:off x="3890310" y="2376475"/>
        <a:ext cx="1413586" cy="697756"/>
      </dsp:txXfrm>
    </dsp:sp>
    <dsp:sp modelId="{97DA90A1-D7BD-4DF3-A2E0-BFF8B089265F}">
      <dsp:nvSpPr>
        <dsp:cNvPr id="0" name=""/>
        <dsp:cNvSpPr/>
      </dsp:nvSpPr>
      <dsp:spPr>
        <a:xfrm>
          <a:off x="5087050" y="1401126"/>
          <a:ext cx="1291361" cy="6975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Working with sd2</a:t>
          </a:r>
        </a:p>
      </dsp:txBody>
      <dsp:txXfrm>
        <a:off x="5087050" y="1401126"/>
        <a:ext cx="1291361" cy="697584"/>
      </dsp:txXfrm>
    </dsp:sp>
    <dsp:sp modelId="{45B965C0-073A-477D-ADDB-FF9547CEA351}">
      <dsp:nvSpPr>
        <dsp:cNvPr id="0" name=""/>
        <dsp:cNvSpPr/>
      </dsp:nvSpPr>
      <dsp:spPr>
        <a:xfrm>
          <a:off x="6529620" y="1413519"/>
          <a:ext cx="1427762" cy="6645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Might be because context is not remembered, so using </a:t>
          </a:r>
          <a:r>
            <a:rPr lang="en-US" sz="1100" kern="1200" dirty="0" err="1"/>
            <a:t>lstm</a:t>
          </a:r>
          <a:r>
            <a:rPr lang="en-US" sz="1100" kern="1200" dirty="0"/>
            <a:t> (d2 and sd2)</a:t>
          </a:r>
        </a:p>
      </dsp:txBody>
      <dsp:txXfrm>
        <a:off x="6529620" y="1413519"/>
        <a:ext cx="1427762" cy="664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5ab6c7ba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5ab6c7ba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5ab6c7ba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5ab6c7ba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, an encyclopedia for arguments and quotes on various debate topics.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The documents cover a set of 53 overlapping topics. Politics, Environment, Morality, Religion etc.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5ab6c7ba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5ab6c7ba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5ab6c7ba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5ab6c7ba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5ab6c7ba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5ab6c7ba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5ab6c7ba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5ab6c7ba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5ab6c7ba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5ab6c7ba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5ab6c7ba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5ab6c7ba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1265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78808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98119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58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440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295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0556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8323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74725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70736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07232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028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35919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37167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47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2883586" y="246519"/>
            <a:ext cx="6093178" cy="2764512"/>
          </a:xfr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QUERY-BASED SUMMARIZATION 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937165" y="3341715"/>
            <a:ext cx="7732161" cy="928962"/>
          </a:xfrm>
        </p:spPr>
        <p:txBody>
          <a:bodyPr spcFirstLastPara="1" lIns="91425" tIns="91425" rIns="91425" bIns="91425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8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Manaswini </a:t>
            </a:r>
            <a:r>
              <a:rPr lang="en-US" sz="28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" sz="28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agaraj, </a:t>
            </a:r>
            <a:r>
              <a:rPr lang="en-US" sz="28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</a:t>
            </a:r>
            <a:r>
              <a:rPr lang="en" sz="28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 </a:t>
            </a:r>
            <a:r>
              <a:rPr lang="en-US" sz="28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en" sz="28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aliwal, </a:t>
            </a:r>
            <a:r>
              <a:rPr lang="en-US" sz="28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lang="en" sz="28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iramya Shah</a:t>
            </a:r>
            <a:endParaRPr lang="en-US" sz="28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6" name="Graphic 155" descr="Question mark">
            <a:extLst>
              <a:ext uri="{FF2B5EF4-FFF2-40B4-BE49-F238E27FC236}">
                <a16:creationId xmlns:a16="http://schemas.microsoft.com/office/drawing/2014/main" id="{2D3A908B-C1C9-4A6A-99F9-B0766CE43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91876"/>
            <a:ext cx="3000986" cy="3000986"/>
          </a:xfrm>
          <a:prstGeom prst="rect">
            <a:avLst/>
          </a:prstGeom>
        </p:spPr>
      </p:pic>
      <p:pic>
        <p:nvPicPr>
          <p:cNvPr id="148" name="Picture 69">
            <a:extLst>
              <a:ext uri="{FF2B5EF4-FFF2-40B4-BE49-F238E27FC236}">
                <a16:creationId xmlns:a16="http://schemas.microsoft.com/office/drawing/2014/main" id="{34BB72AA-3002-4998-BECB-F83599DA8E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10" r="13556"/>
          <a:stretch/>
        </p:blipFill>
        <p:spPr>
          <a:xfrm flipH="1">
            <a:off x="-170739" y="10"/>
            <a:ext cx="170759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D3314A8-5475-4E5C-8685-F56878B5F6C0}"/>
              </a:ext>
            </a:extLst>
          </p:cNvPr>
          <p:cNvGrpSpPr/>
          <p:nvPr/>
        </p:nvGrpSpPr>
        <p:grpSpPr>
          <a:xfrm>
            <a:off x="389932" y="210840"/>
            <a:ext cx="8556532" cy="4865812"/>
            <a:chOff x="-10211" y="844639"/>
            <a:chExt cx="12554712" cy="590808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85A5F8E-D876-4E27-958C-90CF77DBA4C0}"/>
                </a:ext>
              </a:extLst>
            </p:cNvPr>
            <p:cNvSpPr/>
            <p:nvPr/>
          </p:nvSpPr>
          <p:spPr>
            <a:xfrm>
              <a:off x="2312361" y="844639"/>
              <a:ext cx="7459506" cy="206127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Text Summarization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Technique for generating concise summary with </a:t>
              </a:r>
              <a:r>
                <a:rPr lang="en-US" sz="2000" b="1" dirty="0">
                  <a:solidFill>
                    <a:schemeClr val="tx1"/>
                  </a:solidFill>
                </a:rPr>
                <a:t>useful</a:t>
              </a:r>
              <a:r>
                <a:rPr lang="en-US" sz="2000" dirty="0">
                  <a:solidFill>
                    <a:schemeClr val="tx1"/>
                  </a:solidFill>
                </a:rPr>
                <a:t> information and </a:t>
              </a:r>
              <a:r>
                <a:rPr lang="en-US" sz="2000" b="1" dirty="0">
                  <a:solidFill>
                    <a:schemeClr val="tx1"/>
                  </a:solidFill>
                </a:rPr>
                <a:t>maintaining</a:t>
              </a:r>
              <a:r>
                <a:rPr lang="en-US" sz="2000" dirty="0">
                  <a:solidFill>
                    <a:schemeClr val="tx1"/>
                  </a:solidFill>
                </a:rPr>
                <a:t> the overall meaning of the original data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1587BF1-6211-4AAD-9BAC-7E7B3AF9F6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3906" y="2927074"/>
              <a:ext cx="1309372" cy="1644926"/>
            </a:xfrm>
            <a:prstGeom prst="straightConnector1">
              <a:avLst/>
            </a:prstGeom>
            <a:ln w="1079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8042CD9-89FA-445D-8C42-8C2D1A8BCCE4}"/>
                </a:ext>
              </a:extLst>
            </p:cNvPr>
            <p:cNvCxnSpPr>
              <a:cxnSpLocks/>
            </p:cNvCxnSpPr>
            <p:nvPr/>
          </p:nvCxnSpPr>
          <p:spPr>
            <a:xfrm>
              <a:off x="7936396" y="2927074"/>
              <a:ext cx="1445045" cy="1644926"/>
            </a:xfrm>
            <a:prstGeom prst="straightConnector1">
              <a:avLst/>
            </a:prstGeom>
            <a:ln w="1079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A04F60B-17F3-4BED-AA28-241D9E5213C5}"/>
                </a:ext>
              </a:extLst>
            </p:cNvPr>
            <p:cNvSpPr/>
            <p:nvPr/>
          </p:nvSpPr>
          <p:spPr>
            <a:xfrm>
              <a:off x="-10211" y="4591540"/>
              <a:ext cx="5796240" cy="21611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Extractive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Relevant</a:t>
              </a:r>
              <a:r>
                <a:rPr lang="en-US" sz="2400" dirty="0">
                  <a:solidFill>
                    <a:schemeClr val="tx1"/>
                  </a:solidFill>
                </a:rPr>
                <a:t> words pulled out from the original text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4C73558-2A90-4651-92AE-400676CB639E}"/>
                </a:ext>
              </a:extLst>
            </p:cNvPr>
            <p:cNvSpPr/>
            <p:nvPr/>
          </p:nvSpPr>
          <p:spPr>
            <a:xfrm>
              <a:off x="6385646" y="4572000"/>
              <a:ext cx="6158855" cy="21611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Abstractive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Generating</a:t>
              </a:r>
              <a:r>
                <a:rPr lang="en-US" sz="2400" dirty="0">
                  <a:solidFill>
                    <a:schemeClr val="tx1"/>
                  </a:solidFill>
                </a:rPr>
                <a:t> sentences describing the context of original text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502379" y="185555"/>
            <a:ext cx="8315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DATASET</a:t>
            </a:r>
            <a:endParaRPr sz="4800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-180650" y="1652450"/>
            <a:ext cx="4512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663 debates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with documents which all have at least one query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Debate =  {</a:t>
            </a:r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query,document,summary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Avg queries/debate = 5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Avg documents/query = 4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word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 per: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4782125" y="1919075"/>
            <a:ext cx="39120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l="4179" r="1888" b="15211"/>
          <a:stretch/>
        </p:blipFill>
        <p:spPr>
          <a:xfrm>
            <a:off x="4184993" y="1661962"/>
            <a:ext cx="4959007" cy="3224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" name="Google Shape;84;p15"/>
          <p:cNvGraphicFramePr/>
          <p:nvPr>
            <p:extLst>
              <p:ext uri="{D42A27DB-BD31-4B8C-83A1-F6EECF244321}">
                <p14:modId xmlns:p14="http://schemas.microsoft.com/office/powerpoint/2010/main" val="2256226148"/>
              </p:ext>
            </p:extLst>
          </p:nvPr>
        </p:nvGraphicFramePr>
        <p:xfrm>
          <a:off x="136222" y="3837564"/>
          <a:ext cx="2898225" cy="731460"/>
        </p:xfrm>
        <a:graphic>
          <a:graphicData uri="http://schemas.openxmlformats.org/drawingml/2006/table">
            <a:tbl>
              <a:tblPr>
                <a:noFill/>
                <a:tableStyleId>{B1409058-74D0-4EAD-BF3C-B9EFB78EFF00}</a:tableStyleId>
              </a:tblPr>
              <a:tblGrid>
                <a:gridCol w="96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Document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Summary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Query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10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Google Shape;85;p15"/>
          <p:cNvSpPr txBox="1"/>
          <p:nvPr/>
        </p:nvSpPr>
        <p:spPr>
          <a:xfrm>
            <a:off x="471900" y="780850"/>
            <a:ext cx="83151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 collection of corpus on various debate topics collected from Debatepedia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63150"/>
            <a:ext cx="4458174" cy="4980350"/>
          </a:xfrm>
          <a:prstGeom prst="rect">
            <a:avLst/>
          </a:prstGeom>
          <a:noFill/>
        </p:spPr>
      </p:pic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907846" y="1669443"/>
            <a:ext cx="3602524" cy="124041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pc="-50" dirty="0">
                <a:solidFill>
                  <a:schemeClr val="tx1"/>
                </a:solidFill>
              </a:rPr>
              <a:t>MODEL TECHNICALITIES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157790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spc="-5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896668" y="544763"/>
            <a:ext cx="2313633" cy="2501639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1600"/>
              </a:spcAft>
              <a:buFont typeface="Calibri" panose="020F0502020204030204" pitchFamily="34" charset="0"/>
              <a:buNone/>
            </a:pPr>
            <a:r>
              <a:rPr lang="en-US" sz="4800" dirty="0">
                <a:solidFill>
                  <a:schemeClr val="tx1"/>
                </a:solidFill>
                <a:latin typeface="+mj-lt"/>
              </a:rPr>
              <a:t>RESULT</a:t>
            </a: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41278" y="1280230"/>
            <a:ext cx="5098562" cy="3615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60950" y="3789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tx1"/>
                </a:solidFill>
              </a:rPr>
              <a:t>PREDICTED SUMMARY</a:t>
            </a:r>
            <a:endParaRPr sz="4800" dirty="0">
              <a:solidFill>
                <a:schemeClr val="tx1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5587"/>
            <a:ext cx="8839200" cy="3099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26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28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Rectangle 130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8615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800" spc="-50" dirty="0"/>
              <a:t>ROADBLOCKS AND SOLUTION</a:t>
            </a:r>
          </a:p>
        </p:txBody>
      </p:sp>
      <p:graphicFrame>
        <p:nvGraphicFramePr>
          <p:cNvPr id="113" name="Google Shape;110;p19">
            <a:extLst>
              <a:ext uri="{FF2B5EF4-FFF2-40B4-BE49-F238E27FC236}">
                <a16:creationId xmlns:a16="http://schemas.microsoft.com/office/drawing/2014/main" id="{B10F2880-E269-4B34-973A-D6AC9CD0E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84008"/>
              </p:ext>
            </p:extLst>
          </p:nvPr>
        </p:nvGraphicFramePr>
        <p:xfrm>
          <a:off x="493245" y="1415235"/>
          <a:ext cx="8111979" cy="3293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521010" y="628546"/>
            <a:ext cx="5622970" cy="4216635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3600" b="1" dirty="0"/>
              <a:t>Conclusion</a:t>
            </a:r>
            <a:r>
              <a:rPr lang="en-US" sz="1800" b="1" dirty="0"/>
              <a:t>:</a:t>
            </a:r>
          </a:p>
          <a:p>
            <a:pPr marL="457200" lvl="0" indent="-317500" defTabSz="914400">
              <a:spcBef>
                <a:spcPts val="1600"/>
              </a:spcBef>
              <a:spcAft>
                <a:spcPts val="0"/>
              </a:spcAft>
              <a:buSzPts val="1400"/>
              <a:buFont typeface="Calibri" panose="020F0502020204030204" pitchFamily="34" charset="0"/>
              <a:buChar char="●"/>
            </a:pPr>
            <a:r>
              <a:rPr lang="en-US" sz="1600" dirty="0"/>
              <a:t>A Query-based Abstractive Summarization model</a:t>
            </a:r>
          </a:p>
          <a:p>
            <a:pPr marL="457200" lvl="0" indent="-317500" defTabSz="914400">
              <a:spcBef>
                <a:spcPts val="0"/>
              </a:spcBef>
              <a:spcAft>
                <a:spcPts val="0"/>
              </a:spcAft>
              <a:buSzPts val="1400"/>
              <a:buFont typeface="Calibri" panose="020F0502020204030204" pitchFamily="34" charset="0"/>
              <a:buChar char="●"/>
            </a:pPr>
            <a:r>
              <a:rPr lang="en-US" sz="1600" dirty="0"/>
              <a:t>The model is a diversification mechanism based on successive orthogonalization. </a:t>
            </a:r>
          </a:p>
          <a:p>
            <a:pPr marL="457200" lvl="0" indent="-317500" defTabSz="914400">
              <a:spcBef>
                <a:spcPts val="0"/>
              </a:spcBef>
              <a:spcAft>
                <a:spcPts val="0"/>
              </a:spcAft>
              <a:buSzPts val="1400"/>
              <a:buFont typeface="Calibri" panose="020F0502020204030204" pitchFamily="34" charset="0"/>
              <a:buChar char="●"/>
            </a:pPr>
            <a:r>
              <a:rPr lang="en-US" sz="1600" dirty="0"/>
              <a:t>Provides diverse context vectors at successive time steps </a:t>
            </a:r>
          </a:p>
          <a:p>
            <a:pPr marL="457200" lvl="0" indent="-317500" defTabSz="914400">
              <a:spcBef>
                <a:spcPts val="0"/>
              </a:spcBef>
              <a:spcAft>
                <a:spcPts val="0"/>
              </a:spcAft>
              <a:buSzPts val="1400"/>
              <a:buFont typeface="Calibri" panose="020F0502020204030204" pitchFamily="34" charset="0"/>
              <a:buChar char="●"/>
            </a:pPr>
            <a:r>
              <a:rPr lang="en-US" sz="1600" dirty="0"/>
              <a:t>Pays attention to words repeatedly if need be later in the summary.</a:t>
            </a:r>
          </a:p>
          <a:p>
            <a:pPr marL="457200" lvl="0" indent="-317500" defTabSz="914400">
              <a:spcBef>
                <a:spcPts val="0"/>
              </a:spcBef>
              <a:spcAft>
                <a:spcPts val="0"/>
              </a:spcAft>
              <a:buSzPts val="1400"/>
              <a:buFont typeface="Calibri" panose="020F0502020204030204" pitchFamily="34" charset="0"/>
              <a:buChar char="●"/>
            </a:pPr>
            <a:r>
              <a:rPr lang="en-US" sz="1600" dirty="0"/>
              <a:t>Adding an attention mechanism on the query string gives best summaries.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3600" b="1" dirty="0"/>
              <a:t>Future Scope: </a:t>
            </a:r>
          </a:p>
          <a:p>
            <a:pPr marL="457200" lvl="0" indent="-317500" defTabSz="914400">
              <a:spcBef>
                <a:spcPts val="1600"/>
              </a:spcBef>
              <a:spcAft>
                <a:spcPts val="0"/>
              </a:spcAft>
              <a:buSzPts val="1400"/>
              <a:buFont typeface="Calibri" panose="020F0502020204030204" pitchFamily="34" charset="0"/>
              <a:buChar char="●"/>
            </a:pPr>
            <a:r>
              <a:rPr lang="en-US" sz="1800" dirty="0"/>
              <a:t>A Context-based Abstractive Summarization model</a:t>
            </a:r>
          </a:p>
          <a:p>
            <a:pPr marL="457200" lvl="0" indent="-317500" defTabSz="914400">
              <a:spcBef>
                <a:spcPts val="0"/>
              </a:spcBef>
              <a:spcAft>
                <a:spcPts val="0"/>
              </a:spcAft>
              <a:buSzPts val="1400"/>
              <a:buFont typeface="Calibri" panose="020F0502020204030204" pitchFamily="34" charset="0"/>
              <a:buChar char="●"/>
            </a:pPr>
            <a:r>
              <a:rPr lang="en-US" sz="1800" dirty="0"/>
              <a:t>Context = Single word/ phrase/sentence/query</a:t>
            </a:r>
          </a:p>
          <a:p>
            <a:pPr marL="457200" lvl="0" indent="-317500" defTabSz="914400">
              <a:spcBef>
                <a:spcPts val="0"/>
              </a:spcBef>
              <a:spcAft>
                <a:spcPts val="0"/>
              </a:spcAft>
              <a:buSzPts val="1400"/>
              <a:buFont typeface="Calibri" panose="020F0502020204030204" pitchFamily="34" charset="0"/>
              <a:buChar char="●"/>
            </a:pPr>
            <a:r>
              <a:rPr lang="en-US" sz="1800" dirty="0"/>
              <a:t>Opinion generation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EEAD960-AC31-4CF9-A2A5-0D4E1D341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49" r="30143" b="-2"/>
          <a:stretch/>
        </p:blipFill>
        <p:spPr>
          <a:xfrm>
            <a:off x="20" y="-9096"/>
            <a:ext cx="3490702" cy="5152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23" descr="A magnifying glass on a yellow background&#10;&#10;Description automatically generated">
            <a:extLst>
              <a:ext uri="{FF2B5EF4-FFF2-40B4-BE49-F238E27FC236}">
                <a16:creationId xmlns:a16="http://schemas.microsoft.com/office/drawing/2014/main" id="{709280F0-F6C5-425E-A191-37724FD59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15731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21" name="Google Shape;121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Thank you!</a:t>
            </a:r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3412676" y="4286240"/>
            <a:ext cx="7543800" cy="85725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Mask Up &amp; Stay Safe!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32</TotalTime>
  <Words>278</Words>
  <Application>Microsoft Office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Arial</vt:lpstr>
      <vt:lpstr>Roboto</vt:lpstr>
      <vt:lpstr>Retrospect</vt:lpstr>
      <vt:lpstr>QUERY-BASED SUMMARIZATION </vt:lpstr>
      <vt:lpstr>PowerPoint Presentation</vt:lpstr>
      <vt:lpstr>DATASET</vt:lpstr>
      <vt:lpstr>MODEL TECHNICALITIES</vt:lpstr>
      <vt:lpstr>RESULTS</vt:lpstr>
      <vt:lpstr>PREDICTED SUMMARY</vt:lpstr>
      <vt:lpstr>ROADBLOCKS AND SOLUTION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Query-based Summarization </dc:title>
  <dc:creator>Juhi Kailash Paliwal</dc:creator>
  <cp:lastModifiedBy>Juhi Kailash Paliwal</cp:lastModifiedBy>
  <cp:revision>8</cp:revision>
  <dcterms:created xsi:type="dcterms:W3CDTF">2020-12-08T00:35:07Z</dcterms:created>
  <dcterms:modified xsi:type="dcterms:W3CDTF">2020-12-08T01:10:28Z</dcterms:modified>
</cp:coreProperties>
</file>