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85" r:id="rId4"/>
    <p:sldId id="286" r:id="rId5"/>
    <p:sldId id="288" r:id="rId6"/>
    <p:sldId id="289" r:id="rId7"/>
    <p:sldId id="290" r:id="rId8"/>
    <p:sldId id="291" r:id="rId9"/>
    <p:sldId id="295" r:id="rId10"/>
    <p:sldId id="294" r:id="rId11"/>
    <p:sldId id="293" r:id="rId12"/>
    <p:sldId id="29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312" y="124460"/>
            <a:ext cx="11231033" cy="14700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Avalanche Forecasting using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4755" y="1997710"/>
            <a:ext cx="8437245" cy="2912745"/>
          </a:xfrm>
          <a:blipFill rotWithShape="1">
            <a:blip r:embed="rId2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For saving Lives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By :- Anubhav Mishra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 Manaswini Nagasamudram 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Jujjuri Leelasatyakrishna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Shivesh Jha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Tanish Chaudhary            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-102870"/>
            <a:ext cx="10515600" cy="1143635"/>
          </a:xfrm>
        </p:spPr>
        <p:txBody>
          <a:bodyPr/>
          <a:lstStyle/>
          <a:p>
            <a:r>
              <a:rPr lang="en-US"/>
              <a:t>  Outcomes(Analysis)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8630" y="1040765"/>
            <a:ext cx="10878820" cy="5048885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slope increases then at high altitude the temperature gets reduced which  results in high chances of avalanches.</a:t>
            </a:r>
          </a:p>
          <a:p>
            <a:r>
              <a:rPr lang="en-US" dirty="0"/>
              <a:t>Forest density at higher altitudes can be reasonably high which effects in increase of avalanche </a:t>
            </a:r>
            <a:r>
              <a:rPr lang="en-US" dirty="0" smtClean="0"/>
              <a:t>occurrence.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95" y="-31115"/>
            <a:ext cx="10515600" cy="1143635"/>
          </a:xfrm>
        </p:spPr>
        <p:txBody>
          <a:bodyPr/>
          <a:lstStyle/>
          <a:p>
            <a:r>
              <a:rPr lang="en-US"/>
              <a:t>Applied Algorithms -: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1790" y="1228725"/>
            <a:ext cx="5169444" cy="2394041"/>
          </a:xfrm>
        </p:spPr>
        <p:txBody>
          <a:bodyPr/>
          <a:lstStyle/>
          <a:p>
            <a:r>
              <a:rPr lang="en-US" dirty="0"/>
              <a:t>Random Forest  Classification. </a:t>
            </a:r>
          </a:p>
          <a:p>
            <a:r>
              <a:rPr lang="en-US" dirty="0"/>
              <a:t>Accuracy Score :- </a:t>
            </a:r>
            <a:r>
              <a:rPr lang="en-US" dirty="0" smtClean="0"/>
              <a:t>0.8292</a:t>
            </a:r>
            <a:endParaRPr lang="en-US" dirty="0"/>
          </a:p>
          <a:p>
            <a:endParaRPr lang="en-US" dirty="0"/>
          </a:p>
          <a:p>
            <a:r>
              <a:rPr lang="en-US" dirty="0"/>
              <a:t>Decision Tree Classification. </a:t>
            </a:r>
          </a:p>
          <a:p>
            <a:r>
              <a:rPr lang="en-US" dirty="0"/>
              <a:t>Accuracy Score </a:t>
            </a:r>
            <a:r>
              <a:rPr lang="en-US" dirty="0" smtClean="0"/>
              <a:t>:- 0.8536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293"/>
            <a:ext cx="10972800" cy="1143000"/>
          </a:xfrm>
        </p:spPr>
        <p:txBody>
          <a:bodyPr/>
          <a:lstStyle/>
          <a:p>
            <a:r>
              <a:rPr lang="en-US"/>
              <a:t>Application(UI)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25165" y="26670"/>
            <a:ext cx="895477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215" y="0"/>
            <a:ext cx="8534400" cy="1198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2" name="Picture 1" descr="bg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" y="937260"/>
            <a:ext cx="12226925" cy="5974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avalanche really is......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915" y="2057400"/>
            <a:ext cx="6595110" cy="38119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/>
              <a:t>An avalanche is a mass of snow that slides rapidly down an inclined slope, such as a mountainside or the roof of a building. Avalanches are triggered by either natural forces (e.g. precipitation, wind drifting snow, rapid temperature changes) or human activity.</a:t>
            </a:r>
          </a:p>
        </p:txBody>
      </p:sp>
      <p:pic>
        <p:nvPicPr>
          <p:cNvPr id="5" name="Content Placeholder 4" descr="Annotation 2020-07-02 14192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3195" y="21590"/>
            <a:ext cx="4373880" cy="3264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1056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Content Placeholder 2" descr="Danger_Scale_-_English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26" y="60960"/>
            <a:ext cx="12149863" cy="6814185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" y="-5715"/>
            <a:ext cx="10515600" cy="951230"/>
          </a:xfrm>
        </p:spPr>
        <p:txBody>
          <a:bodyPr/>
          <a:lstStyle/>
          <a:p>
            <a:r>
              <a:rPr lang="en-US"/>
              <a:t>Types of avalanche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53110" y="1030604"/>
            <a:ext cx="10515600" cy="341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Wet Avalanches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Dry (Powder) Avalanches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Dry Slab Avalanches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Loose Snow </a:t>
            </a:r>
            <a:r>
              <a:rPr lang="en-US" dirty="0" smtClean="0">
                <a:ea typeface="+mj-lt"/>
                <a:cs typeface="+mj-lt"/>
                <a:sym typeface="+mn-ea"/>
              </a:rPr>
              <a:t>Avalanches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5080" y="98108"/>
            <a:ext cx="10972800" cy="1143000"/>
          </a:xfrm>
        </p:spPr>
        <p:txBody>
          <a:bodyPr/>
          <a:lstStyle/>
          <a:p>
            <a:r>
              <a:rPr lang="en-US" sz="4000"/>
              <a:t>Parameters :</a:t>
            </a:r>
          </a:p>
        </p:txBody>
      </p:sp>
      <p:pic>
        <p:nvPicPr>
          <p:cNvPr id="5" name="Content Placeholder 5" descr="dataimg (2)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06570" y="38100"/>
            <a:ext cx="7920355" cy="6782435"/>
          </a:xfrm>
          <a:prstGeom prst="rect">
            <a:avLst/>
          </a:prstGeom>
          <a:noFill/>
          <a:ln w="9525">
            <a:noFill/>
          </a:ln>
          <a:effectLst>
            <a:glow rad="228600">
              <a:schemeClr val="bg1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8" name="Text Box 7"/>
          <p:cNvSpPr txBox="1"/>
          <p:nvPr/>
        </p:nvSpPr>
        <p:spPr>
          <a:xfrm>
            <a:off x="241300" y="1048385"/>
            <a:ext cx="5754370" cy="2861310"/>
          </a:xfrm>
          <a:prstGeom prst="rect">
            <a:avLst/>
          </a:prstGeom>
          <a:noFill/>
          <a:effectLst>
            <a:glow rad="127000">
              <a:schemeClr val="bg1">
                <a:lumMod val="40000"/>
                <a:lumOff val="6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Slope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Forest Density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Snow Density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Air Temperature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Wind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8790" y="1325880"/>
            <a:ext cx="11003280" cy="5313680"/>
          </a:xfrm>
        </p:spPr>
        <p:txBody>
          <a:bodyPr/>
          <a:lstStyle/>
          <a:p>
            <a:pPr>
              <a:buFont typeface="Arial" panose="020B0604020202020204" pitchFamily="34" charset="0"/>
            </a:pPr>
            <a:r>
              <a:rPr lang="en-US" sz="2800" dirty="0">
                <a:sym typeface="+mn-ea"/>
              </a:rPr>
              <a:t>Slope  - It is measured in degrees.</a:t>
            </a:r>
            <a:endParaRPr lang="en-US" sz="2800" dirty="0"/>
          </a:p>
          <a:p>
            <a:r>
              <a:rPr lang="en-US" sz="2800" dirty="0"/>
              <a:t>Forest Density -  </a:t>
            </a:r>
            <a:r>
              <a:rPr lang="en-US" sz="2800" dirty="0">
                <a:sym typeface="+mn-ea"/>
              </a:rPr>
              <a:t> It is measured under dataset as low,medium and high.</a:t>
            </a:r>
          </a:p>
          <a:p>
            <a:r>
              <a:rPr lang="en-US" sz="2800" dirty="0">
                <a:sym typeface="+mn-ea"/>
              </a:rPr>
              <a:t>Snow Density - It is measured in Kg per cubic meter.</a:t>
            </a:r>
          </a:p>
          <a:p>
            <a:r>
              <a:rPr lang="en-US" sz="2800" dirty="0">
                <a:sym typeface="+mn-ea"/>
              </a:rPr>
              <a:t>Temperature - It is measured in Celsius</a:t>
            </a:r>
            <a:r>
              <a:rPr lang="en-US" sz="2800" dirty="0" smtClean="0">
                <a:sym typeface="+mn-ea"/>
              </a:rPr>
              <a:t>.</a:t>
            </a:r>
          </a:p>
          <a:p>
            <a:r>
              <a:rPr lang="en-US" sz="2800" dirty="0" smtClean="0">
                <a:sym typeface="+mn-ea"/>
              </a:rPr>
              <a:t>Wind – It is measured in Mile per hour</a:t>
            </a:r>
            <a:endParaRPr lang="en-US" sz="2800" dirty="0">
              <a:sym typeface="+mn-ea"/>
            </a:endParaRPr>
          </a:p>
          <a:p>
            <a:endParaRPr lang="en-US" sz="2800" dirty="0">
              <a:sym typeface="+mn-ea"/>
            </a:endParaRPr>
          </a:p>
          <a:p>
            <a:endParaRPr lang="en-US" sz="2800" dirty="0">
              <a:sym typeface="+mn-ea"/>
            </a:endParaRPr>
          </a:p>
          <a:p>
            <a:endParaRPr lang="en-US" sz="2800" dirty="0">
              <a:sym typeface="+mn-ea"/>
            </a:endParaRPr>
          </a:p>
          <a:p>
            <a:r>
              <a:rPr lang="en-US" sz="3600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66" y="390208"/>
            <a:ext cx="10515600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xmlns="" val="44259705"/>
              </p:ext>
            </p:extLst>
          </p:nvPr>
        </p:nvGraphicFramePr>
        <p:xfrm>
          <a:off x="-2540" y="-3175"/>
          <a:ext cx="5742940" cy="385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01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Slope in degrees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(Avalanche)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than 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30 to 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More than 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xmlns="" val="1696434810"/>
              </p:ext>
            </p:extLst>
          </p:nvPr>
        </p:nvGraphicFramePr>
        <p:xfrm>
          <a:off x="5677988" y="-3175"/>
          <a:ext cx="6505303" cy="3852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82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Forest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(Avalanche)</a:t>
                      </a: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1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1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18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-1905" y="3853815"/>
          <a:ext cx="5680710" cy="323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Snow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(Avalanche)</a:t>
                      </a:r>
                    </a:p>
                    <a:p>
                      <a:pPr>
                        <a:buNone/>
                      </a:pP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1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than 20 (&lt;20)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20 - 50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1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More than 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xmlns="" val="119055800"/>
              </p:ext>
            </p:extLst>
          </p:nvPr>
        </p:nvGraphicFramePr>
        <p:xfrm>
          <a:off x="5678803" y="3857898"/>
          <a:ext cx="6513196" cy="3213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5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6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669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(Avalanche)</a:t>
                      </a:r>
                    </a:p>
                    <a:p>
                      <a:pPr>
                        <a:buNone/>
                      </a:pP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541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 -10(Freezing)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 Greater  (&gt; 8 degrees)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Between -10 to 8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6131"/>
            <a:ext cx="10972800" cy="1143000"/>
          </a:xfrm>
        </p:spPr>
        <p:txBody>
          <a:bodyPr/>
          <a:lstStyle/>
          <a:p>
            <a:r>
              <a:rPr lang="en-US" dirty="0"/>
              <a:t> Data Visualization:</a:t>
            </a:r>
          </a:p>
        </p:txBody>
      </p:sp>
      <p:pic>
        <p:nvPicPr>
          <p:cNvPr id="6" name="Content Placeholder 5" descr="Annotation 2020-07-03 104459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7699" b="727"/>
          <a:stretch/>
        </p:blipFill>
        <p:spPr>
          <a:xfrm>
            <a:off x="531223" y="583881"/>
            <a:ext cx="5617028" cy="332245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2070" t="1343" b="-1"/>
          <a:stretch/>
        </p:blipFill>
        <p:spPr>
          <a:xfrm>
            <a:off x="6150424" y="679269"/>
            <a:ext cx="5771905" cy="3255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437" t="2762"/>
          <a:stretch/>
        </p:blipFill>
        <p:spPr>
          <a:xfrm>
            <a:off x="1210491" y="3910148"/>
            <a:ext cx="4942024" cy="2944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1392"/>
          <a:stretch/>
        </p:blipFill>
        <p:spPr>
          <a:xfrm>
            <a:off x="6148251" y="3924340"/>
            <a:ext cx="5774078" cy="293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" y="13970"/>
            <a:ext cx="11743055" cy="1564640"/>
          </a:xfrm>
        </p:spPr>
        <p:txBody>
          <a:bodyPr/>
          <a:lstStyle/>
          <a:p>
            <a:r>
              <a:rPr lang="en-US"/>
              <a:t>Heat Map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4115" y="14605"/>
            <a:ext cx="8479790" cy="68802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90195" y="1395730"/>
            <a:ext cx="34880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/>
              <a:t>Diagonals are strongly related.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Strong correlation(near to 1)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Weak correlation(near to -1)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   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323</Words>
  <Application>Microsoft Office PowerPoint</Application>
  <PresentationFormat>Custom</PresentationFormat>
  <Paragraphs>93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Art_mountaineering</vt:lpstr>
      <vt:lpstr>Avalanche Forecasting using ML</vt:lpstr>
      <vt:lpstr>What avalanche really is......</vt:lpstr>
      <vt:lpstr>Example</vt:lpstr>
      <vt:lpstr>Types of avalanche</vt:lpstr>
      <vt:lpstr>Parameters :</vt:lpstr>
      <vt:lpstr>Slide 6</vt:lpstr>
      <vt:lpstr>Slide 7</vt:lpstr>
      <vt:lpstr> Data Visualization:</vt:lpstr>
      <vt:lpstr>Heat Map </vt:lpstr>
      <vt:lpstr>  Outcomes(Analysis)</vt:lpstr>
      <vt:lpstr>Applied Algorithms -:</vt:lpstr>
      <vt:lpstr>Application(UI)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Avalanche Forecastig using ML</dc:title>
  <dc:creator>Asus</dc:creator>
  <cp:lastModifiedBy>Smile</cp:lastModifiedBy>
  <cp:revision>24</cp:revision>
  <dcterms:created xsi:type="dcterms:W3CDTF">2020-07-01T14:39:00Z</dcterms:created>
  <dcterms:modified xsi:type="dcterms:W3CDTF">2020-07-05T14:08:19Z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1033-11.2.0.9452</vt:lpwstr>
  </property>
</Properties>
</file>