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5CC4-3B32-3CE3-9AE4-81B9D9D1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B27A-68FC-48BC-7F94-FE18AE396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1198-3410-D340-FADB-3B76E074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1420-E283-A4E0-0425-CDB8780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CF6C-B0D5-735F-058C-C94CABFC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1A90-8E21-4C55-6F0E-5626BC98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635D7-4D84-DB13-4F4F-85F3AD597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E7BA-E3AE-6A3B-E1F3-107064B0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762B-47B6-4F62-F037-3B4AEE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0BF8-B389-7093-1C91-6BF88830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0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624BB-EE78-C637-E0C0-479DBAE36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3BAB4-C4C5-3A22-FB86-B9EA2705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51D0-CF68-61A5-FD73-8953F69E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69FD-FC8F-B37C-7616-7246BAB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87D8-EB83-29B5-4A70-7FF5DAA5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5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1F8-7C38-A563-BE0B-289C37C8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7B57-19FD-71BC-D881-4F5E28406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2581-A7B8-C00D-1472-B58E20E5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24A5-7646-1B11-30E4-944FFB3B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6E2-2861-43DE-0E0D-00C1DD2E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2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5A1-B681-7AC3-FC4D-153F8B14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41A9-50FE-CFEE-52C6-7F7DF368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1272-8AA7-BFFF-369A-13D2DA37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7C28-977D-987A-1189-8FC65596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6494-1093-4039-5A16-EAEF85F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5F4B-0742-173A-760B-66D59F0F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DE03-AB67-EDEA-DB52-9FAB5586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41B7-1F83-8F75-871F-32FCE84A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7FAEB-8C18-0BB3-0B8D-1C501D0C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0EC79-EF2D-D2EC-DE0B-93B6F12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C5ECD-A40A-8B05-963C-0076CDF3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D665-583F-5AD3-6612-97AA9C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B70F-16E5-4950-B49E-5F2071EC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82787-88A4-47D2-0024-14BB3695C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ABBDA-6993-6255-2C20-821E0BF05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A5F34-134A-09B3-81F8-4F39B987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92275-C831-0AE2-BD1B-945FBCB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00CAA-94AB-6D6A-8E95-DDC570F0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43CE5-B7F2-8F74-579B-9E1791A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D61-B425-6C79-6AEE-78B1EAEF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AEB80-3CF8-4EB9-03D0-7C68E907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F7B5D-D21A-71DD-ADD1-8186F794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74F0A-49DE-33C7-9AA2-88D02BFB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3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99103-518D-24B2-9FC1-573CA652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456AC-EE4B-1FCC-8ED0-3A379C37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151B6-2107-12E8-8471-DEAA5DED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EB7F-0838-AE92-0A6C-C2533794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EF14-E089-1A0C-63ED-BAB5A997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1E74E-7ECB-2E2A-F2CE-2AF13D5B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5E37-B24C-DDB8-0DCD-B771617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4DA33-1E1F-F091-DC89-5008DCED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3E170-6483-10CF-BA72-24A7950A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5769-7DFA-899B-0123-E3C5BE40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6B891-75BD-C907-3A5A-5E4EE2A7E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C069-673E-FB1E-528E-828B70F5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64D7-709D-299C-7393-3C391231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3DE5-FC5E-D317-CAD3-BA9D3DF4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B599-ECC7-FBC1-D6B1-2C2A80A6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D0DA1-7866-8E3E-CBD1-FD38D6FD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EB5C-002F-BB70-C962-72A937E6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60C10-367F-14E3-E7C7-F32D472D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B7B8-EB7D-4C20-9B61-5808B37A438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0CCE-66B7-D46E-0FE6-C9E03ABE6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B165F-F73B-2CB9-9224-2BC350A65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4820-7ACD-474D-AC34-0610C2D5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8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55CD-8209-5151-09DB-98A00360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4423"/>
          </a:xfrm>
        </p:spPr>
        <p:txBody>
          <a:bodyPr>
            <a:normAutofit/>
          </a:bodyPr>
          <a:lstStyle/>
          <a:p>
            <a:r>
              <a:rPr lang="en-US" sz="3200" dirty="0"/>
              <a:t>Name – </a:t>
            </a:r>
            <a:r>
              <a:rPr lang="en-US" sz="3200" b="1" dirty="0"/>
              <a:t>Maddirala Sai Sudha Manaswini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Student id - </a:t>
            </a:r>
            <a:r>
              <a:rPr lang="en-IN" sz="2800" b="0" i="0" dirty="0">
                <a:solidFill>
                  <a:srgbClr val="333333"/>
                </a:solidFill>
                <a:effectLst/>
                <a:latin typeface="Helvetica Neue"/>
              </a:rPr>
              <a:t>STU6371ec00bcd711668410368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AAF4-9A7A-2695-4D2D-B0120CF89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19" y="3429000"/>
            <a:ext cx="11098635" cy="1828799"/>
          </a:xfrm>
        </p:spPr>
        <p:txBody>
          <a:bodyPr/>
          <a:lstStyle/>
          <a:p>
            <a:r>
              <a:rPr lang="en-IN" sz="2400" b="0" i="0" dirty="0">
                <a:solidFill>
                  <a:srgbClr val="333333"/>
                </a:solidFill>
                <a:effectLst/>
                <a:latin typeface="Helvetica Neue"/>
              </a:rPr>
              <a:t>Project -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P2 - </a:t>
            </a:r>
            <a:r>
              <a:rPr lang="en-US" sz="20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Power BI-Driven Exhaustive Analysis of Indian Agriculture Sector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95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544-796C-9DBD-7DC4-9EE5539A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r>
              <a:rPr lang="en-US" sz="4000" b="1" dirty="0"/>
              <a:t>Top</a:t>
            </a:r>
            <a:r>
              <a:rPr lang="en-US" sz="4000" dirty="0"/>
              <a:t> 5 </a:t>
            </a:r>
            <a:r>
              <a:rPr lang="en-US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Crops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</a:t>
            </a:r>
            <a:r>
              <a:rPr lang="en-US" sz="4000" dirty="0"/>
              <a:t>using </a:t>
            </a:r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B7271-C0A3-AC8E-CE27-2F1BF145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892129"/>
            <a:ext cx="7822276" cy="42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DF0E-419A-E9EB-4622-2FD01BC6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sz="4000" dirty="0"/>
              <a:t> 3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</a:t>
            </a:r>
            <a:r>
              <a:rPr lang="en-US" sz="4000" dirty="0"/>
              <a:t> by </a:t>
            </a:r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sz="4000" dirty="0"/>
              <a:t> Using </a:t>
            </a:r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Funnel Chart</a:t>
            </a:r>
            <a:endParaRPr lang="en-IN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EBB01-5368-14D5-794F-843926B9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392" y="1343486"/>
            <a:ext cx="8397063" cy="4351338"/>
          </a:xfrm>
        </p:spPr>
      </p:pic>
    </p:spTree>
    <p:extLst>
      <p:ext uri="{BB962C8B-B14F-4D97-AF65-F5344CB8AC3E}">
        <p14:creationId xmlns:p14="http://schemas.microsoft.com/office/powerpoint/2010/main" val="17117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9313-1D46-DDE9-562C-D8A893A3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dirty="0"/>
              <a:t> 3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District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dirty="0"/>
              <a:t> Using </a:t>
            </a:r>
            <a:r>
              <a:rPr lang="en-US" b="1" i="1" dirty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 </a:t>
            </a:r>
            <a:endParaRPr lang="en-IN" b="1" i="1" dirty="0">
              <a:solidFill>
                <a:srgbClr val="00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80F10-EF43-0FEB-E963-4402FCE6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32" y="1584556"/>
            <a:ext cx="7571466" cy="4351338"/>
          </a:xfrm>
        </p:spPr>
      </p:pic>
    </p:spTree>
    <p:extLst>
      <p:ext uri="{BB962C8B-B14F-4D97-AF65-F5344CB8AC3E}">
        <p14:creationId xmlns:p14="http://schemas.microsoft.com/office/powerpoint/2010/main" val="40014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87CA-65CA-E91A-F523-4AF3F303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>
              <a:bevelB w="57150" h="38100" prst="artDeco"/>
            </a:sp3d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US" sz="4000" dirty="0"/>
              <a:t> 3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District </a:t>
            </a:r>
            <a:r>
              <a:rPr lang="en-US" sz="4000" dirty="0"/>
              <a:t>by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sz="4000" dirty="0"/>
              <a:t> Using Pie Chart 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16F6B-05E8-E154-F834-8345B030F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131" y="1825625"/>
            <a:ext cx="7747462" cy="4351338"/>
          </a:xfrm>
        </p:spPr>
      </p:pic>
    </p:spTree>
    <p:extLst>
      <p:ext uri="{BB962C8B-B14F-4D97-AF65-F5344CB8AC3E}">
        <p14:creationId xmlns:p14="http://schemas.microsoft.com/office/powerpoint/2010/main" val="13891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C44B-28B2-EC6A-7645-1ECA3094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-US" dirty="0"/>
              <a:t> by 1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4724E-38FE-EA56-6A74-2EDC5407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740" y="1825625"/>
            <a:ext cx="6982519" cy="4351338"/>
          </a:xfrm>
        </p:spPr>
      </p:pic>
    </p:spTree>
    <p:extLst>
      <p:ext uri="{BB962C8B-B14F-4D97-AF65-F5344CB8AC3E}">
        <p14:creationId xmlns:p14="http://schemas.microsoft.com/office/powerpoint/2010/main" val="21964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A083-8808-DF05-8B62-25ABA30E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US" dirty="0"/>
              <a:t> by each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Year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09E21-BABD-BB42-885E-1DDDEB79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296" y="1825625"/>
            <a:ext cx="7003408" cy="4351338"/>
          </a:xfrm>
        </p:spPr>
      </p:pic>
    </p:spTree>
    <p:extLst>
      <p:ext uri="{BB962C8B-B14F-4D97-AF65-F5344CB8AC3E}">
        <p14:creationId xmlns:p14="http://schemas.microsoft.com/office/powerpoint/2010/main" val="292529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867-E5C3-D6E2-4FEC-5300D7EA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IN" dirty="0"/>
              <a:t> by Each </a:t>
            </a:r>
            <a:r>
              <a:rPr lang="en-IN" b="1" dirty="0">
                <a:solidFill>
                  <a:srgbClr val="00FFCC"/>
                </a:solidFill>
              </a:rPr>
              <a:t>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D76BB-3B7F-74F6-6FE6-AEBE772E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865" y="1825625"/>
            <a:ext cx="7814784" cy="4351338"/>
          </a:xfrm>
        </p:spPr>
      </p:pic>
    </p:spTree>
    <p:extLst>
      <p:ext uri="{BB962C8B-B14F-4D97-AF65-F5344CB8AC3E}">
        <p14:creationId xmlns:p14="http://schemas.microsoft.com/office/powerpoint/2010/main" val="224551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4E46-598F-AD35-BF9D-6A9BB8BF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en-US" dirty="0"/>
              <a:t> for </a:t>
            </a:r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Crops</a:t>
            </a:r>
            <a:endParaRPr lang="en-IN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5E39F-7371-D77C-001E-CC2781C7E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404" y="1833576"/>
            <a:ext cx="7852484" cy="4416149"/>
          </a:xfrm>
        </p:spPr>
      </p:pic>
    </p:spTree>
    <p:extLst>
      <p:ext uri="{BB962C8B-B14F-4D97-AF65-F5344CB8AC3E}">
        <p14:creationId xmlns:p14="http://schemas.microsoft.com/office/powerpoint/2010/main" val="270753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Name – Maddirala Sai Sudha Manaswini  Student id - STU6371ec00bcd711668410368</vt:lpstr>
      <vt:lpstr>Top 5 Crops Production using Stacked Bar Chart</vt:lpstr>
      <vt:lpstr>Top 3 States by Production Using Funnel Chart</vt:lpstr>
      <vt:lpstr>Top 3 District by Production Using Pie Chart </vt:lpstr>
      <vt:lpstr>Bottom 3 District by Production Using Pie Chart </vt:lpstr>
      <vt:lpstr>Prediction of Production by 1 year</vt:lpstr>
      <vt:lpstr>Production by each Crop Year</vt:lpstr>
      <vt:lpstr>Production by Each Season</vt:lpstr>
      <vt:lpstr>Production Analysis for Indian Crops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– Md Mahfooz Alam Ansari  Student id - STU64bec89eb7f7e1690224798</dc:title>
  <dc:creator>Mahfooz Ansari</dc:creator>
  <cp:lastModifiedBy>Manaswini Maddirala</cp:lastModifiedBy>
  <cp:revision>4</cp:revision>
  <dcterms:created xsi:type="dcterms:W3CDTF">2024-03-16T07:41:56Z</dcterms:created>
  <dcterms:modified xsi:type="dcterms:W3CDTF">2025-02-03T09:28:59Z</dcterms:modified>
</cp:coreProperties>
</file>