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9"/>
  </p:handoutMasterIdLst>
  <p:sldIdLst>
    <p:sldId id="256" r:id="rId6"/>
    <p:sldId id="261" r:id="rId7"/>
    <p:sldId id="266" r:id="rId8"/>
    <p:sldId id="267" r:id="rId9"/>
    <p:sldId id="268" r:id="rId10"/>
    <p:sldId id="275" r:id="rId11"/>
    <p:sldId id="269" r:id="rId12"/>
    <p:sldId id="270" r:id="rId13"/>
    <p:sldId id="271" r:id="rId14"/>
    <p:sldId id="272" r:id="rId15"/>
    <p:sldId id="273" r:id="rId16"/>
    <p:sldId id="27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80"/>
    <a:srgbClr val="FFDF7D"/>
    <a:srgbClr val="66B3E4"/>
    <a:srgbClr val="ECECEC"/>
    <a:srgbClr val="7FA3BF"/>
    <a:srgbClr val="595959"/>
    <a:srgbClr val="F9F0E0"/>
    <a:srgbClr val="F2F7FA"/>
    <a:srgbClr val="E7E2CA"/>
    <a:srgbClr val="E1EB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40B4C-DF27-432C-85D1-72F9B1C4C372}" v="11" dt="2025-06-30T12:23:55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likonda Seshagiri Manaswini" userId="bdff34f3-8fb1-423d-b79f-4ba8c16cc2f9" providerId="ADAL" clId="{9FF40B4C-DF27-432C-85D1-72F9B1C4C372}"/>
    <pc:docChg chg="undo custSel addSld delSld modSld">
      <pc:chgData name="Pallikonda Seshagiri Manaswini" userId="bdff34f3-8fb1-423d-b79f-4ba8c16cc2f9" providerId="ADAL" clId="{9FF40B4C-DF27-432C-85D1-72F9B1C4C372}" dt="2025-06-30T12:24:09.713" v="271" actId="14100"/>
      <pc:docMkLst>
        <pc:docMk/>
      </pc:docMkLst>
      <pc:sldChg chg="addSp modSp mod">
        <pc:chgData name="Pallikonda Seshagiri Manaswini" userId="bdff34f3-8fb1-423d-b79f-4ba8c16cc2f9" providerId="ADAL" clId="{9FF40B4C-DF27-432C-85D1-72F9B1C4C372}" dt="2025-06-30T11:07:45.406" v="192" actId="20577"/>
        <pc:sldMkLst>
          <pc:docMk/>
          <pc:sldMk cId="245837743" sldId="256"/>
        </pc:sldMkLst>
        <pc:spChg chg="add mod">
          <ac:chgData name="Pallikonda Seshagiri Manaswini" userId="bdff34f3-8fb1-423d-b79f-4ba8c16cc2f9" providerId="ADAL" clId="{9FF40B4C-DF27-432C-85D1-72F9B1C4C372}" dt="2025-06-30T11:07:45.406" v="192" actId="20577"/>
          <ac:spMkLst>
            <pc:docMk/>
            <pc:sldMk cId="245837743" sldId="256"/>
            <ac:spMk id="3" creationId="{71509E71-3BA8-6B53-8C4D-A5598B9465E1}"/>
          </ac:spMkLst>
        </pc:spChg>
        <pc:spChg chg="mod">
          <ac:chgData name="Pallikonda Seshagiri Manaswini" userId="bdff34f3-8fb1-423d-b79f-4ba8c16cc2f9" providerId="ADAL" clId="{9FF40B4C-DF27-432C-85D1-72F9B1C4C372}" dt="2025-06-30T11:05:57.946" v="157" actId="1076"/>
          <ac:spMkLst>
            <pc:docMk/>
            <pc:sldMk cId="245837743" sldId="256"/>
            <ac:spMk id="15" creationId="{9E82882D-F3C1-4C31-B151-94048313653A}"/>
          </ac:spMkLst>
        </pc:spChg>
      </pc:sldChg>
      <pc:sldChg chg="modSp mod">
        <pc:chgData name="Pallikonda Seshagiri Manaswini" userId="bdff34f3-8fb1-423d-b79f-4ba8c16cc2f9" providerId="ADAL" clId="{9FF40B4C-DF27-432C-85D1-72F9B1C4C372}" dt="2025-06-30T11:09:56.692" v="237" actId="27636"/>
        <pc:sldMkLst>
          <pc:docMk/>
          <pc:sldMk cId="2316297319" sldId="261"/>
        </pc:sldMkLst>
        <pc:spChg chg="mod">
          <ac:chgData name="Pallikonda Seshagiri Manaswini" userId="bdff34f3-8fb1-423d-b79f-4ba8c16cc2f9" providerId="ADAL" clId="{9FF40B4C-DF27-432C-85D1-72F9B1C4C372}" dt="2025-06-30T11:09:56.692" v="237" actId="27636"/>
          <ac:spMkLst>
            <pc:docMk/>
            <pc:sldMk cId="2316297319" sldId="261"/>
            <ac:spMk id="11" creationId="{7F585B8E-356B-ECE8-5509-109D12D43065}"/>
          </ac:spMkLst>
        </pc:spChg>
        <pc:spChg chg="mod">
          <ac:chgData name="Pallikonda Seshagiri Manaswini" userId="bdff34f3-8fb1-423d-b79f-4ba8c16cc2f9" providerId="ADAL" clId="{9FF40B4C-DF27-432C-85D1-72F9B1C4C372}" dt="2025-06-30T09:47:20.137" v="139" actId="255"/>
          <ac:spMkLst>
            <pc:docMk/>
            <pc:sldMk cId="2316297319" sldId="261"/>
            <ac:spMk id="13" creationId="{B78F5D48-7A5F-06D1-12C2-C9B05042EBF1}"/>
          </ac:spMkLst>
        </pc:spChg>
      </pc:sldChg>
      <pc:sldChg chg="modSp mod">
        <pc:chgData name="Pallikonda Seshagiri Manaswini" userId="bdff34f3-8fb1-423d-b79f-4ba8c16cc2f9" providerId="ADAL" clId="{9FF40B4C-DF27-432C-85D1-72F9B1C4C372}" dt="2025-06-30T11:10:49.532" v="239" actId="255"/>
        <pc:sldMkLst>
          <pc:docMk/>
          <pc:sldMk cId="3285503349" sldId="265"/>
        </pc:sldMkLst>
        <pc:spChg chg="mod">
          <ac:chgData name="Pallikonda Seshagiri Manaswini" userId="bdff34f3-8fb1-423d-b79f-4ba8c16cc2f9" providerId="ADAL" clId="{9FF40B4C-DF27-432C-85D1-72F9B1C4C372}" dt="2025-06-30T11:10:49.532" v="239" actId="255"/>
          <ac:spMkLst>
            <pc:docMk/>
            <pc:sldMk cId="3285503349" sldId="265"/>
            <ac:spMk id="5" creationId="{83DB2B9B-DFAC-0E48-FC1D-B5B0DA45A3F1}"/>
          </ac:spMkLst>
        </pc:spChg>
      </pc:sldChg>
      <pc:sldChg chg="modSp mod">
        <pc:chgData name="Pallikonda Seshagiri Manaswini" userId="bdff34f3-8fb1-423d-b79f-4ba8c16cc2f9" providerId="ADAL" clId="{9FF40B4C-DF27-432C-85D1-72F9B1C4C372}" dt="2025-06-30T12:18:53.067" v="243" actId="1036"/>
        <pc:sldMkLst>
          <pc:docMk/>
          <pc:sldMk cId="2049258103" sldId="267"/>
        </pc:sldMkLst>
        <pc:spChg chg="mod">
          <ac:chgData name="Pallikonda Seshagiri Manaswini" userId="bdff34f3-8fb1-423d-b79f-4ba8c16cc2f9" providerId="ADAL" clId="{9FF40B4C-DF27-432C-85D1-72F9B1C4C372}" dt="2025-06-30T12:18:53.067" v="243" actId="1036"/>
          <ac:spMkLst>
            <pc:docMk/>
            <pc:sldMk cId="2049258103" sldId="267"/>
            <ac:spMk id="2" creationId="{5AD1001E-9B46-57FF-3DE9-1737A34A8378}"/>
          </ac:spMkLst>
        </pc:spChg>
      </pc:sldChg>
      <pc:sldChg chg="addSp delSp modSp mod">
        <pc:chgData name="Pallikonda Seshagiri Manaswini" userId="bdff34f3-8fb1-423d-b79f-4ba8c16cc2f9" providerId="ADAL" clId="{9FF40B4C-DF27-432C-85D1-72F9B1C4C372}" dt="2025-06-30T09:42:26.465" v="7" actId="14100"/>
        <pc:sldMkLst>
          <pc:docMk/>
          <pc:sldMk cId="329852294" sldId="274"/>
        </pc:sldMkLst>
        <pc:spChg chg="del mod">
          <ac:chgData name="Pallikonda Seshagiri Manaswini" userId="bdff34f3-8fb1-423d-b79f-4ba8c16cc2f9" providerId="ADAL" clId="{9FF40B4C-DF27-432C-85D1-72F9B1C4C372}" dt="2025-06-30T09:42:11.846" v="1"/>
          <ac:spMkLst>
            <pc:docMk/>
            <pc:sldMk cId="329852294" sldId="274"/>
            <ac:spMk id="3" creationId="{DCE03C2B-E3A6-5E7A-A427-42F3E01D361F}"/>
          </ac:spMkLst>
        </pc:spChg>
        <pc:picChg chg="add mod">
          <ac:chgData name="Pallikonda Seshagiri Manaswini" userId="bdff34f3-8fb1-423d-b79f-4ba8c16cc2f9" providerId="ADAL" clId="{9FF40B4C-DF27-432C-85D1-72F9B1C4C372}" dt="2025-06-30T09:42:26.465" v="7" actId="14100"/>
          <ac:picMkLst>
            <pc:docMk/>
            <pc:sldMk cId="329852294" sldId="274"/>
            <ac:picMk id="5" creationId="{57532549-F740-2D46-4C03-99372C776E47}"/>
          </ac:picMkLst>
        </pc:picChg>
      </pc:sldChg>
      <pc:sldChg chg="modSp new del mod">
        <pc:chgData name="Pallikonda Seshagiri Manaswini" userId="bdff34f3-8fb1-423d-b79f-4ba8c16cc2f9" providerId="ADAL" clId="{9FF40B4C-DF27-432C-85D1-72F9B1C4C372}" dt="2025-06-30T11:06:47.995" v="165" actId="2696"/>
        <pc:sldMkLst>
          <pc:docMk/>
          <pc:sldMk cId="655405842" sldId="275"/>
        </pc:sldMkLst>
        <pc:spChg chg="mod">
          <ac:chgData name="Pallikonda Seshagiri Manaswini" userId="bdff34f3-8fb1-423d-b79f-4ba8c16cc2f9" providerId="ADAL" clId="{9FF40B4C-DF27-432C-85D1-72F9B1C4C372}" dt="2025-06-30T11:06:38.019" v="164" actId="27636"/>
          <ac:spMkLst>
            <pc:docMk/>
            <pc:sldMk cId="655405842" sldId="275"/>
            <ac:spMk id="2" creationId="{569629AD-100D-36D2-AC01-95EE372D1EF0}"/>
          </ac:spMkLst>
        </pc:spChg>
        <pc:spChg chg="mod">
          <ac:chgData name="Pallikonda Seshagiri Manaswini" userId="bdff34f3-8fb1-423d-b79f-4ba8c16cc2f9" providerId="ADAL" clId="{9FF40B4C-DF27-432C-85D1-72F9B1C4C372}" dt="2025-06-30T11:06:27.575" v="160" actId="1076"/>
          <ac:spMkLst>
            <pc:docMk/>
            <pc:sldMk cId="655405842" sldId="275"/>
            <ac:spMk id="3" creationId="{6EA1BB35-8415-3258-EE51-CC6FF11C977C}"/>
          </ac:spMkLst>
        </pc:spChg>
      </pc:sldChg>
      <pc:sldChg chg="addSp delSp modSp add mod">
        <pc:chgData name="Pallikonda Seshagiri Manaswini" userId="bdff34f3-8fb1-423d-b79f-4ba8c16cc2f9" providerId="ADAL" clId="{9FF40B4C-DF27-432C-85D1-72F9B1C4C372}" dt="2025-06-30T12:24:09.713" v="271" actId="14100"/>
        <pc:sldMkLst>
          <pc:docMk/>
          <pc:sldMk cId="682572092" sldId="275"/>
        </pc:sldMkLst>
        <pc:spChg chg="mod">
          <ac:chgData name="Pallikonda Seshagiri Manaswini" userId="bdff34f3-8fb1-423d-b79f-4ba8c16cc2f9" providerId="ADAL" clId="{9FF40B4C-DF27-432C-85D1-72F9B1C4C372}" dt="2025-06-30T12:23:39.035" v="263" actId="20577"/>
          <ac:spMkLst>
            <pc:docMk/>
            <pc:sldMk cId="682572092" sldId="275"/>
            <ac:spMk id="2" creationId="{923123F9-2BBB-DF81-6C16-0309C924B311}"/>
          </ac:spMkLst>
        </pc:spChg>
        <pc:spChg chg="del mod">
          <ac:chgData name="Pallikonda Seshagiri Manaswini" userId="bdff34f3-8fb1-423d-b79f-4ba8c16cc2f9" providerId="ADAL" clId="{9FF40B4C-DF27-432C-85D1-72F9B1C4C372}" dt="2025-06-30T12:23:55.353" v="265" actId="931"/>
          <ac:spMkLst>
            <pc:docMk/>
            <pc:sldMk cId="682572092" sldId="275"/>
            <ac:spMk id="3" creationId="{55122B56-F674-434D-4D68-DFE98C2FF587}"/>
          </ac:spMkLst>
        </pc:spChg>
        <pc:picChg chg="add mod">
          <ac:chgData name="Pallikonda Seshagiri Manaswini" userId="bdff34f3-8fb1-423d-b79f-4ba8c16cc2f9" providerId="ADAL" clId="{9FF40B4C-DF27-432C-85D1-72F9B1C4C372}" dt="2025-06-30T12:24:09.713" v="271" actId="14100"/>
          <ac:picMkLst>
            <pc:docMk/>
            <pc:sldMk cId="682572092" sldId="275"/>
            <ac:picMk id="5" creationId="{643443F7-99A3-4020-622A-9DBE17C43E1F}"/>
          </ac:picMkLst>
        </pc:picChg>
      </pc:sldChg>
      <pc:sldChg chg="modSp add del mod">
        <pc:chgData name="Pallikonda Seshagiri Manaswini" userId="bdff34f3-8fb1-423d-b79f-4ba8c16cc2f9" providerId="ADAL" clId="{9FF40B4C-DF27-432C-85D1-72F9B1C4C372}" dt="2025-06-30T11:09:51.284" v="235" actId="2696"/>
        <pc:sldMkLst>
          <pc:docMk/>
          <pc:sldMk cId="1147946423" sldId="275"/>
        </pc:sldMkLst>
        <pc:spChg chg="mod">
          <ac:chgData name="Pallikonda Seshagiri Manaswini" userId="bdff34f3-8fb1-423d-b79f-4ba8c16cc2f9" providerId="ADAL" clId="{9FF40B4C-DF27-432C-85D1-72F9B1C4C372}" dt="2025-06-30T11:09:31.135" v="233" actId="20577"/>
          <ac:spMkLst>
            <pc:docMk/>
            <pc:sldMk cId="1147946423" sldId="275"/>
            <ac:spMk id="2" creationId="{5695A98D-B4CF-06DC-8B51-D40A73FC86D9}"/>
          </ac:spMkLst>
        </pc:spChg>
        <pc:spChg chg="mod">
          <ac:chgData name="Pallikonda Seshagiri Manaswini" userId="bdff34f3-8fb1-423d-b79f-4ba8c16cc2f9" providerId="ADAL" clId="{9FF40B4C-DF27-432C-85D1-72F9B1C4C372}" dt="2025-06-30T11:09:34.756" v="234"/>
          <ac:spMkLst>
            <pc:docMk/>
            <pc:sldMk cId="1147946423" sldId="275"/>
            <ac:spMk id="3" creationId="{1410B57E-F062-11D2-0A25-DBAEED92A9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28124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/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/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/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dirty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 dirty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 dirty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dirty="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6" r:id="rId4"/>
    <p:sldLayoutId id="2147483665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8" r:id="rId11"/>
    <p:sldLayoutId id="2147483656" r:id="rId12"/>
    <p:sldLayoutId id="2147483657" r:id="rId13"/>
    <p:sldLayoutId id="2147483664" r:id="rId14"/>
    <p:sldLayoutId id="2147483663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731" y="2095964"/>
            <a:ext cx="8937171" cy="2308324"/>
          </a:xfrm>
        </p:spPr>
        <p:txBody>
          <a:bodyPr/>
          <a:lstStyle/>
          <a:p>
            <a:r>
              <a:rPr lang="en-IN" sz="4000" dirty="0">
                <a:latin typeface="+mj-lt"/>
                <a:cs typeface="Times New Roman" panose="02020603050405020304" pitchFamily="18" charset="0"/>
              </a:rPr>
              <a:t>End-to-End CI/CD Pipeline on AWS with Jenkins, GitHub, Maven, Docker, ECR, and Kubernetes for Java Web App Deployment</a:t>
            </a:r>
            <a:endParaRPr lang="en-US" sz="4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09E71-3BA8-6B53-8C4D-A5598B9465E1}"/>
              </a:ext>
            </a:extLst>
          </p:cNvPr>
          <p:cNvSpPr txBox="1"/>
          <p:nvPr/>
        </p:nvSpPr>
        <p:spPr>
          <a:xfrm>
            <a:off x="2492696" y="5249595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Manaswini</a:t>
            </a:r>
            <a:endParaRPr lang="en-IN" sz="1800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July 2025</a:t>
            </a:r>
          </a:p>
        </p:txBody>
      </p:sp>
    </p:spTree>
    <p:extLst>
      <p:ext uri="{BB962C8B-B14F-4D97-AF65-F5344CB8AC3E}">
        <p14:creationId xmlns:p14="http://schemas.microsoft.com/office/powerpoint/2010/main" val="2458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F55C4-AB41-E6D7-25F1-27A2631FD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453EBB-FB39-9CF8-D318-1804ADFC36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686117"/>
            <a:ext cx="11125200" cy="715963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Phase 3: Push Docker Image to AWS ECR &amp; Deploy to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8F86-21D2-6E56-8A68-FAB6211C675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808480"/>
            <a:ext cx="11125200" cy="4070668"/>
          </a:xfrm>
        </p:spPr>
        <p:txBody>
          <a:bodyPr>
            <a:normAutofit/>
          </a:bodyPr>
          <a:lstStyle/>
          <a:p>
            <a:pPr lvl="0"/>
            <a:r>
              <a:rPr lang="en-IN" sz="3200" b="0" dirty="0"/>
              <a:t>Create an ECR repository in AWS.</a:t>
            </a:r>
          </a:p>
          <a:p>
            <a:pPr lvl="0"/>
            <a:r>
              <a:rPr lang="en-IN" sz="3200" b="0" dirty="0"/>
              <a:t>Authenticate Docker with AWS CLI.</a:t>
            </a:r>
          </a:p>
          <a:p>
            <a:pPr lvl="0"/>
            <a:r>
              <a:rPr lang="en-IN" sz="3200" b="0" dirty="0"/>
              <a:t>Push Docker image to ECR.</a:t>
            </a:r>
          </a:p>
          <a:p>
            <a:pPr lvl="0"/>
            <a:r>
              <a:rPr lang="en-IN" sz="3200" b="0" dirty="0"/>
              <a:t>Set up EKS (Elastic Kubernetes Service).</a:t>
            </a:r>
          </a:p>
          <a:p>
            <a:pPr lvl="0"/>
            <a:r>
              <a:rPr lang="en-IN" sz="3200" b="0" dirty="0"/>
              <a:t>Write Kubernetes deployment and service YAML files.</a:t>
            </a:r>
          </a:p>
          <a:p>
            <a:pPr lvl="0"/>
            <a:r>
              <a:rPr lang="en-IN" sz="3200" b="0" dirty="0"/>
              <a:t>Deploy app using ECR image in Kubernetes.</a:t>
            </a:r>
          </a:p>
        </p:txBody>
      </p:sp>
    </p:spTree>
    <p:extLst>
      <p:ext uri="{BB962C8B-B14F-4D97-AF65-F5344CB8AC3E}">
        <p14:creationId xmlns:p14="http://schemas.microsoft.com/office/powerpoint/2010/main" val="2369815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60217-DD2E-2FF0-997D-7B5A3DF54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09E0F1-4AAD-E118-4F14-5AD80DDA7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686117"/>
            <a:ext cx="11125200" cy="715963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Phase 4: Final Deployment &amp;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0852-4691-2989-233B-433089E1C30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808480"/>
            <a:ext cx="11125200" cy="4070668"/>
          </a:xfrm>
        </p:spPr>
        <p:txBody>
          <a:bodyPr>
            <a:normAutofit/>
          </a:bodyPr>
          <a:lstStyle/>
          <a:p>
            <a:pPr lvl="0"/>
            <a:r>
              <a:rPr lang="en-IN" sz="3200" b="0" dirty="0"/>
              <a:t>Trigger Jenkins pipeline to build and deploy.</a:t>
            </a:r>
          </a:p>
          <a:p>
            <a:pPr lvl="0"/>
            <a:r>
              <a:rPr lang="en-IN" sz="3200" b="0" dirty="0"/>
              <a:t>Validate pod creation in Kubernetes.</a:t>
            </a:r>
          </a:p>
          <a:p>
            <a:pPr lvl="0"/>
            <a:r>
              <a:rPr lang="en-IN" sz="3200" b="0" dirty="0"/>
              <a:t>Get service IP using kubectl get svc.</a:t>
            </a:r>
          </a:p>
          <a:p>
            <a:pPr lvl="0"/>
            <a:r>
              <a:rPr lang="en-IN" sz="3200" b="0" dirty="0"/>
              <a:t>Access the app in browser using service IP.</a:t>
            </a:r>
          </a:p>
          <a:p>
            <a:pPr lvl="0"/>
            <a:r>
              <a:rPr lang="en-IN" sz="3200" b="0" dirty="0"/>
              <a:t>Confirm successful end-to-end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35292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A7E83-9C52-8EF5-A820-BB788A041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BF05A5-6FE4-BC8F-A9A4-F23A9580F8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686117"/>
            <a:ext cx="11125200" cy="715963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Results and Discussion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532549-F740-2D46-4C03-99372C776E47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1544320"/>
            <a:ext cx="10474960" cy="4521200"/>
          </a:xfrm>
        </p:spPr>
      </p:pic>
    </p:spTree>
    <p:extLst>
      <p:ext uri="{BB962C8B-B14F-4D97-AF65-F5344CB8AC3E}">
        <p14:creationId xmlns:p14="http://schemas.microsoft.com/office/powerpoint/2010/main" val="329852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435" y="2624667"/>
            <a:ext cx="3601189" cy="1467420"/>
          </a:xfrm>
        </p:spPr>
        <p:txBody>
          <a:bodyPr/>
          <a:lstStyle/>
          <a:p>
            <a:r>
              <a:rPr lang="en-US" sz="5400" dirty="0"/>
              <a:t>Thank You!!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F585B8E-356B-ECE8-5509-109D12D430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85521" y="1595520"/>
            <a:ext cx="10035686" cy="3880719"/>
          </a:xfrm>
        </p:spPr>
        <p:txBody>
          <a:bodyPr>
            <a:normAutofit/>
          </a:bodyPr>
          <a:lstStyle/>
          <a:p>
            <a:r>
              <a:rPr lang="en-IN" b="0" dirty="0"/>
              <a:t>Problem Statement</a:t>
            </a:r>
          </a:p>
          <a:p>
            <a:r>
              <a:rPr lang="en-IN" b="0" dirty="0"/>
              <a:t>Tools Used</a:t>
            </a:r>
          </a:p>
          <a:p>
            <a:r>
              <a:rPr lang="en-IN" b="0" dirty="0"/>
              <a:t>Steps or Phases in Project</a:t>
            </a:r>
          </a:p>
          <a:p>
            <a:r>
              <a:rPr lang="en-IN" dirty="0"/>
              <a:t>Phase 1: </a:t>
            </a:r>
            <a:r>
              <a:rPr lang="en-IN" b="0" dirty="0"/>
              <a:t>CI/CD with GitHub, Jenkins, Maven &amp; Tomcat</a:t>
            </a:r>
          </a:p>
          <a:p>
            <a:r>
              <a:rPr lang="en-IN" dirty="0"/>
              <a:t>Phase 2: </a:t>
            </a:r>
            <a:r>
              <a:rPr lang="en-IN" b="0" dirty="0"/>
              <a:t>CI/CD with Docker Integration</a:t>
            </a:r>
          </a:p>
          <a:p>
            <a:r>
              <a:rPr lang="en-IN" dirty="0"/>
              <a:t>Phase 3: </a:t>
            </a:r>
            <a:r>
              <a:rPr lang="en-IN" b="0" dirty="0"/>
              <a:t>Push Docker Image to AWS ECR &amp; Deploy to Kubernetes</a:t>
            </a:r>
          </a:p>
          <a:p>
            <a:r>
              <a:rPr lang="en-IN" dirty="0"/>
              <a:t>Phase 4: </a:t>
            </a:r>
            <a:r>
              <a:rPr lang="en-IN" b="0" dirty="0"/>
              <a:t>Final Deployment &amp; Validation</a:t>
            </a:r>
          </a:p>
          <a:p>
            <a:r>
              <a:rPr lang="en-IN" b="0" dirty="0"/>
              <a:t>Result and Discussion</a:t>
            </a:r>
            <a:endParaRPr lang="en-IN" dirty="0"/>
          </a:p>
          <a:p>
            <a:pPr marL="1314450" lvl="3" indent="0">
              <a:buNone/>
            </a:pPr>
            <a:endParaRPr lang="en-IN" sz="1600" dirty="0"/>
          </a:p>
          <a:p>
            <a:pPr marL="1314450" lvl="3" indent="0">
              <a:buNone/>
            </a:pPr>
            <a:endParaRPr lang="en-IN" sz="1600" dirty="0"/>
          </a:p>
          <a:p>
            <a:pPr marL="1314450" lvl="3" indent="0">
              <a:buNone/>
            </a:pPr>
            <a:endParaRPr lang="en-US" sz="16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78F5D48-7A5F-06D1-12C2-C9B05042E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15003" y="518161"/>
            <a:ext cx="10035686" cy="760492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31629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9B4D53-7D62-ABE9-4C4D-1718EF6A5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58159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E342-A739-DCE4-8699-B253D158C9C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666240"/>
            <a:ext cx="11125200" cy="407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0" dirty="0"/>
              <a:t>Create an end to end CI/CD pipeline in AWS platform using Jenkins as the orchestration tool, </a:t>
            </a:r>
            <a:r>
              <a:rPr lang="en-US" sz="2800" b="0" dirty="0" err="1"/>
              <a:t>Github</a:t>
            </a:r>
            <a:r>
              <a:rPr lang="en-US" sz="2800" b="0" dirty="0"/>
              <a:t> as the SCM, Maven as the Build tool, Deploy in a docker instance and create a Docker image, Store the docker image in ECR, Achieve Kubernetes deployment using the ECR image. Build a sample java web app using maven.</a:t>
            </a: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167614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B474F-BF15-60A7-2723-DED9745E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1001E-9B46-57FF-3DE9-1737A34A83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62223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28DB-B6B9-D305-ACEA-2B5CE7013B0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666240"/>
            <a:ext cx="11125200" cy="4070668"/>
          </a:xfrm>
        </p:spPr>
        <p:txBody>
          <a:bodyPr>
            <a:normAutofit/>
          </a:bodyPr>
          <a:lstStyle/>
          <a:p>
            <a:pPr lvl="0"/>
            <a:r>
              <a:rPr lang="en-IN" sz="3200" dirty="0"/>
              <a:t>Git-</a:t>
            </a:r>
            <a:r>
              <a:rPr lang="en-IN" sz="3200" b="0" dirty="0"/>
              <a:t> Tracks code changes locally; version control system</a:t>
            </a:r>
          </a:p>
          <a:p>
            <a:pPr lvl="0"/>
            <a:r>
              <a:rPr lang="en-IN" sz="3200" dirty="0"/>
              <a:t>GitHub- </a:t>
            </a:r>
            <a:r>
              <a:rPr lang="en-IN" sz="3200" b="0" dirty="0"/>
              <a:t>Hosts code repositories online; enables collaboration and integration.</a:t>
            </a:r>
          </a:p>
          <a:p>
            <a:pPr lvl="0"/>
            <a:r>
              <a:rPr lang="en-IN" sz="3200" dirty="0"/>
              <a:t>Jenkins-</a:t>
            </a:r>
            <a:r>
              <a:rPr lang="en-IN" sz="3200" b="0" dirty="0"/>
              <a:t> Automates build, test, and deployment; core of the CI/CD pipeline.</a:t>
            </a:r>
          </a:p>
          <a:p>
            <a:pPr lvl="0"/>
            <a:r>
              <a:rPr lang="en-IN" sz="3200" dirty="0"/>
              <a:t>Maven-</a:t>
            </a:r>
            <a:r>
              <a:rPr lang="en-IN" sz="3200" b="0" dirty="0"/>
              <a:t> Builds Java projects; manages dependencies and packaging.</a:t>
            </a:r>
          </a:p>
        </p:txBody>
      </p:sp>
    </p:spTree>
    <p:extLst>
      <p:ext uri="{BB962C8B-B14F-4D97-AF65-F5344CB8AC3E}">
        <p14:creationId xmlns:p14="http://schemas.microsoft.com/office/powerpoint/2010/main" val="20492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6953C-6E47-995E-9247-87E9BFD99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A56F3-6B2C-A9D8-EB4A-0D10CAD18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58159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A60E3-957D-DFC7-9F09-AEC8F1D9962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666240"/>
            <a:ext cx="11125200" cy="4070668"/>
          </a:xfrm>
        </p:spPr>
        <p:txBody>
          <a:bodyPr>
            <a:normAutofit/>
          </a:bodyPr>
          <a:lstStyle/>
          <a:p>
            <a:pPr lvl="0"/>
            <a:r>
              <a:rPr lang="en-IN" sz="3200" dirty="0"/>
              <a:t>Tomcat- </a:t>
            </a:r>
            <a:r>
              <a:rPr lang="en-IN" sz="3200" b="0" dirty="0"/>
              <a:t>Deploys Java web apps; lightweight application server.</a:t>
            </a:r>
          </a:p>
          <a:p>
            <a:pPr lvl="0"/>
            <a:r>
              <a:rPr lang="en-IN" sz="3200" dirty="0"/>
              <a:t>Docker- </a:t>
            </a:r>
            <a:r>
              <a:rPr lang="en-IN" sz="3200" b="0" dirty="0"/>
              <a:t>Containerizes applications; ensures consistent environments.</a:t>
            </a:r>
          </a:p>
          <a:p>
            <a:pPr lvl="0"/>
            <a:r>
              <a:rPr lang="en-IN" sz="3200" dirty="0"/>
              <a:t>AWS ECR- </a:t>
            </a:r>
            <a:r>
              <a:rPr lang="en-IN" sz="3200" b="0" dirty="0"/>
              <a:t>Stores Docker images securely; used for Kubernetes deployments.</a:t>
            </a:r>
          </a:p>
          <a:p>
            <a:pPr lvl="0"/>
            <a:r>
              <a:rPr lang="en-IN" sz="3200" dirty="0"/>
              <a:t>Kubernetes (EKS)- </a:t>
            </a:r>
            <a:r>
              <a:rPr lang="en-IN" sz="3200" b="0" dirty="0"/>
              <a:t>Manages containers at scale; automates deployment and scaling.</a:t>
            </a:r>
          </a:p>
        </p:txBody>
      </p:sp>
    </p:spTree>
    <p:extLst>
      <p:ext uri="{BB962C8B-B14F-4D97-AF65-F5344CB8AC3E}">
        <p14:creationId xmlns:p14="http://schemas.microsoft.com/office/powerpoint/2010/main" val="30116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686FB-1BE8-4DBF-1248-61E41FBE0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3123F9-2BBB-DF81-6C16-0309C924B3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58159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System Architecture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643443F7-99A3-4020-622A-9DBE17C43E1F}"/>
              </a:ext>
            </a:extLst>
          </p:cNvPr>
          <p:cNvPicPr>
            <a:picLocks noGrp="1" noChangeAspect="1"/>
          </p:cNvPicPr>
          <p:nvPr>
            <p:ph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80" y="1391920"/>
            <a:ext cx="10612119" cy="4754879"/>
          </a:xfrm>
        </p:spPr>
      </p:pic>
    </p:spTree>
    <p:extLst>
      <p:ext uri="{BB962C8B-B14F-4D97-AF65-F5344CB8AC3E}">
        <p14:creationId xmlns:p14="http://schemas.microsoft.com/office/powerpoint/2010/main" val="68257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3A9EA-97A4-5E34-6CE0-B1583304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C74A1-A930-62E7-B15B-AE279FF9E1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581595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/>
              <a:t>Steps or Phases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D917-AB2D-6795-746F-38456F4D9B5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666240"/>
            <a:ext cx="11125200" cy="4070668"/>
          </a:xfrm>
        </p:spPr>
        <p:txBody>
          <a:bodyPr>
            <a:normAutofit/>
          </a:bodyPr>
          <a:lstStyle/>
          <a:p>
            <a:r>
              <a:rPr lang="en-IN" sz="3600" dirty="0"/>
              <a:t>Phase 1: </a:t>
            </a:r>
            <a:r>
              <a:rPr lang="en-IN" sz="3600" b="0" dirty="0"/>
              <a:t>CI/CD with GitHub, Jenkins, Maven &amp; Tomcat</a:t>
            </a:r>
          </a:p>
          <a:p>
            <a:r>
              <a:rPr lang="en-IN" sz="3600" dirty="0"/>
              <a:t>Phase 2: </a:t>
            </a:r>
            <a:r>
              <a:rPr lang="en-IN" sz="3600" b="0" dirty="0"/>
              <a:t>CI/CD with Docker Integration</a:t>
            </a:r>
          </a:p>
          <a:p>
            <a:r>
              <a:rPr lang="en-IN" sz="3600" dirty="0"/>
              <a:t>Phase 3: </a:t>
            </a:r>
            <a:r>
              <a:rPr lang="en-IN" sz="3600" b="0" dirty="0"/>
              <a:t>Push Docker Image to AWS ECR &amp; Deploy to Kubernetes</a:t>
            </a:r>
          </a:p>
          <a:p>
            <a:r>
              <a:rPr lang="en-IN" sz="3600" dirty="0"/>
              <a:t>Phase 4: </a:t>
            </a:r>
            <a:r>
              <a:rPr lang="en-IN" sz="3600" b="0" dirty="0"/>
              <a:t>Final Deployment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1807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43F08-4DB3-C72D-1224-9269EF211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478D15-7A9F-156F-1907-E61ED201D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686117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Phase 1: CI/CD with GitHub, Jenkins, Maven &amp; Tomcat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0FDA-E874-CA22-C073-6796113B9687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666240"/>
            <a:ext cx="11125200" cy="4070668"/>
          </a:xfrm>
        </p:spPr>
        <p:txBody>
          <a:bodyPr>
            <a:normAutofit/>
          </a:bodyPr>
          <a:lstStyle/>
          <a:p>
            <a:pPr lvl="0"/>
            <a:r>
              <a:rPr lang="en-IN" sz="3200" b="0" dirty="0"/>
              <a:t>Set up Jenkins and install required plugins.</a:t>
            </a:r>
          </a:p>
          <a:p>
            <a:pPr lvl="0"/>
            <a:r>
              <a:rPr lang="en-IN" sz="3200" b="0" dirty="0"/>
              <a:t>Configure Maven and Git in Jenkins.</a:t>
            </a:r>
          </a:p>
          <a:p>
            <a:pPr lvl="0"/>
            <a:r>
              <a:rPr lang="en-IN" sz="3200" b="0" dirty="0"/>
              <a:t>Connect Jenkins to GitHub to pull code.</a:t>
            </a:r>
          </a:p>
          <a:p>
            <a:pPr lvl="0"/>
            <a:r>
              <a:rPr lang="en-IN" sz="3200" b="0" dirty="0"/>
              <a:t>Build Java app using Maven.</a:t>
            </a:r>
          </a:p>
          <a:p>
            <a:pPr lvl="0"/>
            <a:r>
              <a:rPr lang="en-IN" sz="3200" b="0" dirty="0"/>
              <a:t>Deploy the WAR file to Tomcat server.</a:t>
            </a:r>
          </a:p>
          <a:p>
            <a:pPr lvl="0"/>
            <a:r>
              <a:rPr lang="en-IN" sz="3200" b="0" dirty="0"/>
              <a:t>Test the deployment via browser.</a:t>
            </a:r>
          </a:p>
        </p:txBody>
      </p:sp>
    </p:spTree>
    <p:extLst>
      <p:ext uri="{BB962C8B-B14F-4D97-AF65-F5344CB8AC3E}">
        <p14:creationId xmlns:p14="http://schemas.microsoft.com/office/powerpoint/2010/main" val="4161687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4DFC8-DB0D-D60E-F9CD-66ECC630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3081E1-7EED-8024-F8D0-5D770CBDE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680" y="686117"/>
            <a:ext cx="11125200" cy="434975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/>
              <a:t>Phase 2: CI/CD with Docker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8139F-A0A0-7073-80C8-CBF988BE618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4680" y="1666240"/>
            <a:ext cx="11125200" cy="4070668"/>
          </a:xfrm>
        </p:spPr>
        <p:txBody>
          <a:bodyPr>
            <a:normAutofit/>
          </a:bodyPr>
          <a:lstStyle/>
          <a:p>
            <a:pPr lvl="0"/>
            <a:r>
              <a:rPr lang="en-IN" sz="3200" b="0" dirty="0"/>
              <a:t>Install Docker on Jenkins host.</a:t>
            </a:r>
          </a:p>
          <a:p>
            <a:pPr lvl="0"/>
            <a:r>
              <a:rPr lang="en-IN" sz="3200" b="0" dirty="0"/>
              <a:t>Write a Dockerfile to containerize the Java app.</a:t>
            </a:r>
          </a:p>
          <a:p>
            <a:pPr lvl="0"/>
            <a:r>
              <a:rPr lang="en-IN" sz="3200" b="0" dirty="0"/>
              <a:t>Build Docker image using Jenkins.</a:t>
            </a:r>
          </a:p>
          <a:p>
            <a:pPr lvl="0"/>
            <a:r>
              <a:rPr lang="en-IN" sz="3200" b="0" dirty="0"/>
              <a:t>Run the container and expose the app.</a:t>
            </a:r>
          </a:p>
          <a:p>
            <a:pPr lvl="0"/>
            <a:r>
              <a:rPr lang="en-IN" sz="3200" b="0" dirty="0"/>
              <a:t>Automate the entire process in Jenkins pipeline.</a:t>
            </a:r>
          </a:p>
        </p:txBody>
      </p:sp>
    </p:spTree>
    <p:extLst>
      <p:ext uri="{BB962C8B-B14F-4D97-AF65-F5344CB8AC3E}">
        <p14:creationId xmlns:p14="http://schemas.microsoft.com/office/powerpoint/2010/main" val="41303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PowerPoint Template  -  Read-Only" id="{D2D078E9-0747-433B-9A53-87E4E1206723}" vid="{02E04BAB-B372-49B2-8DFC-CCA947979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3" ma:contentTypeDescription="Create a new document." ma:contentTypeScope="" ma:versionID="4294c225a3417baf4b70885d580e1778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4f00704ce9a2416b2cdaa5d136de8e77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55CB52-33A3-4B47-8C1D-0EE24875E3D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ACBCD0B-8E49-473F-9B37-931C1D238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 PowerPoint Template</Template>
  <TotalTime>121</TotalTime>
  <Words>506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Frutiger 45 bold</vt:lpstr>
      <vt:lpstr>Frutiger 45 Light</vt:lpstr>
      <vt:lpstr>Frutiger LT Pro 45 Light</vt:lpstr>
      <vt:lpstr>Symbol</vt:lpstr>
      <vt:lpstr>Wingdings</vt:lpstr>
      <vt:lpstr>Office Theme</vt:lpstr>
      <vt:lpstr>End-to-End CI/CD Pipeline on AWS with Jenkins, GitHub, Maven, Docker, ECR, and Kubernetes for Java Web App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Pallikonda Seshagiri Manaswini</dc:creator>
  <cp:lastModifiedBy>Pallikonda Seshagiri Manaswini</cp:lastModifiedBy>
  <cp:revision>1</cp:revision>
  <dcterms:created xsi:type="dcterms:W3CDTF">2025-06-30T09:05:46Z</dcterms:created>
  <dcterms:modified xsi:type="dcterms:W3CDTF">2025-06-30T12:24:12Z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</Properties>
</file>