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305" r:id="rId3"/>
    <p:sldId id="306" r:id="rId4"/>
    <p:sldId id="307" r:id="rId5"/>
    <p:sldId id="309" r:id="rId6"/>
    <p:sldId id="310" r:id="rId7"/>
    <p:sldId id="308" r:id="rId8"/>
    <p:sldId id="311" r:id="rId9"/>
    <p:sldId id="31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5B50B-B216-4E92-BA03-EF0B20558872}" type="datetimeFigureOut">
              <a:rPr lang="en-IN" smtClean="0"/>
              <a:t>28-02-2024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C5FFC-F026-42E8-8BB4-2083A6E115A4}" type="slidenum">
              <a:rPr lang="en-IN" smtClean="0"/>
              <a:t>‹#›</a:t>
            </a:fld>
            <a:endParaRPr lang="en-IN"/>
          </a:p>
        </p:txBody>
      </p:sp>
    </p:spTree>
    <p:extLst>
      <p:ext uri="{BB962C8B-B14F-4D97-AF65-F5344CB8AC3E}">
        <p14:creationId xmlns:p14="http://schemas.microsoft.com/office/powerpoint/2010/main" val="35032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84BC-3B56-D14C-CF55-78456FBEF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664DC0-7EBA-4AE2-D8B4-952EC5CCD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D854BD-0059-210B-215C-F8CC842417C1}"/>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5" name="Footer Placeholder 4">
            <a:extLst>
              <a:ext uri="{FF2B5EF4-FFF2-40B4-BE49-F238E27FC236}">
                <a16:creationId xmlns:a16="http://schemas.microsoft.com/office/drawing/2014/main" id="{CBBA8EB8-372A-1F4F-E99B-042A0BAD2D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8674F-9C5D-3758-BCC8-65C5387A5021}"/>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131364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E8E2-873B-D187-3D1B-12B63A5CED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05836D-CDB7-2D28-1D5A-CC741A0143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ACE87-61B4-E0EC-F72B-3EAD0DA1D619}"/>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5" name="Footer Placeholder 4">
            <a:extLst>
              <a:ext uri="{FF2B5EF4-FFF2-40B4-BE49-F238E27FC236}">
                <a16:creationId xmlns:a16="http://schemas.microsoft.com/office/drawing/2014/main" id="{20A4C763-8984-01BA-FF89-448B859A07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B3E3D-489B-C650-086F-300AE48A7737}"/>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404453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34D3C6-AEB5-0491-DB8A-CAFE61D141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D6E0C0-DBA6-A64B-7426-B406C43538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3B87E6-12BA-F3A4-0668-95AAA0D35313}"/>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5" name="Footer Placeholder 4">
            <a:extLst>
              <a:ext uri="{FF2B5EF4-FFF2-40B4-BE49-F238E27FC236}">
                <a16:creationId xmlns:a16="http://schemas.microsoft.com/office/drawing/2014/main" id="{977FFBD7-02EE-9E7C-3EBF-8A0441CC3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61A4CE-ECE2-BAD7-3686-E2CADA0A0ACC}"/>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176783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5462-D074-5998-0879-833B3CD9B0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BAB339-165B-47A4-A0A7-5E81970FB9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DD12A5-C38F-10EC-CB36-89DFFA909367}"/>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5" name="Footer Placeholder 4">
            <a:extLst>
              <a:ext uri="{FF2B5EF4-FFF2-40B4-BE49-F238E27FC236}">
                <a16:creationId xmlns:a16="http://schemas.microsoft.com/office/drawing/2014/main" id="{4F1AAF34-EC3C-C8F9-DE0D-E78F6A719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72246-F385-DB9D-74A6-5311EC48070E}"/>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119133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2831-8397-1316-B98C-B6EF2B21A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86BB09-70AA-0724-5B16-95D757ACD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C85B9F-7C26-6ECE-7AB4-F6B69DA2B10D}"/>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5" name="Footer Placeholder 4">
            <a:extLst>
              <a:ext uri="{FF2B5EF4-FFF2-40B4-BE49-F238E27FC236}">
                <a16:creationId xmlns:a16="http://schemas.microsoft.com/office/drawing/2014/main" id="{FFA0613E-61D8-AE7D-20DA-F1ECFCE14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B1B8C-4B60-7797-FE2F-CB14E70BAD5C}"/>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232556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E0C3-F54A-E65C-038E-3A78FC35A8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7E6714-D239-5723-496B-62F93D9AA2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96A64A-E70C-E16F-9FAA-95D47319F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BC5D19-3FF9-AE04-5AAA-4C0E9D69F3B3}"/>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6" name="Footer Placeholder 5">
            <a:extLst>
              <a:ext uri="{FF2B5EF4-FFF2-40B4-BE49-F238E27FC236}">
                <a16:creationId xmlns:a16="http://schemas.microsoft.com/office/drawing/2014/main" id="{D96ACC7A-FFE3-1D3E-3CAB-B7576AA60B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1B6ABF-28C6-0F09-7A07-87F9B4171A77}"/>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39382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8F70-1BFC-A543-22A2-5E7C3F6F0D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A568B0-8842-C27A-6C52-A5E36FDB6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5095B9-0349-B58D-C403-ADF2EAF345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EC17E3-59F6-4ABA-CA6C-B940B7F24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C702F-A18B-0E5D-6AEE-CA6777E6AD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091373-F983-7392-EC23-A28D94EEC8F6}"/>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8" name="Footer Placeholder 7">
            <a:extLst>
              <a:ext uri="{FF2B5EF4-FFF2-40B4-BE49-F238E27FC236}">
                <a16:creationId xmlns:a16="http://schemas.microsoft.com/office/drawing/2014/main" id="{B0137EE1-468B-7F14-64B3-981DB673ED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21B4E6-1B81-71AC-4F19-E28010885FCB}"/>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176715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DDF4-7C72-FA81-8899-76CE45374A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77B496-0126-11D4-A8C9-95A6320F49BB}"/>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4" name="Footer Placeholder 3">
            <a:extLst>
              <a:ext uri="{FF2B5EF4-FFF2-40B4-BE49-F238E27FC236}">
                <a16:creationId xmlns:a16="http://schemas.microsoft.com/office/drawing/2014/main" id="{01F4D67C-170B-DE3B-CAEC-D4239E74BB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C13837-526E-91F4-C33B-7003A7330C1C}"/>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66977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B13A5-F687-6F79-C0A2-133588700A5B}"/>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3" name="Footer Placeholder 2">
            <a:extLst>
              <a:ext uri="{FF2B5EF4-FFF2-40B4-BE49-F238E27FC236}">
                <a16:creationId xmlns:a16="http://schemas.microsoft.com/office/drawing/2014/main" id="{AF4A959F-4DC6-3B2F-CBEF-C65CDC3BD7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6DC7DC-5A65-663C-0F49-06D6882A6ED9}"/>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147438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855F-04AA-FD01-1985-53CFADEDE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EF783A-5FBE-CCD4-04A7-1DE92E3BA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583EE7-9C01-42A4-4B28-2DCF542BA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BA6F8-CA9A-F4C4-655A-39C0A2933B30}"/>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6" name="Footer Placeholder 5">
            <a:extLst>
              <a:ext uri="{FF2B5EF4-FFF2-40B4-BE49-F238E27FC236}">
                <a16:creationId xmlns:a16="http://schemas.microsoft.com/office/drawing/2014/main" id="{A18F7B61-56E3-7B62-E117-4C3595057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E7B202-9977-ADC6-70B1-44EC03203E55}"/>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246288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05B9-48B7-8C59-AB6D-5973CD1AD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593C7E-936F-3A6C-681E-74AEC5BAF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65F2A7-66BC-F215-1413-93CBD2847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8C418-42F7-B4DD-8E6F-220F39CC475B}"/>
              </a:ext>
            </a:extLst>
          </p:cNvPr>
          <p:cNvSpPr>
            <a:spLocks noGrp="1"/>
          </p:cNvSpPr>
          <p:nvPr>
            <p:ph type="dt" sz="half" idx="10"/>
          </p:nvPr>
        </p:nvSpPr>
        <p:spPr/>
        <p:txBody>
          <a:bodyPr/>
          <a:lstStyle/>
          <a:p>
            <a:fld id="{3784FC55-99AA-48F9-9F75-E872C36A1CB1}" type="datetimeFigureOut">
              <a:rPr lang="en-IN" smtClean="0"/>
              <a:t>28-02-2024</a:t>
            </a:fld>
            <a:endParaRPr lang="en-IN"/>
          </a:p>
        </p:txBody>
      </p:sp>
      <p:sp>
        <p:nvSpPr>
          <p:cNvPr id="6" name="Footer Placeholder 5">
            <a:extLst>
              <a:ext uri="{FF2B5EF4-FFF2-40B4-BE49-F238E27FC236}">
                <a16:creationId xmlns:a16="http://schemas.microsoft.com/office/drawing/2014/main" id="{325EE392-DCE9-541E-F068-48FA9C7468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8DDD1-9ED9-E146-4D9C-A50419893515}"/>
              </a:ext>
            </a:extLst>
          </p:cNvPr>
          <p:cNvSpPr>
            <a:spLocks noGrp="1"/>
          </p:cNvSpPr>
          <p:nvPr>
            <p:ph type="sldNum" sz="quarter" idx="12"/>
          </p:nvPr>
        </p:nvSpPr>
        <p:spPr/>
        <p:txBody>
          <a:bodyPr/>
          <a:lstStyle/>
          <a:p>
            <a:fld id="{C3CFDFD9-F4EA-4B81-BA94-EE18A835134C}" type="slidenum">
              <a:rPr lang="en-IN" smtClean="0"/>
              <a:t>‹#›</a:t>
            </a:fld>
            <a:endParaRPr lang="en-IN"/>
          </a:p>
        </p:txBody>
      </p:sp>
    </p:spTree>
    <p:extLst>
      <p:ext uri="{BB962C8B-B14F-4D97-AF65-F5344CB8AC3E}">
        <p14:creationId xmlns:p14="http://schemas.microsoft.com/office/powerpoint/2010/main" val="42331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E91BA-DFCB-1882-EED6-25F01B76B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5D4D28-9C68-51E3-7D8F-71F63499A3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002C9-6CB8-C55B-6ED7-2F8D972F7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4FC55-99AA-48F9-9F75-E872C36A1CB1}" type="datetimeFigureOut">
              <a:rPr lang="en-IN" smtClean="0"/>
              <a:t>28-02-2024</a:t>
            </a:fld>
            <a:endParaRPr lang="en-IN"/>
          </a:p>
        </p:txBody>
      </p:sp>
      <p:sp>
        <p:nvSpPr>
          <p:cNvPr id="5" name="Footer Placeholder 4">
            <a:extLst>
              <a:ext uri="{FF2B5EF4-FFF2-40B4-BE49-F238E27FC236}">
                <a16:creationId xmlns:a16="http://schemas.microsoft.com/office/drawing/2014/main" id="{57B9CD85-91E4-AC5E-D24E-D9C76A1A4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C6BF12-5492-1DDD-B478-38E80288E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FDFD9-F4EA-4B81-BA94-EE18A835134C}" type="slidenum">
              <a:rPr lang="en-IN" smtClean="0"/>
              <a:t>‹#›</a:t>
            </a:fld>
            <a:endParaRPr lang="en-IN"/>
          </a:p>
        </p:txBody>
      </p:sp>
    </p:spTree>
    <p:extLst>
      <p:ext uri="{BB962C8B-B14F-4D97-AF65-F5344CB8AC3E}">
        <p14:creationId xmlns:p14="http://schemas.microsoft.com/office/powerpoint/2010/main" val="1344423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12541"/>
            <a:ext cx="12190815" cy="6694098"/>
          </a:xfrm>
          <a:prstGeom prst="rect">
            <a:avLst/>
          </a:prstGeom>
          <a:solidFill>
            <a:srgbClr val="FF0000"/>
          </a:solidFill>
          <a:ln>
            <a:noFill/>
          </a:ln>
        </p:spPr>
      </p:pic>
      <p:sp>
        <p:nvSpPr>
          <p:cNvPr id="3" name="Rectangle: Rounded Corners 2">
            <a:extLst>
              <a:ext uri="{FF2B5EF4-FFF2-40B4-BE49-F238E27FC236}">
                <a16:creationId xmlns:a16="http://schemas.microsoft.com/office/drawing/2014/main" id="{42FE20CF-81B8-CBA3-AC7D-0CF674C75A9C}"/>
              </a:ext>
            </a:extLst>
          </p:cNvPr>
          <p:cNvSpPr/>
          <p:nvPr/>
        </p:nvSpPr>
        <p:spPr>
          <a:xfrm>
            <a:off x="3126658" y="2770238"/>
            <a:ext cx="6209072" cy="1317523"/>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i="0" u="none" strike="noStrike" dirty="0">
              <a:solidFill>
                <a:srgbClr val="000000"/>
              </a:solidFill>
              <a:effectLst/>
              <a:latin typeface="+mj-lt"/>
            </a:endParaRPr>
          </a:p>
          <a:p>
            <a:pPr algn="ctr"/>
            <a:r>
              <a:rPr lang="en-US" sz="3200" b="1" i="0" u="none" strike="noStrike" dirty="0">
                <a:solidFill>
                  <a:srgbClr val="000000"/>
                </a:solidFill>
                <a:effectLst/>
                <a:latin typeface="+mj-lt"/>
              </a:rPr>
              <a:t>Code Refactoring and Bug Fixing</a:t>
            </a:r>
            <a:endParaRPr lang="en-IN" sz="3200" dirty="0">
              <a:latin typeface="+mj-lt"/>
            </a:endParaRPr>
          </a:p>
          <a:p>
            <a:pPr algn="ctr"/>
            <a:endParaRPr lang="en-IN" sz="32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C07B0-946F-CAE5-4C06-51580CEC1C4F}"/>
              </a:ext>
            </a:extLst>
          </p:cNvPr>
          <p:cNvSpPr txBox="1"/>
          <p:nvPr/>
        </p:nvSpPr>
        <p:spPr>
          <a:xfrm>
            <a:off x="1789471" y="2197893"/>
            <a:ext cx="8613058" cy="2923877"/>
          </a:xfrm>
          <a:prstGeom prst="rect">
            <a:avLst/>
          </a:prstGeom>
          <a:noFill/>
        </p:spPr>
        <p:txBody>
          <a:bodyPr wrap="square" rtlCol="0">
            <a:spAutoFit/>
          </a:bodyPr>
          <a:lstStyle/>
          <a:p>
            <a:pPr algn="ctr" rtl="0">
              <a:spcBef>
                <a:spcPts val="0"/>
              </a:spcBef>
              <a:spcAft>
                <a:spcPts val="0"/>
              </a:spcAft>
            </a:pPr>
            <a:r>
              <a:rPr lang="en-US" sz="2400" b="1" i="0" u="none" strike="noStrike" dirty="0">
                <a:solidFill>
                  <a:srgbClr val="000000"/>
                </a:solidFill>
                <a:effectLst/>
                <a:latin typeface="Arial" panose="020B0604020202020204" pitchFamily="34" charset="0"/>
              </a:rPr>
              <a:t>Scenario</a:t>
            </a:r>
          </a:p>
          <a:p>
            <a:pPr algn="ctr" rtl="0">
              <a:spcBef>
                <a:spcPts val="0"/>
              </a:spcBef>
              <a:spcAft>
                <a:spcPts val="0"/>
              </a:spcAft>
            </a:pPr>
            <a:endParaRPr lang="en-US" sz="24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b="0" dirty="0">
              <a:effectLst/>
            </a:endParaRPr>
          </a:p>
          <a:p>
            <a:br>
              <a:rPr lang="en-US" dirty="0"/>
            </a:br>
            <a:endParaRPr lang="en-IN" dirty="0"/>
          </a:p>
        </p:txBody>
      </p:sp>
    </p:spTree>
    <p:extLst>
      <p:ext uri="{BB962C8B-B14F-4D97-AF65-F5344CB8AC3E}">
        <p14:creationId xmlns:p14="http://schemas.microsoft.com/office/powerpoint/2010/main" val="160236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385E2-BDC9-F887-B106-5DF176859C47}"/>
              </a:ext>
            </a:extLst>
          </p:cNvPr>
          <p:cNvSpPr txBox="1"/>
          <p:nvPr/>
        </p:nvSpPr>
        <p:spPr>
          <a:xfrm>
            <a:off x="1676400" y="2199589"/>
            <a:ext cx="8839199" cy="2215991"/>
          </a:xfrm>
          <a:prstGeom prst="rect">
            <a:avLst/>
          </a:prstGeom>
          <a:noFill/>
        </p:spPr>
        <p:txBody>
          <a:bodyPr wrap="square" rtlCol="0">
            <a:spAutoFit/>
          </a:bodyPr>
          <a:lstStyle/>
          <a:p>
            <a:pPr algn="ctr" rtl="0">
              <a:spcBef>
                <a:spcPts val="0"/>
              </a:spcBef>
              <a:spcAft>
                <a:spcPts val="0"/>
              </a:spcAft>
            </a:pPr>
            <a:r>
              <a:rPr lang="en-US" sz="2400" b="1" i="0" u="none" strike="noStrike" dirty="0">
                <a:solidFill>
                  <a:srgbClr val="000000"/>
                </a:solidFill>
                <a:effectLst/>
                <a:latin typeface="Arial" panose="020B0604020202020204" pitchFamily="34" charset="0"/>
              </a:rPr>
              <a:t>Task</a:t>
            </a:r>
          </a:p>
          <a:p>
            <a:pPr algn="ctr" rtl="0">
              <a:spcBef>
                <a:spcPts val="0"/>
              </a:spcBef>
              <a:spcAft>
                <a:spcPts val="0"/>
              </a:spcAft>
            </a:pPr>
            <a:endParaRPr lang="en-US"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b="0" dirty="0">
              <a:effectLst/>
            </a:endParaRPr>
          </a:p>
          <a:p>
            <a:br>
              <a:rPr lang="en-US" dirty="0"/>
            </a:br>
            <a:endParaRPr lang="en-IN" dirty="0"/>
          </a:p>
        </p:txBody>
      </p:sp>
    </p:spTree>
    <p:extLst>
      <p:ext uri="{BB962C8B-B14F-4D97-AF65-F5344CB8AC3E}">
        <p14:creationId xmlns:p14="http://schemas.microsoft.com/office/powerpoint/2010/main" val="110885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DC791-6785-A385-7B3B-16C9A4B39FF3}"/>
              </a:ext>
            </a:extLst>
          </p:cNvPr>
          <p:cNvSpPr txBox="1"/>
          <p:nvPr/>
        </p:nvSpPr>
        <p:spPr>
          <a:xfrm>
            <a:off x="658761" y="619433"/>
            <a:ext cx="9438968" cy="1292662"/>
          </a:xfrm>
          <a:prstGeom prst="rect">
            <a:avLst/>
          </a:prstGeom>
          <a:noFill/>
        </p:spPr>
        <p:txBody>
          <a:bodyPr wrap="square" rtlCol="0">
            <a:spAutoFit/>
          </a:bodyPr>
          <a:lstStyle/>
          <a:p>
            <a:r>
              <a:rPr lang="en-US" sz="2400" b="1" i="0" dirty="0">
                <a:solidFill>
                  <a:srgbClr val="0D0D0D"/>
                </a:solidFill>
                <a:effectLst/>
                <a:latin typeface="+mj-lt"/>
              </a:rPr>
              <a:t>Aim</a:t>
            </a:r>
          </a:p>
          <a:p>
            <a:r>
              <a:rPr lang="en-US" sz="1800" b="0" i="0" dirty="0">
                <a:solidFill>
                  <a:srgbClr val="0D0D0D"/>
                </a:solidFill>
                <a:effectLst/>
                <a:latin typeface="+mj-lt"/>
              </a:rPr>
              <a:t>To fix the issues  from the given task and make the Note Taking Application work seamlessly, I will identify and address the bugs in the existing code. </a:t>
            </a:r>
          </a:p>
          <a:p>
            <a:r>
              <a:rPr lang="en-US" sz="1800" b="0" i="0" dirty="0">
                <a:solidFill>
                  <a:srgbClr val="0D0D0D"/>
                </a:solidFill>
                <a:effectLst/>
                <a:latin typeface="+mj-lt"/>
              </a:rPr>
              <a:t>Let's start by refactoring the code and debugging it</a:t>
            </a:r>
            <a:endParaRPr lang="en-IN" sz="1800" dirty="0">
              <a:latin typeface="+mj-lt"/>
            </a:endParaRPr>
          </a:p>
        </p:txBody>
      </p:sp>
      <p:sp>
        <p:nvSpPr>
          <p:cNvPr id="3" name="TextBox 2">
            <a:extLst>
              <a:ext uri="{FF2B5EF4-FFF2-40B4-BE49-F238E27FC236}">
                <a16:creationId xmlns:a16="http://schemas.microsoft.com/office/drawing/2014/main" id="{29FFA171-7900-B1FA-8F10-323D257506AA}"/>
              </a:ext>
            </a:extLst>
          </p:cNvPr>
          <p:cNvSpPr txBox="1"/>
          <p:nvPr/>
        </p:nvSpPr>
        <p:spPr>
          <a:xfrm>
            <a:off x="658761" y="1918594"/>
            <a:ext cx="9822424" cy="461665"/>
          </a:xfrm>
          <a:prstGeom prst="rect">
            <a:avLst/>
          </a:prstGeom>
          <a:noFill/>
        </p:spPr>
        <p:txBody>
          <a:bodyPr wrap="square" rtlCol="0">
            <a:spAutoFit/>
          </a:bodyPr>
          <a:lstStyle/>
          <a:p>
            <a:r>
              <a:rPr lang="en-IN" sz="2400" b="1" dirty="0"/>
              <a:t>Code Refractoring </a:t>
            </a:r>
            <a:endParaRPr lang="en-IN" b="1" dirty="0"/>
          </a:p>
        </p:txBody>
      </p:sp>
      <p:sp>
        <p:nvSpPr>
          <p:cNvPr id="4" name="TextBox 3">
            <a:extLst>
              <a:ext uri="{FF2B5EF4-FFF2-40B4-BE49-F238E27FC236}">
                <a16:creationId xmlns:a16="http://schemas.microsoft.com/office/drawing/2014/main" id="{B205E9EB-E1E4-CD68-CAFD-8E581D37CEBE}"/>
              </a:ext>
            </a:extLst>
          </p:cNvPr>
          <p:cNvSpPr txBox="1"/>
          <p:nvPr/>
        </p:nvSpPr>
        <p:spPr>
          <a:xfrm>
            <a:off x="658761" y="2582495"/>
            <a:ext cx="10531082" cy="1292662"/>
          </a:xfrm>
          <a:prstGeom prst="rect">
            <a:avLst/>
          </a:prstGeom>
          <a:noFill/>
        </p:spPr>
        <p:txBody>
          <a:bodyPr wrap="square" rtlCol="0">
            <a:spAutoFit/>
          </a:bodyPr>
          <a:lstStyle/>
          <a:p>
            <a:r>
              <a:rPr lang="en-IN" sz="2400" b="1" dirty="0"/>
              <a:t>What is Refractoring</a:t>
            </a:r>
            <a:endParaRPr lang="en-IN" sz="1800" dirty="0"/>
          </a:p>
          <a:p>
            <a:r>
              <a:rPr lang="en-IN" sz="1800" dirty="0"/>
              <a:t>Refactoring  is the restructuring code, while not changing its original functionality. The goal of refactoring is to improve the internal  code  by making small changes  without altering the code’s external behaviour</a:t>
            </a:r>
          </a:p>
        </p:txBody>
      </p:sp>
      <p:sp>
        <p:nvSpPr>
          <p:cNvPr id="5" name="TextBox 4">
            <a:extLst>
              <a:ext uri="{FF2B5EF4-FFF2-40B4-BE49-F238E27FC236}">
                <a16:creationId xmlns:a16="http://schemas.microsoft.com/office/drawing/2014/main" id="{A3C2919B-694B-8D2A-D84F-2AA779B59A46}"/>
              </a:ext>
            </a:extLst>
          </p:cNvPr>
          <p:cNvSpPr txBox="1"/>
          <p:nvPr/>
        </p:nvSpPr>
        <p:spPr>
          <a:xfrm>
            <a:off x="658761" y="4031226"/>
            <a:ext cx="9438968" cy="2062103"/>
          </a:xfrm>
          <a:prstGeom prst="rect">
            <a:avLst/>
          </a:prstGeom>
          <a:noFill/>
        </p:spPr>
        <p:txBody>
          <a:bodyPr wrap="square" rtlCol="0">
            <a:spAutoFit/>
          </a:bodyPr>
          <a:lstStyle/>
          <a:p>
            <a:r>
              <a:rPr lang="en-IN" sz="2400" b="1" dirty="0"/>
              <a:t>Purpose of Refactoring</a:t>
            </a:r>
            <a:endParaRPr lang="en-IN" sz="2400" dirty="0"/>
          </a:p>
          <a:p>
            <a:pPr marL="285750" indent="-285750">
              <a:buFont typeface="Wingdings" panose="05000000000000000000" pitchFamily="2" charset="2"/>
              <a:buChar char="§"/>
            </a:pPr>
            <a:r>
              <a:rPr lang="en-IN" sz="1800" dirty="0"/>
              <a:t>Refractoring improves code by making it</a:t>
            </a:r>
          </a:p>
          <a:p>
            <a:pPr marL="285750" indent="-285750">
              <a:buFont typeface="Wingdings" panose="05000000000000000000" pitchFamily="2" charset="2"/>
              <a:buChar char="§"/>
            </a:pPr>
            <a:r>
              <a:rPr lang="en-IN" sz="1800" dirty="0"/>
              <a:t>More  efficient by  addressing dependencies and complexities </a:t>
            </a:r>
          </a:p>
          <a:p>
            <a:pPr marL="285750" indent="-285750">
              <a:buFont typeface="Wingdings" panose="05000000000000000000" pitchFamily="2" charset="2"/>
              <a:buChar char="§"/>
            </a:pPr>
            <a:r>
              <a:rPr lang="en-IN" sz="1800" dirty="0"/>
              <a:t>More maintainable or reusable by increasing efficiency and readability</a:t>
            </a:r>
          </a:p>
          <a:p>
            <a:pPr marL="285750" indent="-285750">
              <a:buFont typeface="Wingdings" panose="05000000000000000000" pitchFamily="2" charset="2"/>
              <a:buChar char="§"/>
            </a:pPr>
            <a:r>
              <a:rPr lang="en-IN" sz="1800" dirty="0"/>
              <a:t>Cleaner so  it is easier to read and understand </a:t>
            </a:r>
          </a:p>
          <a:p>
            <a:pPr marL="285750" indent="-285750">
              <a:buFont typeface="Wingdings" panose="05000000000000000000" pitchFamily="2" charset="2"/>
              <a:buChar char="§"/>
            </a:pPr>
            <a:r>
              <a:rPr lang="en-IN" sz="1800" dirty="0"/>
              <a:t>Easier for software developers to find and fix bugs or vulnerabilities in the code </a:t>
            </a:r>
          </a:p>
          <a:p>
            <a:endParaRPr lang="en-IN" dirty="0"/>
          </a:p>
        </p:txBody>
      </p:sp>
    </p:spTree>
    <p:extLst>
      <p:ext uri="{BB962C8B-B14F-4D97-AF65-F5344CB8AC3E}">
        <p14:creationId xmlns:p14="http://schemas.microsoft.com/office/powerpoint/2010/main" val="124118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0DC05D-67C6-30BA-73F5-D7D9ACE6BCD6}"/>
              </a:ext>
            </a:extLst>
          </p:cNvPr>
          <p:cNvSpPr txBox="1"/>
          <p:nvPr/>
        </p:nvSpPr>
        <p:spPr>
          <a:xfrm>
            <a:off x="5368412" y="127819"/>
            <a:ext cx="6449960" cy="7109639"/>
          </a:xfrm>
          <a:prstGeom prst="rect">
            <a:avLst/>
          </a:prstGeom>
          <a:noFill/>
        </p:spPr>
        <p:txBody>
          <a:bodyPr wrap="square" rtlCol="0">
            <a:spAutoFit/>
          </a:bodyPr>
          <a:lstStyle/>
          <a:p>
            <a:r>
              <a:rPr lang="en-IN" sz="1800" b="0" dirty="0">
                <a:solidFill>
                  <a:srgbClr val="800000"/>
                </a:solidFill>
                <a:effectLst/>
                <a:latin typeface="+mj-lt"/>
              </a:rPr>
              <a:t>                                            </a:t>
            </a:r>
          </a:p>
          <a:p>
            <a:r>
              <a:rPr lang="en-IN" sz="1800" b="0" dirty="0">
                <a:solidFill>
                  <a:srgbClr val="800000"/>
                </a:solidFill>
                <a:effectLst/>
                <a:latin typeface="+mj-lt"/>
              </a:rPr>
              <a:t>    &lt;!DOCTYPE</a:t>
            </a:r>
            <a:r>
              <a:rPr lang="en-IN" sz="1800" b="0" dirty="0">
                <a:solidFill>
                  <a:srgbClr val="000000"/>
                </a:solidFill>
                <a:effectLst/>
                <a:latin typeface="+mj-lt"/>
              </a:rPr>
              <a:t> </a:t>
            </a:r>
            <a:r>
              <a:rPr lang="en-IN" sz="1800" b="0" dirty="0">
                <a:solidFill>
                  <a:srgbClr val="E50000"/>
                </a:solidFill>
                <a:effectLst/>
                <a:latin typeface="+mj-lt"/>
              </a:rPr>
              <a:t>html</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800000"/>
                </a:solidFill>
                <a:effectLst/>
                <a:latin typeface="+mj-lt"/>
              </a:rPr>
              <a:t>&lt;html</a:t>
            </a:r>
            <a:r>
              <a:rPr lang="en-IN" sz="1800" b="0" dirty="0">
                <a:solidFill>
                  <a:srgbClr val="000000"/>
                </a:solidFill>
                <a:effectLst/>
                <a:latin typeface="+mj-lt"/>
              </a:rPr>
              <a:t> </a:t>
            </a:r>
            <a:r>
              <a:rPr lang="en-IN" sz="1800" b="0" dirty="0">
                <a:solidFill>
                  <a:srgbClr val="E50000"/>
                </a:solidFill>
                <a:effectLst/>
                <a:latin typeface="+mj-lt"/>
              </a:rPr>
              <a:t>lang</a:t>
            </a:r>
            <a:r>
              <a:rPr lang="en-IN" sz="1800" b="0" dirty="0">
                <a:solidFill>
                  <a:srgbClr val="000000"/>
                </a:solidFill>
                <a:effectLst/>
                <a:latin typeface="+mj-lt"/>
              </a:rPr>
              <a:t>=</a:t>
            </a:r>
            <a:r>
              <a:rPr lang="en-IN" sz="1800" b="0" dirty="0">
                <a:solidFill>
                  <a:srgbClr val="0000FF"/>
                </a:solidFill>
                <a:effectLst/>
                <a:latin typeface="+mj-lt"/>
              </a:rPr>
              <a:t>"</a:t>
            </a:r>
            <a:r>
              <a:rPr lang="en-IN" sz="1800" b="0" dirty="0" err="1">
                <a:solidFill>
                  <a:srgbClr val="0000FF"/>
                </a:solidFill>
                <a:effectLst/>
                <a:latin typeface="+mj-lt"/>
              </a:rPr>
              <a:t>en</a:t>
            </a:r>
            <a:r>
              <a:rPr lang="en-IN" sz="1800" b="0" dirty="0">
                <a:solidFill>
                  <a:srgbClr val="0000FF"/>
                </a:solidFill>
                <a:effectLst/>
                <a:latin typeface="+mj-lt"/>
              </a:rPr>
              <a:t>"</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800000"/>
                </a:solidFill>
                <a:effectLst/>
                <a:latin typeface="+mj-lt"/>
              </a:rPr>
              <a:t>&lt;head&gt;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&lt;meta</a:t>
            </a:r>
            <a:r>
              <a:rPr lang="en-IN" sz="1800" b="0" dirty="0">
                <a:solidFill>
                  <a:srgbClr val="000000"/>
                </a:solidFill>
                <a:effectLst/>
                <a:latin typeface="+mj-lt"/>
              </a:rPr>
              <a:t> </a:t>
            </a:r>
            <a:r>
              <a:rPr lang="en-IN" sz="1800" b="0" dirty="0">
                <a:solidFill>
                  <a:srgbClr val="E50000"/>
                </a:solidFill>
                <a:effectLst/>
                <a:latin typeface="+mj-lt"/>
              </a:rPr>
              <a:t>charset</a:t>
            </a:r>
            <a:r>
              <a:rPr lang="en-IN" sz="1800" b="0" dirty="0">
                <a:solidFill>
                  <a:srgbClr val="000000"/>
                </a:solidFill>
                <a:effectLst/>
                <a:latin typeface="+mj-lt"/>
              </a:rPr>
              <a:t>=</a:t>
            </a:r>
            <a:r>
              <a:rPr lang="en-IN" sz="1800" b="0" dirty="0">
                <a:solidFill>
                  <a:srgbClr val="0000FF"/>
                </a:solidFill>
                <a:effectLst/>
                <a:latin typeface="+mj-lt"/>
              </a:rPr>
              <a:t>"UTF-8"</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&lt;meta</a:t>
            </a:r>
            <a:r>
              <a:rPr lang="en-IN" sz="1800" b="0" dirty="0">
                <a:solidFill>
                  <a:srgbClr val="000000"/>
                </a:solidFill>
                <a:effectLst/>
                <a:latin typeface="+mj-lt"/>
              </a:rPr>
              <a:t> </a:t>
            </a:r>
            <a:r>
              <a:rPr lang="en-IN" sz="1800" b="0" dirty="0">
                <a:solidFill>
                  <a:srgbClr val="E50000"/>
                </a:solidFill>
                <a:effectLst/>
                <a:latin typeface="+mj-lt"/>
              </a:rPr>
              <a:t>http-</a:t>
            </a:r>
            <a:r>
              <a:rPr lang="en-IN" sz="1800" b="0" dirty="0" err="1">
                <a:solidFill>
                  <a:srgbClr val="E50000"/>
                </a:solidFill>
                <a:effectLst/>
                <a:latin typeface="+mj-lt"/>
              </a:rPr>
              <a:t>equiv</a:t>
            </a:r>
            <a:r>
              <a:rPr lang="en-IN" sz="1800" b="0" dirty="0">
                <a:solidFill>
                  <a:srgbClr val="000000"/>
                </a:solidFill>
                <a:effectLst/>
                <a:latin typeface="+mj-lt"/>
              </a:rPr>
              <a:t>=</a:t>
            </a:r>
            <a:r>
              <a:rPr lang="en-IN" sz="1800" b="0" dirty="0">
                <a:solidFill>
                  <a:srgbClr val="0000FF"/>
                </a:solidFill>
                <a:effectLst/>
                <a:latin typeface="+mj-lt"/>
              </a:rPr>
              <a:t>"X-UA-Compatible"</a:t>
            </a:r>
            <a:r>
              <a:rPr lang="en-IN" sz="1800" b="0" dirty="0">
                <a:solidFill>
                  <a:srgbClr val="000000"/>
                </a:solidFill>
                <a:effectLst/>
                <a:latin typeface="+mj-lt"/>
              </a:rPr>
              <a:t> </a:t>
            </a:r>
            <a:r>
              <a:rPr lang="en-IN" sz="1800" b="0" dirty="0">
                <a:solidFill>
                  <a:srgbClr val="E50000"/>
                </a:solidFill>
                <a:effectLst/>
                <a:latin typeface="+mj-lt"/>
              </a:rPr>
              <a:t>content</a:t>
            </a:r>
            <a:r>
              <a:rPr lang="en-IN" sz="1800" b="0" dirty="0">
                <a:solidFill>
                  <a:srgbClr val="000000"/>
                </a:solidFill>
                <a:effectLst/>
                <a:latin typeface="+mj-lt"/>
              </a:rPr>
              <a:t>=</a:t>
            </a:r>
            <a:r>
              <a:rPr lang="en-IN" sz="1800" b="0" dirty="0">
                <a:solidFill>
                  <a:srgbClr val="0000FF"/>
                </a:solidFill>
                <a:effectLst/>
                <a:latin typeface="+mj-lt"/>
              </a:rPr>
              <a:t>"IE=edge"</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&lt;meta</a:t>
            </a:r>
            <a:r>
              <a:rPr lang="en-IN" sz="1800" b="0" dirty="0">
                <a:solidFill>
                  <a:srgbClr val="000000"/>
                </a:solidFill>
                <a:effectLst/>
                <a:latin typeface="+mj-lt"/>
              </a:rPr>
              <a:t> </a:t>
            </a:r>
            <a:r>
              <a:rPr lang="en-IN" sz="1800" b="0" dirty="0">
                <a:solidFill>
                  <a:srgbClr val="E50000"/>
                </a:solidFill>
                <a:effectLst/>
                <a:latin typeface="+mj-lt"/>
              </a:rPr>
              <a:t>name</a:t>
            </a:r>
            <a:r>
              <a:rPr lang="en-IN" sz="1800" b="0" dirty="0">
                <a:solidFill>
                  <a:srgbClr val="000000"/>
                </a:solidFill>
                <a:effectLst/>
                <a:latin typeface="+mj-lt"/>
              </a:rPr>
              <a:t>=</a:t>
            </a:r>
            <a:r>
              <a:rPr lang="en-IN" sz="1800" b="0" dirty="0">
                <a:solidFill>
                  <a:srgbClr val="0000FF"/>
                </a:solidFill>
                <a:effectLst/>
                <a:latin typeface="+mj-lt"/>
              </a:rPr>
              <a:t>"viewport"</a:t>
            </a:r>
            <a:r>
              <a:rPr lang="en-IN" sz="1800" b="0" dirty="0">
                <a:solidFill>
                  <a:srgbClr val="000000"/>
                </a:solidFill>
                <a:effectLst/>
                <a:latin typeface="+mj-lt"/>
              </a:rPr>
              <a:t> </a:t>
            </a:r>
            <a:r>
              <a:rPr lang="en-IN" sz="1800" b="0" dirty="0">
                <a:solidFill>
                  <a:srgbClr val="E50000"/>
                </a:solidFill>
                <a:effectLst/>
                <a:latin typeface="+mj-lt"/>
              </a:rPr>
              <a:t>content</a:t>
            </a:r>
            <a:r>
              <a:rPr lang="en-IN" sz="1800" b="0" dirty="0">
                <a:solidFill>
                  <a:srgbClr val="000000"/>
                </a:solidFill>
                <a:effectLst/>
                <a:latin typeface="+mj-lt"/>
              </a:rPr>
              <a:t>=</a:t>
            </a:r>
            <a:r>
              <a:rPr lang="en-IN" sz="1800" b="0" dirty="0">
                <a:solidFill>
                  <a:srgbClr val="0000FF"/>
                </a:solidFill>
                <a:effectLst/>
                <a:latin typeface="+mj-lt"/>
              </a:rPr>
              <a:t>"width=device-width, initial-scale=1.0"</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&lt;title&gt;</a:t>
            </a:r>
            <a:r>
              <a:rPr lang="en-IN" sz="1800" b="0" dirty="0">
                <a:solidFill>
                  <a:srgbClr val="000000"/>
                </a:solidFill>
                <a:effectLst/>
                <a:latin typeface="+mj-lt"/>
              </a:rPr>
              <a:t>Document</a:t>
            </a:r>
            <a:r>
              <a:rPr lang="en-IN" sz="1800" b="0" dirty="0">
                <a:solidFill>
                  <a:srgbClr val="800000"/>
                </a:solidFill>
                <a:effectLst/>
                <a:latin typeface="+mj-lt"/>
              </a:rPr>
              <a:t>&lt;/title&gt;</a:t>
            </a:r>
            <a:endParaRPr lang="en-IN" sz="1800" b="0" dirty="0">
              <a:solidFill>
                <a:srgbClr val="000000"/>
              </a:solidFill>
              <a:effectLst/>
              <a:latin typeface="+mj-lt"/>
            </a:endParaRPr>
          </a:p>
          <a:p>
            <a:r>
              <a:rPr lang="en-IN" sz="1800" b="0" dirty="0">
                <a:solidFill>
                  <a:srgbClr val="800000"/>
                </a:solidFill>
                <a:effectLst/>
                <a:latin typeface="+mj-lt"/>
              </a:rPr>
              <a:t>&lt;/head&gt;</a:t>
            </a:r>
            <a:endParaRPr lang="en-IN" sz="1800" b="0" dirty="0">
              <a:solidFill>
                <a:srgbClr val="000000"/>
              </a:solidFill>
              <a:effectLst/>
              <a:latin typeface="+mj-lt"/>
            </a:endParaRPr>
          </a:p>
          <a:p>
            <a:r>
              <a:rPr lang="en-IN" sz="1800" b="0" dirty="0">
                <a:solidFill>
                  <a:srgbClr val="800000"/>
                </a:solidFill>
                <a:effectLst/>
                <a:latin typeface="+mj-lt"/>
              </a:rPr>
              <a:t>&lt;body&gt;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a:t>
            </a:r>
            <a:r>
              <a:rPr lang="en-IN" sz="1800" b="0" dirty="0">
                <a:solidFill>
                  <a:srgbClr val="800000"/>
                </a:solidFill>
                <a:effectLst/>
                <a:highlight>
                  <a:srgbClr val="00FFFF"/>
                </a:highlight>
                <a:latin typeface="+mj-lt"/>
              </a:rPr>
              <a:t>form</a:t>
            </a:r>
            <a:r>
              <a:rPr lang="en-IN" sz="1800" b="0" dirty="0">
                <a:solidFill>
                  <a:srgbClr val="000000"/>
                </a:solidFill>
                <a:effectLst/>
                <a:highlight>
                  <a:srgbClr val="00FFFF"/>
                </a:highlight>
                <a:latin typeface="+mj-lt"/>
              </a:rPr>
              <a:t> </a:t>
            </a:r>
            <a:r>
              <a:rPr lang="en-IN" sz="1800" b="0" dirty="0">
                <a:solidFill>
                  <a:srgbClr val="E50000"/>
                </a:solidFill>
                <a:effectLst/>
                <a:highlight>
                  <a:srgbClr val="00FFFF"/>
                </a:highlight>
                <a:latin typeface="+mj-lt"/>
              </a:rPr>
              <a:t>action</a:t>
            </a:r>
            <a:r>
              <a:rPr lang="en-IN" sz="1800" b="0" dirty="0">
                <a:solidFill>
                  <a:srgbClr val="000000"/>
                </a:solidFill>
                <a:effectLst/>
                <a:highlight>
                  <a:srgbClr val="00FFFF"/>
                </a:highlight>
                <a:latin typeface="+mj-lt"/>
              </a:rPr>
              <a:t>=</a:t>
            </a:r>
            <a:r>
              <a:rPr lang="en-IN" sz="1800" b="0" dirty="0">
                <a:solidFill>
                  <a:srgbClr val="0000FF"/>
                </a:solidFill>
                <a:effectLst/>
                <a:highlight>
                  <a:srgbClr val="00FFFF"/>
                </a:highlight>
                <a:latin typeface="+mj-lt"/>
              </a:rPr>
              <a:t>""</a:t>
            </a:r>
            <a:r>
              <a:rPr lang="en-IN" sz="1800" b="0" dirty="0">
                <a:solidFill>
                  <a:srgbClr val="800000"/>
                </a:solidFill>
                <a:effectLst/>
                <a:highlight>
                  <a:srgbClr val="00FFFF"/>
                </a:highlight>
                <a:latin typeface="+mj-lt"/>
              </a:rPr>
              <a:t>&gt;</a:t>
            </a:r>
            <a:endParaRPr lang="en-IN" sz="1800" b="0" dirty="0">
              <a:solidFill>
                <a:srgbClr val="000000"/>
              </a:solidFill>
              <a:effectLst/>
              <a:highlight>
                <a:srgbClr val="00FFFF"/>
              </a:highlight>
              <a:latin typeface="+mj-lt"/>
            </a:endParaRPr>
          </a:p>
          <a:p>
            <a:r>
              <a:rPr lang="en-IN" sz="1800" b="0" dirty="0">
                <a:solidFill>
                  <a:srgbClr val="000000"/>
                </a:solidFill>
                <a:effectLst/>
                <a:latin typeface="+mj-lt"/>
              </a:rPr>
              <a:t>        </a:t>
            </a:r>
            <a:r>
              <a:rPr lang="en-IN" sz="1800" b="0" dirty="0">
                <a:solidFill>
                  <a:srgbClr val="800000"/>
                </a:solidFill>
                <a:effectLst/>
                <a:latin typeface="+mj-lt"/>
              </a:rPr>
              <a:t>&lt;input</a:t>
            </a:r>
            <a:r>
              <a:rPr lang="en-IN" sz="1800" b="0" dirty="0">
                <a:solidFill>
                  <a:srgbClr val="000000"/>
                </a:solidFill>
                <a:effectLst/>
                <a:latin typeface="+mj-lt"/>
              </a:rPr>
              <a:t> </a:t>
            </a:r>
            <a:r>
              <a:rPr lang="en-IN" sz="1800" b="0" dirty="0">
                <a:solidFill>
                  <a:srgbClr val="E50000"/>
                </a:solidFill>
                <a:effectLst/>
                <a:latin typeface="+mj-lt"/>
              </a:rPr>
              <a:t>type</a:t>
            </a:r>
            <a:r>
              <a:rPr lang="en-IN" sz="1800" b="0" dirty="0">
                <a:solidFill>
                  <a:srgbClr val="000000"/>
                </a:solidFill>
                <a:effectLst/>
                <a:latin typeface="+mj-lt"/>
              </a:rPr>
              <a:t>=</a:t>
            </a:r>
            <a:r>
              <a:rPr lang="en-IN" sz="1800" b="0" dirty="0">
                <a:solidFill>
                  <a:srgbClr val="0000FF"/>
                </a:solidFill>
                <a:effectLst/>
                <a:latin typeface="+mj-lt"/>
              </a:rPr>
              <a:t>"text"</a:t>
            </a:r>
            <a:r>
              <a:rPr lang="en-IN" sz="1800" b="0" dirty="0">
                <a:solidFill>
                  <a:srgbClr val="000000"/>
                </a:solidFill>
                <a:effectLst/>
                <a:latin typeface="+mj-lt"/>
              </a:rPr>
              <a:t> </a:t>
            </a:r>
            <a:r>
              <a:rPr lang="en-IN" sz="1800" b="0" dirty="0">
                <a:solidFill>
                  <a:srgbClr val="E50000"/>
                </a:solidFill>
                <a:effectLst/>
                <a:latin typeface="+mj-lt"/>
              </a:rPr>
              <a:t>name</a:t>
            </a:r>
            <a:r>
              <a:rPr lang="en-IN" sz="1800" b="0" dirty="0">
                <a:solidFill>
                  <a:srgbClr val="000000"/>
                </a:solidFill>
                <a:effectLst/>
                <a:latin typeface="+mj-lt"/>
              </a:rPr>
              <a:t>=</a:t>
            </a:r>
            <a:r>
              <a:rPr lang="en-IN" sz="1800" b="0" dirty="0">
                <a:solidFill>
                  <a:srgbClr val="0000FF"/>
                </a:solidFill>
                <a:effectLst/>
                <a:latin typeface="+mj-lt"/>
              </a:rPr>
              <a:t>"note"</a:t>
            </a:r>
            <a:r>
              <a:rPr lang="en-IN" sz="1800" b="0" dirty="0">
                <a:solidFill>
                  <a:srgbClr val="000000"/>
                </a:solidFill>
                <a:effectLst/>
                <a:latin typeface="+mj-lt"/>
              </a:rPr>
              <a:t> </a:t>
            </a:r>
            <a:r>
              <a:rPr lang="en-IN" sz="1800" b="0" dirty="0">
                <a:solidFill>
                  <a:srgbClr val="E50000"/>
                </a:solidFill>
                <a:effectLst/>
                <a:latin typeface="+mj-lt"/>
              </a:rPr>
              <a:t>placeholder</a:t>
            </a:r>
            <a:r>
              <a:rPr lang="en-IN" sz="1800" b="0" dirty="0">
                <a:solidFill>
                  <a:srgbClr val="000000"/>
                </a:solidFill>
                <a:effectLst/>
                <a:latin typeface="+mj-lt"/>
              </a:rPr>
              <a:t>=</a:t>
            </a:r>
            <a:r>
              <a:rPr lang="en-IN" sz="1800" b="0" dirty="0">
                <a:solidFill>
                  <a:srgbClr val="0000FF"/>
                </a:solidFill>
                <a:effectLst/>
                <a:latin typeface="+mj-lt"/>
              </a:rPr>
              <a:t>"Enter a note"</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highlight>
                  <a:srgbClr val="00FFFF"/>
                </a:highlight>
                <a:latin typeface="+mj-lt"/>
              </a:rPr>
              <a:t>        </a:t>
            </a:r>
            <a:r>
              <a:rPr lang="en-IN" sz="1800" b="0" dirty="0">
                <a:solidFill>
                  <a:srgbClr val="800000"/>
                </a:solidFill>
                <a:effectLst/>
                <a:highlight>
                  <a:srgbClr val="00FFFF"/>
                </a:highlight>
                <a:latin typeface="+mj-lt"/>
              </a:rPr>
              <a:t>&lt;button&gt;</a:t>
            </a:r>
            <a:r>
              <a:rPr lang="en-IN" sz="1800" b="0" dirty="0">
                <a:solidFill>
                  <a:srgbClr val="000000"/>
                </a:solidFill>
                <a:effectLst/>
                <a:highlight>
                  <a:srgbClr val="00FFFF"/>
                </a:highlight>
                <a:latin typeface="+mj-lt"/>
              </a:rPr>
              <a:t>Add Note</a:t>
            </a:r>
            <a:r>
              <a:rPr lang="en-IN" sz="1800" b="0" dirty="0">
                <a:solidFill>
                  <a:srgbClr val="800000"/>
                </a:solidFill>
                <a:effectLst/>
                <a:highlight>
                  <a:srgbClr val="00FFFF"/>
                </a:highlight>
                <a:latin typeface="+mj-lt"/>
              </a:rPr>
              <a:t>&lt;/button&gt;</a:t>
            </a:r>
            <a:endParaRPr lang="en-IN" sz="1800" b="0" dirty="0">
              <a:solidFill>
                <a:srgbClr val="000000"/>
              </a:solidFill>
              <a:effectLst/>
              <a:highlight>
                <a:srgbClr val="00FFFF"/>
              </a:highlight>
              <a:latin typeface="+mj-lt"/>
            </a:endParaRPr>
          </a:p>
          <a:p>
            <a:r>
              <a:rPr lang="en-IN" sz="1800" b="0" dirty="0">
                <a:solidFill>
                  <a:srgbClr val="000000"/>
                </a:solidFill>
                <a:effectLst/>
                <a:latin typeface="+mj-lt"/>
              </a:rPr>
              <a:t>    </a:t>
            </a:r>
            <a:r>
              <a:rPr lang="en-IN" sz="1800" b="0" dirty="0">
                <a:solidFill>
                  <a:srgbClr val="800000"/>
                </a:solidFill>
                <a:effectLst/>
                <a:latin typeface="+mj-lt"/>
              </a:rPr>
              <a:t>&lt;/form&gt;</a:t>
            </a:r>
            <a:endParaRPr lang="en-IN" sz="1800" b="0" dirty="0">
              <a:solidFill>
                <a:srgbClr val="000000"/>
              </a:solidFill>
              <a:effectLst/>
              <a:latin typeface="+mj-lt"/>
            </a:endParaRPr>
          </a:p>
          <a:p>
            <a:br>
              <a:rPr lang="en-IN" sz="1800" b="0" dirty="0">
                <a:solidFill>
                  <a:srgbClr val="000000"/>
                </a:solidFill>
                <a:effectLst/>
                <a:latin typeface="+mj-lt"/>
              </a:rPr>
            </a:br>
            <a:r>
              <a:rPr lang="en-IN" sz="1800" b="0" dirty="0">
                <a:solidFill>
                  <a:srgbClr val="000000"/>
                </a:solidFill>
                <a:effectLst/>
                <a:latin typeface="+mj-lt"/>
              </a:rPr>
              <a:t>    </a:t>
            </a:r>
            <a:r>
              <a:rPr lang="en-IN" sz="1800" b="0" dirty="0">
                <a:solidFill>
                  <a:srgbClr val="800000"/>
                </a:solidFill>
                <a:effectLst/>
                <a:latin typeface="+mj-lt"/>
              </a:rPr>
              <a:t>&lt;</a:t>
            </a:r>
            <a:r>
              <a:rPr lang="en-IN" sz="1800" b="0" dirty="0" err="1">
                <a:solidFill>
                  <a:srgbClr val="800000"/>
                </a:solidFill>
                <a:effectLst/>
                <a:latin typeface="+mj-lt"/>
              </a:rPr>
              <a:t>ul</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 for note in notes%}</a:t>
            </a:r>
          </a:p>
          <a:p>
            <a:r>
              <a:rPr lang="en-IN" sz="1800" b="0" dirty="0">
                <a:solidFill>
                  <a:srgbClr val="000000"/>
                </a:solidFill>
                <a:effectLst/>
                <a:latin typeface="+mj-lt"/>
              </a:rPr>
              <a:t>        </a:t>
            </a:r>
            <a:r>
              <a:rPr lang="en-IN" sz="1800" b="0" dirty="0">
                <a:solidFill>
                  <a:srgbClr val="800000"/>
                </a:solidFill>
                <a:effectLst/>
                <a:latin typeface="+mj-lt"/>
              </a:rPr>
              <a:t>&lt;li&gt;</a:t>
            </a:r>
            <a:r>
              <a:rPr lang="en-IN" sz="1800" b="0" dirty="0">
                <a:solidFill>
                  <a:srgbClr val="000000"/>
                </a:solidFill>
                <a:effectLst/>
                <a:latin typeface="+mj-lt"/>
              </a:rPr>
              <a:t>{{ note }}</a:t>
            </a:r>
            <a:r>
              <a:rPr lang="en-IN" sz="1800" b="0" dirty="0">
                <a:solidFill>
                  <a:srgbClr val="800000"/>
                </a:solidFill>
                <a:effectLst/>
                <a:latin typeface="+mj-lt"/>
              </a:rPr>
              <a:t>&lt;/li&gt;</a:t>
            </a:r>
            <a:endParaRPr lang="en-IN" sz="1800" b="0" dirty="0">
              <a:solidFill>
                <a:srgbClr val="000000"/>
              </a:solidFill>
              <a:effectLst/>
              <a:latin typeface="+mj-lt"/>
            </a:endParaRPr>
          </a:p>
          <a:p>
            <a:r>
              <a:rPr lang="en-IN" sz="1800" b="0" dirty="0">
                <a:solidFill>
                  <a:srgbClr val="000000"/>
                </a:solidFill>
                <a:effectLst/>
                <a:latin typeface="+mj-lt"/>
              </a:rPr>
              <a:t>    {% endfor %}</a:t>
            </a:r>
          </a:p>
          <a:p>
            <a:r>
              <a:rPr lang="en-IN" sz="1800" b="0" dirty="0">
                <a:solidFill>
                  <a:srgbClr val="000000"/>
                </a:solidFill>
                <a:effectLst/>
                <a:latin typeface="+mj-lt"/>
              </a:rPr>
              <a:t>    </a:t>
            </a:r>
            <a:r>
              <a:rPr lang="en-IN" sz="1800" b="0" dirty="0">
                <a:solidFill>
                  <a:srgbClr val="800000"/>
                </a:solidFill>
                <a:effectLst/>
                <a:latin typeface="+mj-lt"/>
              </a:rPr>
              <a:t>&lt;/</a:t>
            </a:r>
            <a:r>
              <a:rPr lang="en-IN" sz="1800" b="0" dirty="0" err="1">
                <a:solidFill>
                  <a:srgbClr val="800000"/>
                </a:solidFill>
                <a:effectLst/>
                <a:latin typeface="+mj-lt"/>
              </a:rPr>
              <a:t>ul</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800000"/>
                </a:solidFill>
                <a:effectLst/>
                <a:latin typeface="+mj-lt"/>
              </a:rPr>
              <a:t>&lt;/body&gt;</a:t>
            </a:r>
            <a:endParaRPr lang="en-IN" sz="1800" b="0" dirty="0">
              <a:solidFill>
                <a:srgbClr val="000000"/>
              </a:solidFill>
              <a:effectLst/>
              <a:latin typeface="+mj-lt"/>
            </a:endParaRPr>
          </a:p>
          <a:p>
            <a:r>
              <a:rPr lang="en-IN" sz="1800" b="0" dirty="0">
                <a:solidFill>
                  <a:srgbClr val="800000"/>
                </a:solidFill>
                <a:effectLst/>
                <a:latin typeface="+mj-lt"/>
              </a:rPr>
              <a:t>&lt;/html&gt;</a:t>
            </a:r>
            <a:endParaRPr lang="en-IN" sz="1800" b="0" dirty="0">
              <a:solidFill>
                <a:srgbClr val="000000"/>
              </a:solidFill>
              <a:effectLst/>
              <a:latin typeface="+mj-lt"/>
            </a:endParaRPr>
          </a:p>
          <a:p>
            <a:endParaRPr lang="en-IN" sz="2400" dirty="0"/>
          </a:p>
        </p:txBody>
      </p:sp>
      <p:sp>
        <p:nvSpPr>
          <p:cNvPr id="7" name="Rectangle 4">
            <a:extLst>
              <a:ext uri="{FF2B5EF4-FFF2-40B4-BE49-F238E27FC236}">
                <a16:creationId xmlns:a16="http://schemas.microsoft.com/office/drawing/2014/main" id="{A198D235-FB31-C151-5C9B-4417CE60B101}"/>
              </a:ext>
            </a:extLst>
          </p:cNvPr>
          <p:cNvSpPr>
            <a:spLocks noChangeArrowheads="1"/>
          </p:cNvSpPr>
          <p:nvPr/>
        </p:nvSpPr>
        <p:spPr bwMode="auto">
          <a:xfrm>
            <a:off x="206477" y="130662"/>
            <a:ext cx="5063613"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D0D0D"/>
                </a:solidFill>
                <a:effectLst/>
                <a:latin typeface="+mj-lt"/>
              </a:rPr>
              <a:t>Steps I have done to During debug process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u="sng" dirty="0">
              <a:solidFill>
                <a:srgbClr val="0D0D0D"/>
              </a:solidFill>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rgbClr val="0D0D0D"/>
                </a:solidFill>
                <a:effectLst/>
                <a:latin typeface="+mj-lt"/>
              </a:rPr>
              <a:t>Form Method and Action:</a:t>
            </a:r>
            <a:r>
              <a:rPr kumimoji="0" lang="en-US" altLang="en-US" sz="1800" b="0" i="0" u="none" strike="noStrike" cap="none" normalizeH="0" baseline="0" dirty="0">
                <a:ln>
                  <a:noFill/>
                </a:ln>
                <a:solidFill>
                  <a:srgbClr val="0D0D0D"/>
                </a:solidFill>
                <a:effectLst/>
                <a:latin typeface="+mj-lt"/>
              </a:rPr>
              <a:t> The Programme code was missing the method attribute, and the action was not correctly pointing to the Flask route. I've corrected them to </a:t>
            </a:r>
            <a:r>
              <a:rPr kumimoji="0" lang="en-US" altLang="en-US" sz="1800" b="1" i="0" u="none" strike="noStrike" cap="none" normalizeH="0" baseline="0" dirty="0">
                <a:ln>
                  <a:noFill/>
                </a:ln>
                <a:solidFill>
                  <a:srgbClr val="0D0D0D"/>
                </a:solidFill>
                <a:effectLst/>
                <a:latin typeface="+mj-lt"/>
              </a:rPr>
              <a:t>method="POST"</a:t>
            </a:r>
            <a:r>
              <a:rPr kumimoji="0" lang="en-US" altLang="en-US" sz="1800" b="0" i="0" u="none" strike="noStrike" cap="none" normalizeH="0" baseline="0" dirty="0">
                <a:ln>
                  <a:noFill/>
                </a:ln>
                <a:solidFill>
                  <a:srgbClr val="0D0D0D"/>
                </a:solidFill>
                <a:effectLst/>
                <a:latin typeface="+mj-lt"/>
              </a:rPr>
              <a:t> and </a:t>
            </a:r>
            <a:r>
              <a:rPr kumimoji="0" lang="en-US" altLang="en-US" sz="1800" b="1" i="0" u="none" strike="noStrike" cap="none" normalizeH="0" baseline="0" dirty="0">
                <a:ln>
                  <a:noFill/>
                </a:ln>
                <a:solidFill>
                  <a:srgbClr val="0D0D0D"/>
                </a:solidFill>
                <a:effectLst/>
                <a:latin typeface="+mj-lt"/>
              </a:rPr>
              <a:t>action="/"</a:t>
            </a:r>
            <a:r>
              <a:rPr kumimoji="0" lang="en-US" altLang="en-US" sz="1800" b="0" i="0" u="none" strike="noStrike" cap="none" normalizeH="0" baseline="0" dirty="0">
                <a:ln>
                  <a:noFill/>
                </a:ln>
                <a:solidFill>
                  <a:srgbClr val="0D0D0D"/>
                </a:solidFill>
                <a:effectLst/>
                <a:latin typeface="+mj-lt"/>
              </a:rPr>
              <a:t>, respectively.</a:t>
            </a:r>
            <a:r>
              <a:rPr kumimoji="0" lang="en-US" altLang="en-US" sz="1800" b="0" i="0" u="none" strike="noStrike" cap="none" normalizeH="0" baseline="0" dirty="0">
                <a:ln>
                  <a:noFill/>
                </a:ln>
                <a:solidFill>
                  <a:schemeClr val="tx1"/>
                </a:solidFill>
                <a:effectLst/>
                <a:latin typeface="+mj-lt"/>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1800" b="1" dirty="0">
                <a:latin typeface="+mj-lt"/>
              </a:rPr>
              <a:t>Button type</a:t>
            </a:r>
            <a:r>
              <a:rPr lang="en-US" altLang="en-US" sz="1800" dirty="0">
                <a:latin typeface="+mj-lt"/>
              </a:rPr>
              <a:t>:-The button in the form was missing  the </a:t>
            </a:r>
            <a:r>
              <a:rPr lang="en-US" altLang="en-US" sz="1800" b="1" dirty="0">
                <a:latin typeface="+mj-lt"/>
              </a:rPr>
              <a:t>type = “submit “</a:t>
            </a:r>
            <a:r>
              <a:rPr lang="en-US" altLang="en-US" sz="1800" dirty="0">
                <a:latin typeface="+mj-lt"/>
              </a:rPr>
              <a:t> attribute ,which is essential for code Submission, I have added it to ensure that clicking the button submits the form.</a:t>
            </a:r>
            <a:endParaRPr kumimoji="0" lang="en-US" altLang="en-US" sz="18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
        <p:nvSpPr>
          <p:cNvPr id="9" name="TextBox 8">
            <a:extLst>
              <a:ext uri="{FF2B5EF4-FFF2-40B4-BE49-F238E27FC236}">
                <a16:creationId xmlns:a16="http://schemas.microsoft.com/office/drawing/2014/main" id="{2BB0DAD2-A7D8-A294-F082-B66DF011A27B}"/>
              </a:ext>
            </a:extLst>
          </p:cNvPr>
          <p:cNvSpPr txBox="1"/>
          <p:nvPr/>
        </p:nvSpPr>
        <p:spPr>
          <a:xfrm>
            <a:off x="373626" y="5030506"/>
            <a:ext cx="4798142" cy="1200329"/>
          </a:xfrm>
          <a:prstGeom prst="rect">
            <a:avLst/>
          </a:prstGeom>
          <a:noFill/>
        </p:spPr>
        <p:txBody>
          <a:bodyPr wrap="square" rtlCol="0">
            <a:spAutoFit/>
          </a:bodyPr>
          <a:lstStyle/>
          <a:p>
            <a:pPr marL="285750" indent="-285750">
              <a:buFont typeface="Wingdings" panose="05000000000000000000" pitchFamily="2" charset="2"/>
              <a:buChar char="v"/>
            </a:pPr>
            <a:r>
              <a:rPr lang="en-US" sz="1800" b="0" i="0" dirty="0">
                <a:solidFill>
                  <a:srgbClr val="0D0D0D"/>
                </a:solidFill>
                <a:effectLst/>
                <a:latin typeface="+mj-lt"/>
              </a:rPr>
              <a:t>With these fixes, the HTML </a:t>
            </a:r>
            <a:r>
              <a:rPr lang="en-US" sz="1800" dirty="0">
                <a:solidFill>
                  <a:srgbClr val="0D0D0D"/>
                </a:solidFill>
                <a:latin typeface="+mj-lt"/>
              </a:rPr>
              <a:t>template code </a:t>
            </a:r>
            <a:r>
              <a:rPr lang="en-US" sz="1800" b="0" i="0" dirty="0">
                <a:solidFill>
                  <a:srgbClr val="0D0D0D"/>
                </a:solidFill>
                <a:effectLst/>
                <a:latin typeface="+mj-lt"/>
              </a:rPr>
              <a:t>should now properly integrate with the Flask application and allow users to add notes, which will be displayed dynamically.</a:t>
            </a:r>
            <a:endParaRPr lang="en-IN" sz="1800" dirty="0">
              <a:latin typeface="+mj-lt"/>
            </a:endParaRPr>
          </a:p>
        </p:txBody>
      </p:sp>
      <p:sp>
        <p:nvSpPr>
          <p:cNvPr id="11" name="Rectangle: Rounded Corners 10">
            <a:extLst>
              <a:ext uri="{FF2B5EF4-FFF2-40B4-BE49-F238E27FC236}">
                <a16:creationId xmlns:a16="http://schemas.microsoft.com/office/drawing/2014/main" id="{7336F844-1C99-D8E7-8758-24C5DD70A3FB}"/>
              </a:ext>
            </a:extLst>
          </p:cNvPr>
          <p:cNvSpPr/>
          <p:nvPr/>
        </p:nvSpPr>
        <p:spPr>
          <a:xfrm>
            <a:off x="707922" y="4453033"/>
            <a:ext cx="393290" cy="465362"/>
          </a:xfrm>
          <a:prstGeom prst="roundRect">
            <a:avLst/>
          </a:prstGeom>
          <a:solidFill>
            <a:srgbClr val="12F6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C1B105D-4898-E4D8-FF81-AB2DB7304F8F}"/>
              </a:ext>
            </a:extLst>
          </p:cNvPr>
          <p:cNvSpPr txBox="1"/>
          <p:nvPr/>
        </p:nvSpPr>
        <p:spPr>
          <a:xfrm>
            <a:off x="1297855" y="4527345"/>
            <a:ext cx="2358338" cy="369332"/>
          </a:xfrm>
          <a:prstGeom prst="rect">
            <a:avLst/>
          </a:prstGeom>
          <a:noFill/>
        </p:spPr>
        <p:txBody>
          <a:bodyPr wrap="none" rtlCol="0">
            <a:spAutoFit/>
          </a:bodyPr>
          <a:lstStyle/>
          <a:p>
            <a:r>
              <a:rPr lang="en-IN" sz="1800" dirty="0"/>
              <a:t>= Identifying the Bug </a:t>
            </a:r>
          </a:p>
        </p:txBody>
      </p:sp>
      <p:sp>
        <p:nvSpPr>
          <p:cNvPr id="15" name="Rectangle: Rounded Corners 14">
            <a:extLst>
              <a:ext uri="{FF2B5EF4-FFF2-40B4-BE49-F238E27FC236}">
                <a16:creationId xmlns:a16="http://schemas.microsoft.com/office/drawing/2014/main" id="{DB03A477-6D52-160B-39D1-EF1EF1C20BB4}"/>
              </a:ext>
            </a:extLst>
          </p:cNvPr>
          <p:cNvSpPr/>
          <p:nvPr/>
        </p:nvSpPr>
        <p:spPr>
          <a:xfrm>
            <a:off x="8455742" y="235974"/>
            <a:ext cx="2930466" cy="678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t>Code Refractoring</a:t>
            </a:r>
          </a:p>
        </p:txBody>
      </p:sp>
      <p:cxnSp>
        <p:nvCxnSpPr>
          <p:cNvPr id="17" name="Straight Connector 16">
            <a:extLst>
              <a:ext uri="{FF2B5EF4-FFF2-40B4-BE49-F238E27FC236}">
                <a16:creationId xmlns:a16="http://schemas.microsoft.com/office/drawing/2014/main" id="{ED455047-EA76-9542-3267-8F41A39ABE77}"/>
              </a:ext>
            </a:extLst>
          </p:cNvPr>
          <p:cNvCxnSpPr/>
          <p:nvPr/>
        </p:nvCxnSpPr>
        <p:spPr>
          <a:xfrm>
            <a:off x="5171768" y="127819"/>
            <a:ext cx="0" cy="69514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18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05793-4DD7-1AE2-369C-4ADC3A3D87B1}"/>
              </a:ext>
            </a:extLst>
          </p:cNvPr>
          <p:cNvSpPr txBox="1"/>
          <p:nvPr/>
        </p:nvSpPr>
        <p:spPr>
          <a:xfrm>
            <a:off x="127819" y="226142"/>
            <a:ext cx="10795820" cy="6863417"/>
          </a:xfrm>
          <a:prstGeom prst="rect">
            <a:avLst/>
          </a:prstGeom>
          <a:noFill/>
        </p:spPr>
        <p:txBody>
          <a:bodyPr wrap="square" rtlCol="0">
            <a:spAutoFit/>
          </a:bodyPr>
          <a:lstStyle/>
          <a:p>
            <a:pPr algn="ctr"/>
            <a:r>
              <a:rPr lang="en-IN" sz="1800" b="0" dirty="0">
                <a:solidFill>
                  <a:srgbClr val="000000"/>
                </a:solidFill>
                <a:effectLst/>
                <a:latin typeface="+mj-lt"/>
              </a:rPr>
              <a:t>  </a:t>
            </a:r>
            <a:r>
              <a:rPr lang="en-IN" sz="2400" b="1" dirty="0">
                <a:solidFill>
                  <a:srgbClr val="000000"/>
                </a:solidFill>
                <a:effectLst/>
                <a:latin typeface="+mj-lt"/>
              </a:rPr>
              <a:t> After fixing the bugs here is the code in the  </a:t>
            </a:r>
            <a:r>
              <a:rPr lang="en-US" sz="2400" b="1" i="0" u="none" strike="noStrike" dirty="0">
                <a:solidFill>
                  <a:srgbClr val="000000"/>
                </a:solidFill>
                <a:effectLst/>
                <a:latin typeface="+mj-lt"/>
              </a:rPr>
              <a:t>application  that works seamlessly.</a:t>
            </a:r>
            <a:endParaRPr lang="en-IN" sz="1800" dirty="0">
              <a:latin typeface="+mj-lt"/>
            </a:endParaRPr>
          </a:p>
          <a:p>
            <a:r>
              <a:rPr lang="en-IN" sz="1800" b="0" dirty="0">
                <a:solidFill>
                  <a:srgbClr val="000000"/>
                </a:solidFill>
                <a:effectLst/>
                <a:latin typeface="+mj-lt"/>
              </a:rPr>
              <a:t> </a:t>
            </a:r>
            <a:r>
              <a:rPr lang="en-IN" sz="1800" b="0" dirty="0">
                <a:solidFill>
                  <a:srgbClr val="800000"/>
                </a:solidFill>
                <a:effectLst/>
                <a:latin typeface="+mj-lt"/>
              </a:rPr>
              <a:t>&lt;!DOCTYPE</a:t>
            </a:r>
            <a:r>
              <a:rPr lang="en-IN" sz="1800" b="0" dirty="0">
                <a:solidFill>
                  <a:srgbClr val="000000"/>
                </a:solidFill>
                <a:effectLst/>
                <a:latin typeface="+mj-lt"/>
              </a:rPr>
              <a:t> </a:t>
            </a:r>
            <a:r>
              <a:rPr lang="en-IN" sz="1800" b="0" dirty="0">
                <a:solidFill>
                  <a:srgbClr val="E50000"/>
                </a:solidFill>
                <a:effectLst/>
                <a:latin typeface="+mj-lt"/>
              </a:rPr>
              <a:t>html</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&lt;html</a:t>
            </a:r>
            <a:r>
              <a:rPr lang="en-IN" sz="1800" b="0" dirty="0">
                <a:solidFill>
                  <a:srgbClr val="000000"/>
                </a:solidFill>
                <a:effectLst/>
                <a:latin typeface="+mj-lt"/>
              </a:rPr>
              <a:t> </a:t>
            </a:r>
            <a:r>
              <a:rPr lang="en-IN" sz="1800" b="0" dirty="0">
                <a:solidFill>
                  <a:srgbClr val="E50000"/>
                </a:solidFill>
                <a:effectLst/>
                <a:latin typeface="+mj-lt"/>
              </a:rPr>
              <a:t>lang</a:t>
            </a:r>
            <a:r>
              <a:rPr lang="en-IN" sz="1800" b="0" dirty="0">
                <a:solidFill>
                  <a:srgbClr val="000000"/>
                </a:solidFill>
                <a:effectLst/>
                <a:latin typeface="+mj-lt"/>
              </a:rPr>
              <a:t>=</a:t>
            </a:r>
            <a:r>
              <a:rPr lang="en-IN" sz="1800" b="0" dirty="0">
                <a:solidFill>
                  <a:srgbClr val="0000FF"/>
                </a:solidFill>
                <a:effectLst/>
                <a:latin typeface="+mj-lt"/>
              </a:rPr>
              <a:t>"</a:t>
            </a:r>
            <a:r>
              <a:rPr lang="en-IN" sz="1800" b="0" dirty="0" err="1">
                <a:solidFill>
                  <a:srgbClr val="0000FF"/>
                </a:solidFill>
                <a:effectLst/>
                <a:latin typeface="+mj-lt"/>
              </a:rPr>
              <a:t>en</a:t>
            </a:r>
            <a:r>
              <a:rPr lang="en-IN" sz="1800" b="0" dirty="0">
                <a:solidFill>
                  <a:srgbClr val="0000FF"/>
                </a:solidFill>
                <a:effectLst/>
                <a:latin typeface="+mj-lt"/>
              </a:rPr>
              <a:t>"</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&lt;head&gt;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&lt;meta</a:t>
            </a:r>
            <a:r>
              <a:rPr lang="en-IN" sz="1800" b="0" dirty="0">
                <a:solidFill>
                  <a:srgbClr val="000000"/>
                </a:solidFill>
                <a:effectLst/>
                <a:latin typeface="+mj-lt"/>
              </a:rPr>
              <a:t> </a:t>
            </a:r>
            <a:r>
              <a:rPr lang="en-IN" sz="1800" b="0" dirty="0">
                <a:solidFill>
                  <a:srgbClr val="E50000"/>
                </a:solidFill>
                <a:effectLst/>
                <a:latin typeface="+mj-lt"/>
              </a:rPr>
              <a:t>charset</a:t>
            </a:r>
            <a:r>
              <a:rPr lang="en-IN" sz="1800" b="0" dirty="0">
                <a:solidFill>
                  <a:srgbClr val="000000"/>
                </a:solidFill>
                <a:effectLst/>
                <a:latin typeface="+mj-lt"/>
              </a:rPr>
              <a:t>=</a:t>
            </a:r>
            <a:r>
              <a:rPr lang="en-IN" sz="1800" b="0" dirty="0">
                <a:solidFill>
                  <a:srgbClr val="0000FF"/>
                </a:solidFill>
                <a:effectLst/>
                <a:latin typeface="+mj-lt"/>
              </a:rPr>
              <a:t>"UTF-8"</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&lt;meta</a:t>
            </a:r>
            <a:r>
              <a:rPr lang="en-IN" sz="1800" b="0" dirty="0">
                <a:solidFill>
                  <a:srgbClr val="000000"/>
                </a:solidFill>
                <a:effectLst/>
                <a:latin typeface="+mj-lt"/>
              </a:rPr>
              <a:t> </a:t>
            </a:r>
            <a:r>
              <a:rPr lang="en-IN" sz="1800" b="0" dirty="0">
                <a:solidFill>
                  <a:srgbClr val="E50000"/>
                </a:solidFill>
                <a:effectLst/>
                <a:latin typeface="+mj-lt"/>
              </a:rPr>
              <a:t>http-</a:t>
            </a:r>
            <a:r>
              <a:rPr lang="en-IN" sz="1800" b="0" dirty="0" err="1">
                <a:solidFill>
                  <a:srgbClr val="E50000"/>
                </a:solidFill>
                <a:effectLst/>
                <a:latin typeface="+mj-lt"/>
              </a:rPr>
              <a:t>equiv</a:t>
            </a:r>
            <a:r>
              <a:rPr lang="en-IN" sz="1800" b="0" dirty="0">
                <a:solidFill>
                  <a:srgbClr val="000000"/>
                </a:solidFill>
                <a:effectLst/>
                <a:latin typeface="+mj-lt"/>
              </a:rPr>
              <a:t>=</a:t>
            </a:r>
            <a:r>
              <a:rPr lang="en-IN" sz="1800" b="0" dirty="0">
                <a:solidFill>
                  <a:srgbClr val="0000FF"/>
                </a:solidFill>
                <a:effectLst/>
                <a:latin typeface="+mj-lt"/>
              </a:rPr>
              <a:t>"X-UA-Compatible"</a:t>
            </a:r>
            <a:r>
              <a:rPr lang="en-IN" sz="1800" b="0" dirty="0">
                <a:solidFill>
                  <a:srgbClr val="000000"/>
                </a:solidFill>
                <a:effectLst/>
                <a:latin typeface="+mj-lt"/>
              </a:rPr>
              <a:t> </a:t>
            </a:r>
            <a:r>
              <a:rPr lang="en-IN" sz="1800" b="0" dirty="0">
                <a:solidFill>
                  <a:srgbClr val="E50000"/>
                </a:solidFill>
                <a:effectLst/>
                <a:latin typeface="+mj-lt"/>
              </a:rPr>
              <a:t>content</a:t>
            </a:r>
            <a:r>
              <a:rPr lang="en-IN" sz="1800" b="0" dirty="0">
                <a:solidFill>
                  <a:srgbClr val="000000"/>
                </a:solidFill>
                <a:effectLst/>
                <a:latin typeface="+mj-lt"/>
              </a:rPr>
              <a:t>=</a:t>
            </a:r>
            <a:r>
              <a:rPr lang="en-IN" sz="1800" b="0" dirty="0">
                <a:solidFill>
                  <a:srgbClr val="0000FF"/>
                </a:solidFill>
                <a:effectLst/>
                <a:latin typeface="+mj-lt"/>
              </a:rPr>
              <a:t>"IE=edge"</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&lt;meta</a:t>
            </a:r>
            <a:r>
              <a:rPr lang="en-IN" sz="1800" b="0" dirty="0">
                <a:solidFill>
                  <a:srgbClr val="000000"/>
                </a:solidFill>
                <a:effectLst/>
                <a:latin typeface="+mj-lt"/>
              </a:rPr>
              <a:t> </a:t>
            </a:r>
            <a:r>
              <a:rPr lang="en-IN" sz="1800" b="0" dirty="0">
                <a:solidFill>
                  <a:srgbClr val="E50000"/>
                </a:solidFill>
                <a:effectLst/>
                <a:latin typeface="+mj-lt"/>
              </a:rPr>
              <a:t>name</a:t>
            </a:r>
            <a:r>
              <a:rPr lang="en-IN" sz="1800" b="0" dirty="0">
                <a:solidFill>
                  <a:srgbClr val="000000"/>
                </a:solidFill>
                <a:effectLst/>
                <a:latin typeface="+mj-lt"/>
              </a:rPr>
              <a:t>=</a:t>
            </a:r>
            <a:r>
              <a:rPr lang="en-IN" sz="1800" b="0" dirty="0">
                <a:solidFill>
                  <a:srgbClr val="0000FF"/>
                </a:solidFill>
                <a:effectLst/>
                <a:latin typeface="+mj-lt"/>
              </a:rPr>
              <a:t>"viewport"</a:t>
            </a:r>
            <a:r>
              <a:rPr lang="en-IN" sz="1800" b="0" dirty="0">
                <a:solidFill>
                  <a:srgbClr val="000000"/>
                </a:solidFill>
                <a:effectLst/>
                <a:latin typeface="+mj-lt"/>
              </a:rPr>
              <a:t> </a:t>
            </a:r>
            <a:r>
              <a:rPr lang="en-IN" sz="1800" b="0" dirty="0">
                <a:solidFill>
                  <a:srgbClr val="E50000"/>
                </a:solidFill>
                <a:effectLst/>
                <a:latin typeface="+mj-lt"/>
              </a:rPr>
              <a:t>content</a:t>
            </a:r>
            <a:r>
              <a:rPr lang="en-IN" sz="1800" b="0" dirty="0">
                <a:solidFill>
                  <a:srgbClr val="000000"/>
                </a:solidFill>
                <a:effectLst/>
                <a:latin typeface="+mj-lt"/>
              </a:rPr>
              <a:t>=</a:t>
            </a:r>
            <a:r>
              <a:rPr lang="en-IN" sz="1800" b="0" dirty="0">
                <a:solidFill>
                  <a:srgbClr val="0000FF"/>
                </a:solidFill>
                <a:effectLst/>
                <a:latin typeface="+mj-lt"/>
              </a:rPr>
              <a:t>"width=device-width, initial-scale=1.0"</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&lt;title&gt;</a:t>
            </a:r>
            <a:r>
              <a:rPr lang="en-IN" sz="1800" b="0" dirty="0">
                <a:solidFill>
                  <a:srgbClr val="000000"/>
                </a:solidFill>
                <a:effectLst/>
                <a:latin typeface="+mj-lt"/>
              </a:rPr>
              <a:t>Note Taking Application</a:t>
            </a:r>
            <a:r>
              <a:rPr lang="en-IN" sz="1800" b="0" dirty="0">
                <a:solidFill>
                  <a:srgbClr val="800000"/>
                </a:solidFill>
                <a:effectLst/>
                <a:latin typeface="+mj-lt"/>
              </a:rPr>
              <a:t>&lt;/title&gt;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&lt;/head&gt;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&lt;body&gt;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&lt;form</a:t>
            </a:r>
            <a:r>
              <a:rPr lang="en-IN" sz="1800" b="0" dirty="0">
                <a:solidFill>
                  <a:srgbClr val="000000"/>
                </a:solidFill>
                <a:effectLst/>
                <a:latin typeface="+mj-lt"/>
              </a:rPr>
              <a:t> </a:t>
            </a:r>
            <a:r>
              <a:rPr lang="en-IN" sz="1800" b="0" dirty="0">
                <a:solidFill>
                  <a:srgbClr val="E50000"/>
                </a:solidFill>
                <a:effectLst/>
                <a:latin typeface="+mj-lt"/>
              </a:rPr>
              <a:t>method</a:t>
            </a:r>
            <a:r>
              <a:rPr lang="en-IN" sz="1800" b="0" dirty="0">
                <a:solidFill>
                  <a:srgbClr val="000000"/>
                </a:solidFill>
                <a:effectLst/>
                <a:latin typeface="+mj-lt"/>
              </a:rPr>
              <a:t>=</a:t>
            </a:r>
            <a:r>
              <a:rPr lang="en-IN" sz="1800" b="0" dirty="0">
                <a:solidFill>
                  <a:srgbClr val="0000FF"/>
                </a:solidFill>
                <a:effectLst/>
                <a:latin typeface="+mj-lt"/>
              </a:rPr>
              <a:t>"POST"</a:t>
            </a:r>
            <a:r>
              <a:rPr lang="en-IN" sz="1800" b="0" dirty="0">
                <a:solidFill>
                  <a:srgbClr val="000000"/>
                </a:solidFill>
                <a:effectLst/>
                <a:latin typeface="+mj-lt"/>
              </a:rPr>
              <a:t> </a:t>
            </a:r>
            <a:r>
              <a:rPr lang="en-IN" sz="1800" b="0" dirty="0">
                <a:solidFill>
                  <a:srgbClr val="E50000"/>
                </a:solidFill>
                <a:effectLst/>
                <a:latin typeface="+mj-lt"/>
              </a:rPr>
              <a:t>action</a:t>
            </a:r>
            <a:r>
              <a:rPr lang="en-IN" sz="1800" b="0" dirty="0">
                <a:solidFill>
                  <a:srgbClr val="000000"/>
                </a:solidFill>
                <a:effectLst/>
                <a:latin typeface="+mj-lt"/>
              </a:rPr>
              <a:t>=</a:t>
            </a:r>
            <a:r>
              <a:rPr lang="en-IN" sz="1800" b="0" dirty="0">
                <a:solidFill>
                  <a:srgbClr val="0000FF"/>
                </a:solidFill>
                <a:effectLst/>
                <a:latin typeface="+mj-lt"/>
              </a:rPr>
              <a:t>"/"</a:t>
            </a:r>
            <a:r>
              <a:rPr lang="en-IN" sz="1800" b="0" dirty="0">
                <a:solidFill>
                  <a:srgbClr val="800000"/>
                </a:solidFill>
                <a:effectLst/>
                <a:latin typeface="+mj-lt"/>
              </a:rPr>
              <a:t>&gt;</a:t>
            </a:r>
            <a:r>
              <a:rPr lang="en-IN" sz="1800" b="0" dirty="0">
                <a:solidFill>
                  <a:srgbClr val="008000"/>
                </a:solidFill>
                <a:effectLst/>
                <a:latin typeface="+mj-lt"/>
              </a:rPr>
              <a:t>&lt;!--Correcting the form method and action--&gt;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&lt;input</a:t>
            </a:r>
            <a:r>
              <a:rPr lang="en-IN" sz="1800" b="0" dirty="0">
                <a:solidFill>
                  <a:srgbClr val="000000"/>
                </a:solidFill>
                <a:effectLst/>
                <a:latin typeface="+mj-lt"/>
              </a:rPr>
              <a:t> </a:t>
            </a:r>
            <a:r>
              <a:rPr lang="en-IN" sz="1800" b="0" dirty="0">
                <a:solidFill>
                  <a:srgbClr val="E50000"/>
                </a:solidFill>
                <a:effectLst/>
                <a:latin typeface="+mj-lt"/>
              </a:rPr>
              <a:t>type</a:t>
            </a:r>
            <a:r>
              <a:rPr lang="en-IN" sz="1800" b="0" dirty="0">
                <a:solidFill>
                  <a:srgbClr val="000000"/>
                </a:solidFill>
                <a:effectLst/>
                <a:latin typeface="+mj-lt"/>
              </a:rPr>
              <a:t>=</a:t>
            </a:r>
            <a:r>
              <a:rPr lang="en-IN" sz="1800" b="0" dirty="0">
                <a:solidFill>
                  <a:srgbClr val="0000FF"/>
                </a:solidFill>
                <a:effectLst/>
                <a:latin typeface="+mj-lt"/>
              </a:rPr>
              <a:t>"text"</a:t>
            </a:r>
            <a:r>
              <a:rPr lang="en-IN" sz="1800" b="0" dirty="0">
                <a:solidFill>
                  <a:srgbClr val="000000"/>
                </a:solidFill>
                <a:effectLst/>
                <a:latin typeface="+mj-lt"/>
              </a:rPr>
              <a:t> </a:t>
            </a:r>
            <a:r>
              <a:rPr lang="en-IN" sz="1800" b="0" dirty="0">
                <a:solidFill>
                  <a:srgbClr val="E50000"/>
                </a:solidFill>
                <a:effectLst/>
                <a:latin typeface="+mj-lt"/>
              </a:rPr>
              <a:t>name</a:t>
            </a:r>
            <a:r>
              <a:rPr lang="en-IN" sz="1800" b="0" dirty="0">
                <a:solidFill>
                  <a:srgbClr val="000000"/>
                </a:solidFill>
                <a:effectLst/>
                <a:latin typeface="+mj-lt"/>
              </a:rPr>
              <a:t>=</a:t>
            </a:r>
            <a:r>
              <a:rPr lang="en-IN" sz="1800" b="0" dirty="0">
                <a:solidFill>
                  <a:srgbClr val="0000FF"/>
                </a:solidFill>
                <a:effectLst/>
                <a:latin typeface="+mj-lt"/>
              </a:rPr>
              <a:t>"note"</a:t>
            </a:r>
            <a:r>
              <a:rPr lang="en-IN" sz="1800" b="0" dirty="0">
                <a:solidFill>
                  <a:srgbClr val="000000"/>
                </a:solidFill>
                <a:effectLst/>
                <a:latin typeface="+mj-lt"/>
              </a:rPr>
              <a:t> </a:t>
            </a:r>
            <a:r>
              <a:rPr lang="en-IN" sz="1800" b="0" dirty="0">
                <a:solidFill>
                  <a:srgbClr val="E50000"/>
                </a:solidFill>
                <a:effectLst/>
                <a:latin typeface="+mj-lt"/>
              </a:rPr>
              <a:t>placeholder</a:t>
            </a:r>
            <a:r>
              <a:rPr lang="en-IN" sz="1800" b="0" dirty="0">
                <a:solidFill>
                  <a:srgbClr val="000000"/>
                </a:solidFill>
                <a:effectLst/>
                <a:latin typeface="+mj-lt"/>
              </a:rPr>
              <a:t>=</a:t>
            </a:r>
            <a:r>
              <a:rPr lang="en-IN" sz="1800" b="0" dirty="0">
                <a:solidFill>
                  <a:srgbClr val="0000FF"/>
                </a:solidFill>
                <a:effectLst/>
                <a:latin typeface="+mj-lt"/>
              </a:rPr>
              <a:t>"Enter a note"</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&lt;button&gt;</a:t>
            </a:r>
            <a:r>
              <a:rPr lang="en-IN" sz="1800" b="0" dirty="0">
                <a:solidFill>
                  <a:srgbClr val="000000"/>
                </a:solidFill>
                <a:effectLst/>
                <a:latin typeface="+mj-lt"/>
              </a:rPr>
              <a:t> type="submit"&gt;Add Note</a:t>
            </a:r>
            <a:r>
              <a:rPr lang="en-IN" sz="1800" b="0" dirty="0">
                <a:solidFill>
                  <a:srgbClr val="800000"/>
                </a:solidFill>
                <a:effectLst/>
                <a:latin typeface="+mj-lt"/>
              </a:rPr>
              <a:t>&lt;/button&gt;</a:t>
            </a:r>
            <a:r>
              <a:rPr lang="en-IN" sz="1800" b="0" dirty="0">
                <a:solidFill>
                  <a:srgbClr val="000000"/>
                </a:solidFill>
                <a:effectLst/>
                <a:latin typeface="+mj-lt"/>
              </a:rPr>
              <a:t> </a:t>
            </a:r>
            <a:r>
              <a:rPr lang="en-IN" sz="1800" b="0" dirty="0">
                <a:solidFill>
                  <a:srgbClr val="008000"/>
                </a:solidFill>
                <a:effectLst/>
                <a:latin typeface="+mj-lt"/>
              </a:rPr>
              <a:t>&lt;!--Adding type="submit to the button"--&gt;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&lt;/form&gt;</a:t>
            </a:r>
            <a:endParaRPr lang="en-IN" sz="1800" b="0" dirty="0">
              <a:solidFill>
                <a:srgbClr val="000000"/>
              </a:solidFill>
              <a:effectLst/>
              <a:latin typeface="+mj-lt"/>
            </a:endParaRPr>
          </a:p>
          <a:p>
            <a:br>
              <a:rPr lang="en-IN" sz="1800" b="0" dirty="0">
                <a:solidFill>
                  <a:srgbClr val="000000"/>
                </a:solidFill>
                <a:effectLst/>
                <a:latin typeface="+mj-lt"/>
              </a:rPr>
            </a:br>
            <a:r>
              <a:rPr lang="en-IN" sz="1800" b="0" dirty="0">
                <a:solidFill>
                  <a:srgbClr val="000000"/>
                </a:solidFill>
                <a:effectLst/>
                <a:latin typeface="+mj-lt"/>
              </a:rPr>
              <a:t>        </a:t>
            </a:r>
            <a:r>
              <a:rPr lang="en-IN" sz="1800" b="0" dirty="0">
                <a:solidFill>
                  <a:srgbClr val="800000"/>
                </a:solidFill>
                <a:effectLst/>
                <a:latin typeface="+mj-lt"/>
              </a:rPr>
              <a:t>&lt;</a:t>
            </a:r>
            <a:r>
              <a:rPr lang="en-IN" sz="1800" b="0" dirty="0" err="1">
                <a:solidFill>
                  <a:srgbClr val="800000"/>
                </a:solidFill>
                <a:effectLst/>
                <a:latin typeface="+mj-lt"/>
              </a:rPr>
              <a:t>ul</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 for note in notes%}</a:t>
            </a:r>
          </a:p>
          <a:p>
            <a:r>
              <a:rPr lang="en-IN" sz="1800" b="0" dirty="0">
                <a:solidFill>
                  <a:srgbClr val="000000"/>
                </a:solidFill>
                <a:effectLst/>
                <a:latin typeface="+mj-lt"/>
              </a:rPr>
              <a:t>            </a:t>
            </a:r>
            <a:r>
              <a:rPr lang="en-IN" sz="1800" b="0" dirty="0">
                <a:solidFill>
                  <a:srgbClr val="800000"/>
                </a:solidFill>
                <a:effectLst/>
                <a:latin typeface="+mj-lt"/>
              </a:rPr>
              <a:t>&lt;li&gt;</a:t>
            </a:r>
            <a:r>
              <a:rPr lang="en-IN" sz="1800" b="0" dirty="0">
                <a:solidFill>
                  <a:srgbClr val="000000"/>
                </a:solidFill>
                <a:effectLst/>
                <a:latin typeface="+mj-lt"/>
              </a:rPr>
              <a:t>{{ note }}</a:t>
            </a:r>
            <a:r>
              <a:rPr lang="en-IN" sz="1800" b="0" dirty="0">
                <a:solidFill>
                  <a:srgbClr val="800000"/>
                </a:solidFill>
                <a:effectLst/>
                <a:latin typeface="+mj-lt"/>
              </a:rPr>
              <a:t>&lt;/li&gt;</a:t>
            </a:r>
            <a:endParaRPr lang="en-IN" sz="1800" b="0" dirty="0">
              <a:solidFill>
                <a:srgbClr val="000000"/>
              </a:solidFill>
              <a:effectLst/>
              <a:latin typeface="+mj-lt"/>
            </a:endParaRPr>
          </a:p>
          <a:p>
            <a:r>
              <a:rPr lang="en-IN" sz="1800" b="0" dirty="0">
                <a:solidFill>
                  <a:srgbClr val="000000"/>
                </a:solidFill>
                <a:effectLst/>
                <a:latin typeface="+mj-lt"/>
              </a:rPr>
              <a:t>        {% endfor %}</a:t>
            </a:r>
          </a:p>
          <a:p>
            <a:r>
              <a:rPr lang="en-IN" sz="1800" b="0" dirty="0">
                <a:solidFill>
                  <a:srgbClr val="000000"/>
                </a:solidFill>
                <a:effectLst/>
                <a:latin typeface="+mj-lt"/>
              </a:rPr>
              <a:t>        </a:t>
            </a:r>
            <a:r>
              <a:rPr lang="en-IN" sz="1800" b="0" dirty="0">
                <a:solidFill>
                  <a:srgbClr val="800000"/>
                </a:solidFill>
                <a:effectLst/>
                <a:latin typeface="+mj-lt"/>
              </a:rPr>
              <a:t>&lt;/</a:t>
            </a:r>
            <a:r>
              <a:rPr lang="en-IN" sz="1800" b="0" dirty="0" err="1">
                <a:solidFill>
                  <a:srgbClr val="800000"/>
                </a:solidFill>
                <a:effectLst/>
                <a:latin typeface="+mj-lt"/>
              </a:rPr>
              <a:t>ul</a:t>
            </a:r>
            <a:r>
              <a:rPr lang="en-IN" sz="1800" b="0" dirty="0">
                <a:solidFill>
                  <a:srgbClr val="800000"/>
                </a:solidFill>
                <a:effectLst/>
                <a:latin typeface="+mj-lt"/>
              </a:rPr>
              <a:t>&gt;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&lt;/body&gt;</a:t>
            </a:r>
            <a:endParaRPr lang="en-IN" sz="1800" b="0" dirty="0">
              <a:solidFill>
                <a:srgbClr val="000000"/>
              </a:solidFill>
              <a:effectLst/>
              <a:latin typeface="+mj-lt"/>
            </a:endParaRPr>
          </a:p>
          <a:p>
            <a:r>
              <a:rPr lang="en-IN" sz="1800" b="0" dirty="0">
                <a:solidFill>
                  <a:srgbClr val="000000"/>
                </a:solidFill>
                <a:effectLst/>
                <a:latin typeface="+mj-lt"/>
              </a:rPr>
              <a:t>    </a:t>
            </a:r>
            <a:r>
              <a:rPr lang="en-IN" sz="1800" b="0" dirty="0">
                <a:solidFill>
                  <a:srgbClr val="800000"/>
                </a:solidFill>
                <a:effectLst/>
                <a:latin typeface="+mj-lt"/>
              </a:rPr>
              <a:t>&lt;/html&gt;</a:t>
            </a:r>
            <a:endParaRPr lang="en-IN" sz="1800" b="0" dirty="0">
              <a:solidFill>
                <a:srgbClr val="000000"/>
              </a:solidFill>
              <a:effectLst/>
              <a:latin typeface="+mj-lt"/>
            </a:endParaRPr>
          </a:p>
          <a:p>
            <a:endParaRPr lang="en-IN" dirty="0"/>
          </a:p>
        </p:txBody>
      </p:sp>
    </p:spTree>
    <p:extLst>
      <p:ext uri="{BB962C8B-B14F-4D97-AF65-F5344CB8AC3E}">
        <p14:creationId xmlns:p14="http://schemas.microsoft.com/office/powerpoint/2010/main" val="374921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B6C9D-1421-DA33-D1C0-5D60B1220954}"/>
              </a:ext>
            </a:extLst>
          </p:cNvPr>
          <p:cNvSpPr txBox="1"/>
          <p:nvPr/>
        </p:nvSpPr>
        <p:spPr>
          <a:xfrm>
            <a:off x="324465" y="2104104"/>
            <a:ext cx="5574889" cy="4185761"/>
          </a:xfrm>
          <a:prstGeom prst="rect">
            <a:avLst/>
          </a:prstGeom>
          <a:noFill/>
        </p:spPr>
        <p:txBody>
          <a:bodyPr wrap="square" rtlCol="0">
            <a:spAutoFit/>
          </a:bodyPr>
          <a:lstStyle/>
          <a:p>
            <a:r>
              <a:rPr lang="en-IN" sz="1800" b="0" dirty="0">
                <a:solidFill>
                  <a:srgbClr val="AF00DB"/>
                </a:solidFill>
                <a:effectLst/>
                <a:latin typeface="+mj-lt"/>
              </a:rPr>
              <a:t>from</a:t>
            </a:r>
            <a:r>
              <a:rPr lang="en-IN" sz="1800" b="0" dirty="0">
                <a:solidFill>
                  <a:srgbClr val="000000"/>
                </a:solidFill>
                <a:effectLst/>
                <a:latin typeface="+mj-lt"/>
              </a:rPr>
              <a:t> </a:t>
            </a:r>
            <a:r>
              <a:rPr lang="en-IN" sz="1800" b="0" dirty="0">
                <a:solidFill>
                  <a:srgbClr val="267F99"/>
                </a:solidFill>
                <a:effectLst/>
                <a:latin typeface="+mj-lt"/>
              </a:rPr>
              <a:t>flask</a:t>
            </a:r>
            <a:r>
              <a:rPr lang="en-IN" sz="1800" b="0" dirty="0">
                <a:solidFill>
                  <a:srgbClr val="000000"/>
                </a:solidFill>
                <a:effectLst/>
                <a:latin typeface="+mj-lt"/>
              </a:rPr>
              <a:t> </a:t>
            </a:r>
            <a:r>
              <a:rPr lang="en-IN" sz="1800" b="0" dirty="0">
                <a:solidFill>
                  <a:srgbClr val="AF00DB"/>
                </a:solidFill>
                <a:effectLst/>
                <a:latin typeface="+mj-lt"/>
              </a:rPr>
              <a:t>import</a:t>
            </a:r>
            <a:r>
              <a:rPr lang="en-IN" sz="1800" b="0" dirty="0">
                <a:solidFill>
                  <a:srgbClr val="000000"/>
                </a:solidFill>
                <a:effectLst/>
                <a:latin typeface="+mj-lt"/>
              </a:rPr>
              <a:t> </a:t>
            </a:r>
            <a:r>
              <a:rPr lang="en-IN" sz="1800" b="0" dirty="0">
                <a:solidFill>
                  <a:srgbClr val="267F99"/>
                </a:solidFill>
                <a:effectLst/>
                <a:latin typeface="+mj-lt"/>
              </a:rPr>
              <a:t>Flask</a:t>
            </a:r>
            <a:r>
              <a:rPr lang="en-IN" sz="1800" b="0" dirty="0">
                <a:solidFill>
                  <a:srgbClr val="000000"/>
                </a:solidFill>
                <a:effectLst/>
                <a:latin typeface="+mj-lt"/>
              </a:rPr>
              <a:t>, </a:t>
            </a:r>
            <a:r>
              <a:rPr lang="en-IN" sz="1800" b="0" dirty="0" err="1">
                <a:solidFill>
                  <a:srgbClr val="795E26"/>
                </a:solidFill>
                <a:effectLst/>
                <a:latin typeface="+mj-lt"/>
              </a:rPr>
              <a:t>render_template</a:t>
            </a:r>
            <a:r>
              <a:rPr lang="en-IN" sz="1800" b="0" dirty="0">
                <a:solidFill>
                  <a:srgbClr val="000000"/>
                </a:solidFill>
                <a:effectLst/>
                <a:latin typeface="+mj-lt"/>
              </a:rPr>
              <a:t>, </a:t>
            </a:r>
            <a:r>
              <a:rPr lang="en-IN" sz="1800" b="0" dirty="0">
                <a:solidFill>
                  <a:srgbClr val="001080"/>
                </a:solidFill>
                <a:effectLst/>
                <a:latin typeface="+mj-lt"/>
              </a:rPr>
              <a:t>request</a:t>
            </a:r>
            <a:endParaRPr lang="en-IN" sz="1800" b="0" dirty="0">
              <a:solidFill>
                <a:srgbClr val="000000"/>
              </a:solidFill>
              <a:effectLst/>
              <a:latin typeface="+mj-lt"/>
            </a:endParaRPr>
          </a:p>
          <a:p>
            <a:br>
              <a:rPr lang="en-IN" sz="1800" b="0" dirty="0">
                <a:solidFill>
                  <a:srgbClr val="000000"/>
                </a:solidFill>
                <a:effectLst/>
                <a:latin typeface="+mj-lt"/>
              </a:rPr>
            </a:br>
            <a:r>
              <a:rPr lang="en-IN" sz="1800" b="0" dirty="0">
                <a:solidFill>
                  <a:srgbClr val="001080"/>
                </a:solidFill>
                <a:effectLst/>
                <a:latin typeface="+mj-lt"/>
              </a:rPr>
              <a:t>app</a:t>
            </a:r>
            <a:r>
              <a:rPr lang="en-IN" sz="1800" b="0" dirty="0">
                <a:solidFill>
                  <a:srgbClr val="000000"/>
                </a:solidFill>
                <a:effectLst/>
                <a:latin typeface="+mj-lt"/>
              </a:rPr>
              <a:t> = </a:t>
            </a:r>
            <a:r>
              <a:rPr lang="en-IN" sz="1800" b="0" dirty="0">
                <a:solidFill>
                  <a:srgbClr val="267F99"/>
                </a:solidFill>
                <a:effectLst/>
                <a:latin typeface="+mj-lt"/>
              </a:rPr>
              <a:t>Flask</a:t>
            </a:r>
            <a:r>
              <a:rPr lang="en-IN" sz="1800" b="0" dirty="0">
                <a:solidFill>
                  <a:srgbClr val="000000"/>
                </a:solidFill>
                <a:effectLst/>
                <a:latin typeface="+mj-lt"/>
              </a:rPr>
              <a:t>(</a:t>
            </a:r>
            <a:r>
              <a:rPr lang="en-IN" sz="1800" b="0" dirty="0">
                <a:solidFill>
                  <a:srgbClr val="001080"/>
                </a:solidFill>
                <a:effectLst/>
                <a:latin typeface="+mj-lt"/>
              </a:rPr>
              <a:t>__name__</a:t>
            </a:r>
            <a:r>
              <a:rPr lang="en-IN" sz="1800" b="0" dirty="0">
                <a:solidFill>
                  <a:srgbClr val="000000"/>
                </a:solidFill>
                <a:effectLst/>
                <a:latin typeface="+mj-lt"/>
              </a:rPr>
              <a:t>)</a:t>
            </a:r>
          </a:p>
          <a:p>
            <a:br>
              <a:rPr lang="en-IN" sz="1800" b="0" dirty="0">
                <a:solidFill>
                  <a:srgbClr val="000000"/>
                </a:solidFill>
                <a:effectLst/>
                <a:latin typeface="+mj-lt"/>
              </a:rPr>
            </a:br>
            <a:r>
              <a:rPr lang="en-IN" sz="1800" b="0" dirty="0">
                <a:solidFill>
                  <a:srgbClr val="001080"/>
                </a:solidFill>
                <a:effectLst/>
                <a:latin typeface="+mj-lt"/>
              </a:rPr>
              <a:t>notes</a:t>
            </a:r>
            <a:r>
              <a:rPr lang="en-IN" sz="1800" b="0" dirty="0">
                <a:solidFill>
                  <a:srgbClr val="000000"/>
                </a:solidFill>
                <a:effectLst/>
                <a:latin typeface="+mj-lt"/>
              </a:rPr>
              <a:t> = []</a:t>
            </a:r>
          </a:p>
          <a:p>
            <a:r>
              <a:rPr lang="en-IN" sz="1800" b="0" dirty="0">
                <a:solidFill>
                  <a:srgbClr val="795E26"/>
                </a:solidFill>
                <a:effectLst/>
                <a:latin typeface="+mj-lt"/>
              </a:rPr>
              <a:t>@</a:t>
            </a:r>
            <a:r>
              <a:rPr lang="en-IN" sz="1800" b="0" dirty="0">
                <a:solidFill>
                  <a:srgbClr val="001080"/>
                </a:solidFill>
                <a:effectLst/>
                <a:latin typeface="+mj-lt"/>
              </a:rPr>
              <a:t>app</a:t>
            </a:r>
            <a:r>
              <a:rPr lang="en-IN" sz="1800" b="0" dirty="0">
                <a:solidFill>
                  <a:srgbClr val="795E26"/>
                </a:solidFill>
                <a:effectLst/>
                <a:latin typeface="+mj-lt"/>
              </a:rPr>
              <a:t>.route</a:t>
            </a:r>
            <a:r>
              <a:rPr lang="en-IN" sz="1800" b="0" dirty="0">
                <a:solidFill>
                  <a:srgbClr val="000000"/>
                </a:solidFill>
                <a:effectLst/>
                <a:latin typeface="+mj-lt"/>
              </a:rPr>
              <a:t>(</a:t>
            </a:r>
            <a:r>
              <a:rPr lang="en-IN" sz="1800" b="0" dirty="0">
                <a:solidFill>
                  <a:srgbClr val="A31515"/>
                </a:solidFill>
                <a:effectLst/>
                <a:latin typeface="+mj-lt"/>
              </a:rPr>
              <a:t>'/'</a:t>
            </a:r>
            <a:r>
              <a:rPr lang="en-IN" sz="1800" b="0" dirty="0">
                <a:solidFill>
                  <a:srgbClr val="000000"/>
                </a:solidFill>
                <a:effectLst/>
                <a:latin typeface="+mj-lt"/>
              </a:rPr>
              <a:t>, </a:t>
            </a:r>
            <a:r>
              <a:rPr lang="en-IN" sz="1800" b="0" dirty="0">
                <a:solidFill>
                  <a:srgbClr val="001080"/>
                </a:solidFill>
                <a:effectLst/>
                <a:highlight>
                  <a:srgbClr val="00FFFF"/>
                </a:highlight>
                <a:latin typeface="+mj-lt"/>
              </a:rPr>
              <a:t>methods</a:t>
            </a:r>
            <a:r>
              <a:rPr lang="en-IN" sz="1800" b="0" dirty="0">
                <a:solidFill>
                  <a:srgbClr val="000000"/>
                </a:solidFill>
                <a:effectLst/>
                <a:highlight>
                  <a:srgbClr val="00FFFF"/>
                </a:highlight>
                <a:latin typeface="+mj-lt"/>
              </a:rPr>
              <a:t>=[</a:t>
            </a:r>
            <a:r>
              <a:rPr lang="en-IN" sz="1800" b="0" dirty="0">
                <a:solidFill>
                  <a:srgbClr val="A31515"/>
                </a:solidFill>
                <a:effectLst/>
                <a:highlight>
                  <a:srgbClr val="00FFFF"/>
                </a:highlight>
                <a:latin typeface="+mj-lt"/>
              </a:rPr>
              <a:t>"POST"</a:t>
            </a:r>
            <a:r>
              <a:rPr lang="en-IN" sz="1800" b="0" dirty="0">
                <a:solidFill>
                  <a:srgbClr val="000000"/>
                </a:solidFill>
                <a:effectLst/>
                <a:highlight>
                  <a:srgbClr val="00FFFF"/>
                </a:highlight>
                <a:latin typeface="+mj-lt"/>
              </a:rPr>
              <a:t>])</a:t>
            </a:r>
          </a:p>
          <a:p>
            <a:r>
              <a:rPr lang="en-IN" sz="1800" b="0" dirty="0">
                <a:solidFill>
                  <a:srgbClr val="0000FF"/>
                </a:solidFill>
                <a:effectLst/>
                <a:latin typeface="+mj-lt"/>
              </a:rPr>
              <a:t>def</a:t>
            </a:r>
            <a:r>
              <a:rPr lang="en-IN" sz="1800" b="0" dirty="0">
                <a:solidFill>
                  <a:srgbClr val="000000"/>
                </a:solidFill>
                <a:effectLst/>
                <a:latin typeface="+mj-lt"/>
              </a:rPr>
              <a:t> </a:t>
            </a:r>
            <a:r>
              <a:rPr lang="en-IN" sz="1800" b="0" dirty="0">
                <a:solidFill>
                  <a:srgbClr val="795E26"/>
                </a:solidFill>
                <a:effectLst/>
                <a:latin typeface="+mj-lt"/>
              </a:rPr>
              <a:t>index</a:t>
            </a:r>
            <a:r>
              <a:rPr lang="en-IN" sz="1800" b="0" dirty="0">
                <a:solidFill>
                  <a:srgbClr val="000000"/>
                </a:solidFill>
                <a:effectLst/>
                <a:latin typeface="+mj-lt"/>
              </a:rPr>
              <a:t>():</a:t>
            </a:r>
          </a:p>
          <a:p>
            <a:r>
              <a:rPr lang="en-IN" sz="1800" b="0" dirty="0">
                <a:solidFill>
                  <a:srgbClr val="000000"/>
                </a:solidFill>
                <a:effectLst/>
                <a:latin typeface="+mj-lt"/>
              </a:rPr>
              <a:t>    </a:t>
            </a:r>
            <a:r>
              <a:rPr lang="en-IN" sz="1800" b="0" dirty="0">
                <a:solidFill>
                  <a:srgbClr val="001080"/>
                </a:solidFill>
                <a:effectLst/>
                <a:latin typeface="+mj-lt"/>
              </a:rPr>
              <a:t>note</a:t>
            </a:r>
            <a:r>
              <a:rPr lang="en-IN" sz="1800" b="0" dirty="0">
                <a:solidFill>
                  <a:srgbClr val="000000"/>
                </a:solidFill>
                <a:effectLst/>
                <a:latin typeface="+mj-lt"/>
              </a:rPr>
              <a:t> = </a:t>
            </a:r>
            <a:r>
              <a:rPr lang="en-IN" sz="1800" b="0" dirty="0" err="1">
                <a:solidFill>
                  <a:srgbClr val="001080"/>
                </a:solidFill>
                <a:effectLst/>
                <a:highlight>
                  <a:srgbClr val="00FFFF"/>
                </a:highlight>
                <a:latin typeface="+mj-lt"/>
              </a:rPr>
              <a:t>request</a:t>
            </a:r>
            <a:r>
              <a:rPr lang="en-IN" sz="1800" b="0" dirty="0" err="1">
                <a:solidFill>
                  <a:srgbClr val="000000"/>
                </a:solidFill>
                <a:effectLst/>
                <a:highlight>
                  <a:srgbClr val="00FFFF"/>
                </a:highlight>
                <a:latin typeface="+mj-lt"/>
              </a:rPr>
              <a:t>.args.get</a:t>
            </a:r>
            <a:r>
              <a:rPr lang="en-IN" sz="1800" b="0" dirty="0">
                <a:solidFill>
                  <a:srgbClr val="000000"/>
                </a:solidFill>
                <a:effectLst/>
                <a:highlight>
                  <a:srgbClr val="00FFFF"/>
                </a:highlight>
                <a:latin typeface="+mj-lt"/>
              </a:rPr>
              <a:t>(</a:t>
            </a:r>
            <a:r>
              <a:rPr lang="en-IN" sz="1800" b="0" dirty="0">
                <a:solidFill>
                  <a:srgbClr val="A31515"/>
                </a:solidFill>
                <a:effectLst/>
                <a:highlight>
                  <a:srgbClr val="00FFFF"/>
                </a:highlight>
                <a:latin typeface="+mj-lt"/>
              </a:rPr>
              <a:t>"note"</a:t>
            </a:r>
            <a:r>
              <a:rPr lang="en-IN" sz="1800" b="0" dirty="0">
                <a:solidFill>
                  <a:srgbClr val="000000"/>
                </a:solidFill>
                <a:effectLst/>
                <a:highlight>
                  <a:srgbClr val="00FFFF"/>
                </a:highlight>
                <a:latin typeface="+mj-lt"/>
              </a:rPr>
              <a:t>)</a:t>
            </a:r>
          </a:p>
          <a:p>
            <a:r>
              <a:rPr lang="en-IN" sz="1800" b="0" dirty="0">
                <a:solidFill>
                  <a:srgbClr val="000000"/>
                </a:solidFill>
                <a:effectLst/>
                <a:latin typeface="+mj-lt"/>
              </a:rPr>
              <a:t>    </a:t>
            </a:r>
            <a:r>
              <a:rPr lang="en-IN" sz="1800" b="0" dirty="0" err="1">
                <a:solidFill>
                  <a:srgbClr val="001080"/>
                </a:solidFill>
                <a:effectLst/>
                <a:latin typeface="+mj-lt"/>
              </a:rPr>
              <a:t>notes</a:t>
            </a:r>
            <a:r>
              <a:rPr lang="en-IN" sz="1800" b="0" dirty="0" err="1">
                <a:solidFill>
                  <a:srgbClr val="000000"/>
                </a:solidFill>
                <a:effectLst/>
                <a:latin typeface="+mj-lt"/>
              </a:rPr>
              <a:t>.</a:t>
            </a:r>
            <a:r>
              <a:rPr lang="en-IN" sz="1800" b="0" dirty="0" err="1">
                <a:solidFill>
                  <a:srgbClr val="795E26"/>
                </a:solidFill>
                <a:effectLst/>
                <a:latin typeface="+mj-lt"/>
              </a:rPr>
              <a:t>append</a:t>
            </a:r>
            <a:r>
              <a:rPr lang="en-IN" sz="1800" b="0" dirty="0">
                <a:solidFill>
                  <a:srgbClr val="000000"/>
                </a:solidFill>
                <a:effectLst/>
                <a:latin typeface="+mj-lt"/>
              </a:rPr>
              <a:t>(</a:t>
            </a:r>
            <a:r>
              <a:rPr lang="en-IN" sz="1800" b="0" dirty="0">
                <a:solidFill>
                  <a:srgbClr val="001080"/>
                </a:solidFill>
                <a:effectLst/>
                <a:latin typeface="+mj-lt"/>
              </a:rPr>
              <a:t>note</a:t>
            </a:r>
            <a:r>
              <a:rPr lang="en-IN" sz="1800" b="0" dirty="0">
                <a:solidFill>
                  <a:srgbClr val="000000"/>
                </a:solidFill>
                <a:effectLst/>
                <a:latin typeface="+mj-lt"/>
              </a:rPr>
              <a:t>)</a:t>
            </a:r>
          </a:p>
          <a:p>
            <a:r>
              <a:rPr lang="en-IN" sz="1800" b="0" dirty="0">
                <a:solidFill>
                  <a:srgbClr val="000000"/>
                </a:solidFill>
                <a:effectLst/>
                <a:latin typeface="+mj-lt"/>
              </a:rPr>
              <a:t>    </a:t>
            </a:r>
            <a:r>
              <a:rPr lang="en-IN" sz="1800" b="0" dirty="0">
                <a:solidFill>
                  <a:srgbClr val="AF00DB"/>
                </a:solidFill>
                <a:effectLst/>
                <a:latin typeface="+mj-lt"/>
              </a:rPr>
              <a:t>return</a:t>
            </a:r>
            <a:r>
              <a:rPr lang="en-IN" sz="1800" b="0" dirty="0">
                <a:solidFill>
                  <a:srgbClr val="000000"/>
                </a:solidFill>
                <a:effectLst/>
                <a:latin typeface="+mj-lt"/>
              </a:rPr>
              <a:t> </a:t>
            </a:r>
            <a:r>
              <a:rPr lang="en-IN" sz="1800" b="0" dirty="0" err="1">
                <a:solidFill>
                  <a:srgbClr val="795E26"/>
                </a:solidFill>
                <a:effectLst/>
                <a:latin typeface="+mj-lt"/>
              </a:rPr>
              <a:t>render_template</a:t>
            </a:r>
            <a:r>
              <a:rPr lang="en-IN" sz="1800" b="0" dirty="0">
                <a:solidFill>
                  <a:srgbClr val="000000"/>
                </a:solidFill>
                <a:effectLst/>
                <a:latin typeface="+mj-lt"/>
              </a:rPr>
              <a:t>(</a:t>
            </a:r>
            <a:r>
              <a:rPr lang="en-IN" sz="1800" b="0" dirty="0">
                <a:solidFill>
                  <a:srgbClr val="A31515"/>
                </a:solidFill>
                <a:effectLst/>
                <a:latin typeface="+mj-lt"/>
              </a:rPr>
              <a:t>"home.html"</a:t>
            </a:r>
            <a:r>
              <a:rPr lang="en-IN" sz="1800" b="0" dirty="0">
                <a:solidFill>
                  <a:srgbClr val="000000"/>
                </a:solidFill>
                <a:effectLst/>
                <a:latin typeface="+mj-lt"/>
              </a:rPr>
              <a:t>, </a:t>
            </a:r>
            <a:r>
              <a:rPr lang="en-IN" sz="1800" b="0" dirty="0">
                <a:solidFill>
                  <a:srgbClr val="001080"/>
                </a:solidFill>
                <a:effectLst/>
                <a:latin typeface="+mj-lt"/>
              </a:rPr>
              <a:t>notes</a:t>
            </a:r>
            <a:r>
              <a:rPr lang="en-IN" sz="1800" b="0" dirty="0">
                <a:solidFill>
                  <a:srgbClr val="000000"/>
                </a:solidFill>
                <a:effectLst/>
                <a:latin typeface="+mj-lt"/>
              </a:rPr>
              <a:t>=</a:t>
            </a:r>
            <a:r>
              <a:rPr lang="en-IN" sz="1800" b="0" dirty="0">
                <a:solidFill>
                  <a:srgbClr val="001080"/>
                </a:solidFill>
                <a:effectLst/>
                <a:latin typeface="+mj-lt"/>
              </a:rPr>
              <a:t>notes</a:t>
            </a:r>
            <a:r>
              <a:rPr lang="en-IN" sz="1800" b="0" dirty="0">
                <a:solidFill>
                  <a:srgbClr val="000000"/>
                </a:solidFill>
                <a:effectLst/>
                <a:latin typeface="+mj-lt"/>
              </a:rPr>
              <a:t>)</a:t>
            </a:r>
          </a:p>
          <a:p>
            <a:br>
              <a:rPr lang="en-IN" sz="1800" b="0" dirty="0">
                <a:solidFill>
                  <a:srgbClr val="000000"/>
                </a:solidFill>
                <a:effectLst/>
                <a:latin typeface="+mj-lt"/>
              </a:rPr>
            </a:br>
            <a:br>
              <a:rPr lang="en-IN" sz="1800" b="0" dirty="0">
                <a:solidFill>
                  <a:srgbClr val="000000"/>
                </a:solidFill>
                <a:effectLst/>
                <a:latin typeface="+mj-lt"/>
              </a:rPr>
            </a:br>
            <a:r>
              <a:rPr lang="en-IN" sz="1800" b="0" dirty="0">
                <a:solidFill>
                  <a:srgbClr val="AF00DB"/>
                </a:solidFill>
                <a:effectLst/>
                <a:latin typeface="+mj-lt"/>
              </a:rPr>
              <a:t>if</a:t>
            </a:r>
            <a:r>
              <a:rPr lang="en-IN" sz="1800" b="0" dirty="0">
                <a:solidFill>
                  <a:srgbClr val="000000"/>
                </a:solidFill>
                <a:effectLst/>
                <a:latin typeface="+mj-lt"/>
              </a:rPr>
              <a:t> </a:t>
            </a:r>
            <a:r>
              <a:rPr lang="en-IN" sz="1800" b="0" dirty="0">
                <a:solidFill>
                  <a:srgbClr val="001080"/>
                </a:solidFill>
                <a:effectLst/>
                <a:latin typeface="+mj-lt"/>
              </a:rPr>
              <a:t>__name__</a:t>
            </a:r>
            <a:r>
              <a:rPr lang="en-IN" sz="1800" b="0" dirty="0">
                <a:solidFill>
                  <a:srgbClr val="000000"/>
                </a:solidFill>
                <a:effectLst/>
                <a:latin typeface="+mj-lt"/>
              </a:rPr>
              <a:t> == </a:t>
            </a:r>
            <a:r>
              <a:rPr lang="en-IN" sz="1800" b="0" dirty="0">
                <a:solidFill>
                  <a:srgbClr val="A31515"/>
                </a:solidFill>
                <a:effectLst/>
                <a:latin typeface="+mj-lt"/>
              </a:rPr>
              <a:t>'__main__'</a:t>
            </a:r>
            <a:r>
              <a:rPr lang="en-IN" sz="1800" b="0" dirty="0">
                <a:solidFill>
                  <a:srgbClr val="000000"/>
                </a:solidFill>
                <a:effectLst/>
                <a:latin typeface="+mj-lt"/>
              </a:rPr>
              <a:t>:</a:t>
            </a:r>
          </a:p>
          <a:p>
            <a:r>
              <a:rPr lang="en-IN" sz="1800" b="0" dirty="0">
                <a:solidFill>
                  <a:srgbClr val="000000"/>
                </a:solidFill>
                <a:effectLst/>
                <a:latin typeface="+mj-lt"/>
              </a:rPr>
              <a:t>    </a:t>
            </a:r>
            <a:r>
              <a:rPr lang="en-IN" sz="1800" b="0" dirty="0" err="1">
                <a:solidFill>
                  <a:srgbClr val="001080"/>
                </a:solidFill>
                <a:effectLst/>
                <a:latin typeface="+mj-lt"/>
              </a:rPr>
              <a:t>app</a:t>
            </a:r>
            <a:r>
              <a:rPr lang="en-IN" sz="1800" b="0" dirty="0" err="1">
                <a:solidFill>
                  <a:srgbClr val="000000"/>
                </a:solidFill>
                <a:effectLst/>
                <a:latin typeface="+mj-lt"/>
              </a:rPr>
              <a:t>.</a:t>
            </a:r>
            <a:r>
              <a:rPr lang="en-IN" sz="1800" b="0" dirty="0" err="1">
                <a:solidFill>
                  <a:srgbClr val="795E26"/>
                </a:solidFill>
                <a:effectLst/>
                <a:latin typeface="+mj-lt"/>
              </a:rPr>
              <a:t>run</a:t>
            </a:r>
            <a:r>
              <a:rPr lang="en-IN" sz="1800" b="0" dirty="0">
                <a:solidFill>
                  <a:srgbClr val="000000"/>
                </a:solidFill>
                <a:effectLst/>
                <a:latin typeface="+mj-lt"/>
              </a:rPr>
              <a:t>(</a:t>
            </a:r>
            <a:r>
              <a:rPr lang="en-IN" sz="1800" b="0" dirty="0">
                <a:solidFill>
                  <a:srgbClr val="001080"/>
                </a:solidFill>
                <a:effectLst/>
                <a:latin typeface="+mj-lt"/>
              </a:rPr>
              <a:t>debug</a:t>
            </a:r>
            <a:r>
              <a:rPr lang="en-IN" sz="1800" b="0" dirty="0">
                <a:solidFill>
                  <a:srgbClr val="000000"/>
                </a:solidFill>
                <a:effectLst/>
                <a:latin typeface="+mj-lt"/>
              </a:rPr>
              <a:t>=</a:t>
            </a:r>
            <a:r>
              <a:rPr lang="en-IN" sz="1800" b="0" dirty="0">
                <a:solidFill>
                  <a:srgbClr val="0000FF"/>
                </a:solidFill>
                <a:effectLst/>
                <a:latin typeface="+mj-lt"/>
              </a:rPr>
              <a:t>True</a:t>
            </a:r>
            <a:r>
              <a:rPr lang="en-IN" sz="1800" b="0" dirty="0">
                <a:solidFill>
                  <a:srgbClr val="000000"/>
                </a:solidFill>
                <a:effectLst/>
                <a:latin typeface="+mj-lt"/>
              </a:rPr>
              <a:t>)</a:t>
            </a:r>
          </a:p>
          <a:p>
            <a:endParaRPr lang="en-IN" dirty="0"/>
          </a:p>
        </p:txBody>
      </p:sp>
      <p:sp>
        <p:nvSpPr>
          <p:cNvPr id="3" name="Rectangle: Rounded Corners 2">
            <a:extLst>
              <a:ext uri="{FF2B5EF4-FFF2-40B4-BE49-F238E27FC236}">
                <a16:creationId xmlns:a16="http://schemas.microsoft.com/office/drawing/2014/main" id="{F59D6C64-3350-27D7-0CA6-159359B46C39}"/>
              </a:ext>
            </a:extLst>
          </p:cNvPr>
          <p:cNvSpPr/>
          <p:nvPr/>
        </p:nvSpPr>
        <p:spPr>
          <a:xfrm>
            <a:off x="1150375" y="894736"/>
            <a:ext cx="2930466" cy="678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t>Code Refractoring</a:t>
            </a:r>
          </a:p>
        </p:txBody>
      </p:sp>
      <p:cxnSp>
        <p:nvCxnSpPr>
          <p:cNvPr id="5" name="Straight Connector 4">
            <a:extLst>
              <a:ext uri="{FF2B5EF4-FFF2-40B4-BE49-F238E27FC236}">
                <a16:creationId xmlns:a16="http://schemas.microsoft.com/office/drawing/2014/main" id="{387BD908-8448-5186-ACA5-AD4033A89E26}"/>
              </a:ext>
            </a:extLst>
          </p:cNvPr>
          <p:cNvCxnSpPr/>
          <p:nvPr/>
        </p:nvCxnSpPr>
        <p:spPr>
          <a:xfrm>
            <a:off x="5899355" y="68826"/>
            <a:ext cx="0" cy="809194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383CF47-7F93-217C-F736-E892512A5895}"/>
              </a:ext>
            </a:extLst>
          </p:cNvPr>
          <p:cNvSpPr txBox="1"/>
          <p:nvPr/>
        </p:nvSpPr>
        <p:spPr>
          <a:xfrm>
            <a:off x="6617110" y="1183299"/>
            <a:ext cx="1487908" cy="307777"/>
          </a:xfrm>
          <a:prstGeom prst="rect">
            <a:avLst/>
          </a:prstGeom>
          <a:noFill/>
        </p:spPr>
        <p:txBody>
          <a:bodyPr wrap="none" rtlCol="0">
            <a:spAutoFit/>
          </a:bodyPr>
          <a:lstStyle/>
          <a:p>
            <a:r>
              <a:rPr lang="en-IN" dirty="0"/>
              <a:t>Identifying bugs </a:t>
            </a:r>
          </a:p>
        </p:txBody>
      </p:sp>
      <p:sp>
        <p:nvSpPr>
          <p:cNvPr id="7" name="Rectangle: Rounded Corners 6">
            <a:extLst>
              <a:ext uri="{FF2B5EF4-FFF2-40B4-BE49-F238E27FC236}">
                <a16:creationId xmlns:a16="http://schemas.microsoft.com/office/drawing/2014/main" id="{884DB5FA-30BA-79E4-B516-E701D2C113F2}"/>
              </a:ext>
            </a:extLst>
          </p:cNvPr>
          <p:cNvSpPr/>
          <p:nvPr/>
        </p:nvSpPr>
        <p:spPr>
          <a:xfrm>
            <a:off x="6096001" y="1107799"/>
            <a:ext cx="393290" cy="465362"/>
          </a:xfrm>
          <a:prstGeom prst="roundRect">
            <a:avLst>
              <a:gd name="adj" fmla="val 50000"/>
            </a:avLst>
          </a:prstGeom>
          <a:solidFill>
            <a:srgbClr val="12F6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1A77A37-FA0F-6CC4-0F25-6796DCCBE263}"/>
              </a:ext>
            </a:extLst>
          </p:cNvPr>
          <p:cNvSpPr txBox="1"/>
          <p:nvPr/>
        </p:nvSpPr>
        <p:spPr>
          <a:xfrm>
            <a:off x="5855110" y="242163"/>
            <a:ext cx="6204152" cy="1200329"/>
          </a:xfrm>
          <a:prstGeom prst="rect">
            <a:avLst/>
          </a:prstGeom>
          <a:noFill/>
        </p:spPr>
        <p:txBody>
          <a:bodyPr wrap="square" rtlCol="0">
            <a:spAutoFit/>
          </a:bodyPr>
          <a:lstStyle/>
          <a:p>
            <a:r>
              <a:rPr kumimoji="0" lang="en-US" altLang="en-US" sz="2400" b="1" i="0" u="sng" strike="noStrike" cap="none" normalizeH="0" baseline="0" dirty="0">
                <a:ln>
                  <a:noFill/>
                </a:ln>
                <a:solidFill>
                  <a:srgbClr val="0D0D0D"/>
                </a:solidFill>
                <a:effectLst/>
                <a:latin typeface="+mj-lt"/>
              </a:rPr>
              <a:t>Steps I have done to During debug process</a:t>
            </a:r>
          </a:p>
          <a:p>
            <a:endParaRPr lang="en-IN" sz="2400" dirty="0"/>
          </a:p>
        </p:txBody>
      </p:sp>
      <p:sp>
        <p:nvSpPr>
          <p:cNvPr id="11" name="TextBox 10">
            <a:extLst>
              <a:ext uri="{FF2B5EF4-FFF2-40B4-BE49-F238E27FC236}">
                <a16:creationId xmlns:a16="http://schemas.microsoft.com/office/drawing/2014/main" id="{070E6FD2-2AAC-2805-3484-5220779FC342}"/>
              </a:ext>
            </a:extLst>
          </p:cNvPr>
          <p:cNvSpPr txBox="1"/>
          <p:nvPr/>
        </p:nvSpPr>
        <p:spPr>
          <a:xfrm>
            <a:off x="6046838" y="1799304"/>
            <a:ext cx="5820697" cy="3139321"/>
          </a:xfrm>
          <a:prstGeom prst="rect">
            <a:avLst/>
          </a:prstGeom>
          <a:noFill/>
        </p:spPr>
        <p:txBody>
          <a:bodyPr wrap="square" rtlCol="0">
            <a:spAutoFit/>
          </a:bodyPr>
          <a:lstStyle/>
          <a:p>
            <a:pPr marL="285750" indent="-285750">
              <a:buFont typeface="Wingdings" panose="05000000000000000000" pitchFamily="2" charset="2"/>
              <a:buChar char="§"/>
            </a:pPr>
            <a:r>
              <a:rPr lang="en-US" sz="1800" b="0" i="0" dirty="0">
                <a:solidFill>
                  <a:srgbClr val="0D0D0D"/>
                </a:solidFill>
                <a:effectLst/>
                <a:latin typeface="+mj-lt"/>
              </a:rPr>
              <a:t>The route should accept both GET and POST requests to handle form submissions</a:t>
            </a:r>
          </a:p>
          <a:p>
            <a:pPr marL="285750" indent="-285750">
              <a:buFont typeface="Wingdings" panose="05000000000000000000" pitchFamily="2" charset="2"/>
              <a:buChar char="§"/>
            </a:pPr>
            <a:r>
              <a:rPr lang="en-US" sz="1800" dirty="0">
                <a:solidFill>
                  <a:srgbClr val="0D0D0D"/>
                </a:solidFill>
                <a:latin typeface="+mj-lt"/>
              </a:rPr>
              <a:t>When Retrieving data  from a  form submission ,we should use’</a:t>
            </a:r>
            <a:r>
              <a:rPr lang="en-US" sz="1800" b="1" dirty="0">
                <a:solidFill>
                  <a:srgbClr val="0D0D0D"/>
                </a:solidFill>
                <a:latin typeface="+mj-lt"/>
              </a:rPr>
              <a:t> request. form .get()’, </a:t>
            </a:r>
            <a:r>
              <a:rPr lang="en-US" sz="1800" dirty="0">
                <a:solidFill>
                  <a:srgbClr val="0D0D0D"/>
                </a:solidFill>
                <a:latin typeface="+mj-lt"/>
              </a:rPr>
              <a:t>Instead of ‘</a:t>
            </a:r>
            <a:r>
              <a:rPr lang="en-US" sz="1800" b="1" dirty="0">
                <a:solidFill>
                  <a:srgbClr val="0D0D0D"/>
                </a:solidFill>
                <a:latin typeface="+mj-lt"/>
              </a:rPr>
              <a:t>request .args.get()’</a:t>
            </a:r>
            <a:r>
              <a:rPr lang="en-US" sz="1800" dirty="0">
                <a:solidFill>
                  <a:srgbClr val="0D0D0D"/>
                </a:solidFill>
                <a:latin typeface="+mj-lt"/>
              </a:rPr>
              <a:t>because we are dealing with data ,not query parameters </a:t>
            </a:r>
          </a:p>
          <a:p>
            <a:pPr marL="285750" indent="-285750">
              <a:buFont typeface="Wingdings" panose="05000000000000000000" pitchFamily="2" charset="2"/>
              <a:buChar char="§"/>
            </a:pPr>
            <a:r>
              <a:rPr lang="en-US" sz="1800" dirty="0">
                <a:solidFill>
                  <a:srgbClr val="0D0D0D"/>
                </a:solidFill>
                <a:latin typeface="+mj-lt"/>
              </a:rPr>
              <a:t>We need to check if the note is not None or empty before appending it to the ‘notes ‘ list.  </a:t>
            </a:r>
          </a:p>
          <a:p>
            <a:pPr marL="285750" indent="-285750">
              <a:buFont typeface="Wingdings" panose="05000000000000000000" pitchFamily="2" charset="2"/>
              <a:buChar char="§"/>
            </a:pPr>
            <a:endParaRPr lang="en-US" sz="1800" b="0" i="0" dirty="0">
              <a:solidFill>
                <a:srgbClr val="0D0D0D"/>
              </a:solidFill>
              <a:effectLst/>
              <a:latin typeface="+mj-lt"/>
            </a:endParaRPr>
          </a:p>
          <a:p>
            <a:endParaRPr lang="en-US" sz="1800" b="0" i="0" dirty="0">
              <a:solidFill>
                <a:srgbClr val="0D0D0D"/>
              </a:solidFill>
              <a:effectLst/>
              <a:latin typeface="+mj-lt"/>
            </a:endParaRPr>
          </a:p>
          <a:p>
            <a:endParaRPr lang="en-IN" sz="1800" dirty="0">
              <a:latin typeface="+mj-lt"/>
            </a:endParaRPr>
          </a:p>
        </p:txBody>
      </p:sp>
      <p:sp>
        <p:nvSpPr>
          <p:cNvPr id="16" name="Rectangle 5">
            <a:extLst>
              <a:ext uri="{FF2B5EF4-FFF2-40B4-BE49-F238E27FC236}">
                <a16:creationId xmlns:a16="http://schemas.microsoft.com/office/drawing/2014/main" id="{B5420156-8FF5-4ED2-EEEA-55A3B88F01E6}"/>
              </a:ext>
            </a:extLst>
          </p:cNvPr>
          <p:cNvSpPr>
            <a:spLocks noChangeArrowheads="1"/>
          </p:cNvSpPr>
          <p:nvPr/>
        </p:nvSpPr>
        <p:spPr bwMode="auto">
          <a:xfrm>
            <a:off x="-157317"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D0D0D"/>
                </a:solidFill>
                <a:effectLst/>
                <a:latin typeface="Söhne"/>
              </a:rPr>
              <a:t>When retrieving data from a form submission, we should use </a:t>
            </a:r>
            <a:r>
              <a:rPr kumimoji="0" lang="en-US" altLang="en-US" b="1" i="0" u="none" strike="noStrike" cap="none" normalizeH="0" baseline="0">
                <a:ln>
                  <a:noFill/>
                </a:ln>
                <a:solidFill>
                  <a:srgbClr val="0D0D0D"/>
                </a:solidFill>
                <a:effectLst/>
                <a:latin typeface="Söhne Mono"/>
              </a:rPr>
              <a:t>request.form.get()</a:t>
            </a:r>
            <a:r>
              <a:rPr kumimoji="0" lang="en-US" altLang="en-US" sz="1200" b="0" i="0" u="none" strike="noStrike" cap="none" normalizeH="0" baseline="0">
                <a:ln>
                  <a:noFill/>
                </a:ln>
                <a:solidFill>
                  <a:srgbClr val="0D0D0D"/>
                </a:solidFill>
                <a:effectLst/>
                <a:latin typeface="Söhne"/>
              </a:rPr>
              <a:t> instead of </a:t>
            </a:r>
            <a:r>
              <a:rPr kumimoji="0" lang="en-US" altLang="en-US" b="1" i="0" u="none" strike="noStrike" cap="none" normalizeH="0" baseline="0">
                <a:ln>
                  <a:noFill/>
                </a:ln>
                <a:solidFill>
                  <a:srgbClr val="0D0D0D"/>
                </a:solidFill>
                <a:effectLst/>
                <a:latin typeface="Söhne Mono"/>
              </a:rPr>
              <a:t>request.args.get()</a:t>
            </a:r>
            <a:r>
              <a:rPr kumimoji="0" lang="en-US" altLang="en-US" sz="1200" b="0" i="0" u="none" strike="noStrike" cap="none" normalizeH="0" baseline="0">
                <a:ln>
                  <a:noFill/>
                </a:ln>
                <a:solidFill>
                  <a:srgbClr val="0D0D0D"/>
                </a:solidFill>
                <a:effectLst/>
                <a:latin typeface="Söhne"/>
              </a:rPr>
              <a:t> because we are dealing with form data, not query parameters.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261220DD-FEE8-8A5A-3DA1-DDFBC261814F}"/>
              </a:ext>
            </a:extLst>
          </p:cNvPr>
          <p:cNvSpPr txBox="1"/>
          <p:nvPr/>
        </p:nvSpPr>
        <p:spPr>
          <a:xfrm>
            <a:off x="6059534" y="5092964"/>
            <a:ext cx="5820693" cy="646331"/>
          </a:xfrm>
          <a:prstGeom prst="rect">
            <a:avLst/>
          </a:prstGeom>
          <a:noFill/>
        </p:spPr>
        <p:txBody>
          <a:bodyPr wrap="square" rtlCol="0">
            <a:spAutoFit/>
          </a:bodyPr>
          <a:lstStyle/>
          <a:p>
            <a:pPr marL="285750" indent="-285750">
              <a:buFont typeface="Wingdings" panose="05000000000000000000" pitchFamily="2" charset="2"/>
              <a:buChar char="v"/>
            </a:pPr>
            <a:r>
              <a:rPr lang="en-IN" sz="1800" dirty="0"/>
              <a:t>By  fixing the above bugs  The Note Taking Application Works Properly</a:t>
            </a:r>
          </a:p>
        </p:txBody>
      </p:sp>
    </p:spTree>
    <p:extLst>
      <p:ext uri="{BB962C8B-B14F-4D97-AF65-F5344CB8AC3E}">
        <p14:creationId xmlns:p14="http://schemas.microsoft.com/office/powerpoint/2010/main" val="93672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F4194C-748E-CC65-520C-13244033EA84}"/>
              </a:ext>
            </a:extLst>
          </p:cNvPr>
          <p:cNvSpPr txBox="1"/>
          <p:nvPr/>
        </p:nvSpPr>
        <p:spPr>
          <a:xfrm>
            <a:off x="698091" y="1543664"/>
            <a:ext cx="10628671" cy="4247317"/>
          </a:xfrm>
          <a:prstGeom prst="rect">
            <a:avLst/>
          </a:prstGeom>
          <a:noFill/>
        </p:spPr>
        <p:txBody>
          <a:bodyPr wrap="square" rtlCol="0">
            <a:spAutoFit/>
          </a:bodyPr>
          <a:lstStyle/>
          <a:p>
            <a:r>
              <a:rPr lang="en-IN" sz="1800" b="0" dirty="0">
                <a:solidFill>
                  <a:srgbClr val="AF00DB"/>
                </a:solidFill>
                <a:effectLst/>
                <a:latin typeface="+mj-lt"/>
              </a:rPr>
              <a:t>from</a:t>
            </a:r>
            <a:r>
              <a:rPr lang="en-IN" sz="1800" b="0" dirty="0">
                <a:solidFill>
                  <a:srgbClr val="000000"/>
                </a:solidFill>
                <a:effectLst/>
                <a:latin typeface="+mj-lt"/>
              </a:rPr>
              <a:t> </a:t>
            </a:r>
            <a:r>
              <a:rPr lang="en-IN" sz="1800" b="0" dirty="0">
                <a:solidFill>
                  <a:srgbClr val="267F99"/>
                </a:solidFill>
                <a:effectLst/>
                <a:latin typeface="+mj-lt"/>
              </a:rPr>
              <a:t>flask</a:t>
            </a:r>
            <a:r>
              <a:rPr lang="en-IN" sz="1800" b="0" dirty="0">
                <a:solidFill>
                  <a:srgbClr val="000000"/>
                </a:solidFill>
                <a:effectLst/>
                <a:latin typeface="+mj-lt"/>
              </a:rPr>
              <a:t> </a:t>
            </a:r>
            <a:r>
              <a:rPr lang="en-IN" sz="1800" b="0" dirty="0">
                <a:solidFill>
                  <a:srgbClr val="AF00DB"/>
                </a:solidFill>
                <a:effectLst/>
                <a:latin typeface="+mj-lt"/>
              </a:rPr>
              <a:t>import</a:t>
            </a:r>
            <a:r>
              <a:rPr lang="en-IN" sz="1800" b="0" dirty="0">
                <a:solidFill>
                  <a:srgbClr val="000000"/>
                </a:solidFill>
                <a:effectLst/>
                <a:latin typeface="+mj-lt"/>
              </a:rPr>
              <a:t> </a:t>
            </a:r>
            <a:r>
              <a:rPr lang="en-IN" sz="1800" b="0" dirty="0">
                <a:solidFill>
                  <a:srgbClr val="267F99"/>
                </a:solidFill>
                <a:effectLst/>
                <a:latin typeface="+mj-lt"/>
              </a:rPr>
              <a:t>Flask</a:t>
            </a:r>
            <a:r>
              <a:rPr lang="en-IN" sz="1800" b="0" dirty="0">
                <a:solidFill>
                  <a:srgbClr val="000000"/>
                </a:solidFill>
                <a:effectLst/>
                <a:latin typeface="+mj-lt"/>
              </a:rPr>
              <a:t>, </a:t>
            </a:r>
            <a:r>
              <a:rPr lang="en-IN" sz="1800" b="0" dirty="0" err="1">
                <a:solidFill>
                  <a:srgbClr val="795E26"/>
                </a:solidFill>
                <a:effectLst/>
                <a:latin typeface="+mj-lt"/>
              </a:rPr>
              <a:t>render_template</a:t>
            </a:r>
            <a:r>
              <a:rPr lang="en-IN" sz="1800" b="0" dirty="0">
                <a:solidFill>
                  <a:srgbClr val="000000"/>
                </a:solidFill>
                <a:effectLst/>
                <a:latin typeface="+mj-lt"/>
              </a:rPr>
              <a:t>, </a:t>
            </a:r>
            <a:r>
              <a:rPr lang="en-IN" sz="1800" b="0" dirty="0" err="1">
                <a:solidFill>
                  <a:srgbClr val="001080"/>
                </a:solidFill>
                <a:effectLst/>
                <a:latin typeface="+mj-lt"/>
              </a:rPr>
              <a:t>request</a:t>
            </a:r>
            <a:r>
              <a:rPr lang="en-IN" sz="1800" b="0" dirty="0" err="1">
                <a:solidFill>
                  <a:srgbClr val="000000"/>
                </a:solidFill>
                <a:effectLst/>
                <a:latin typeface="+mj-lt"/>
              </a:rPr>
              <a:t>,</a:t>
            </a:r>
            <a:r>
              <a:rPr lang="en-IN" sz="1800" b="0" dirty="0" err="1">
                <a:solidFill>
                  <a:srgbClr val="795E26"/>
                </a:solidFill>
                <a:effectLst/>
                <a:latin typeface="+mj-lt"/>
              </a:rPr>
              <a:t>redirect</a:t>
            </a:r>
            <a:r>
              <a:rPr lang="en-IN" sz="1800" b="0" dirty="0" err="1">
                <a:solidFill>
                  <a:srgbClr val="000000"/>
                </a:solidFill>
                <a:effectLst/>
                <a:latin typeface="+mj-lt"/>
              </a:rPr>
              <a:t>,</a:t>
            </a:r>
            <a:r>
              <a:rPr lang="en-IN" sz="1800" b="0" dirty="0" err="1">
                <a:solidFill>
                  <a:srgbClr val="795E26"/>
                </a:solidFill>
                <a:effectLst/>
                <a:latin typeface="+mj-lt"/>
              </a:rPr>
              <a:t>url_for</a:t>
            </a:r>
            <a:endParaRPr lang="en-IN" sz="1800" b="0" dirty="0">
              <a:solidFill>
                <a:srgbClr val="000000"/>
              </a:solidFill>
              <a:effectLst/>
              <a:latin typeface="+mj-lt"/>
            </a:endParaRPr>
          </a:p>
          <a:p>
            <a:br>
              <a:rPr lang="en-IN" sz="1800" b="0" dirty="0">
                <a:solidFill>
                  <a:srgbClr val="000000"/>
                </a:solidFill>
                <a:effectLst/>
                <a:latin typeface="+mj-lt"/>
              </a:rPr>
            </a:br>
            <a:r>
              <a:rPr lang="en-IN" sz="1800" b="0" dirty="0">
                <a:solidFill>
                  <a:srgbClr val="001080"/>
                </a:solidFill>
                <a:effectLst/>
                <a:latin typeface="+mj-lt"/>
              </a:rPr>
              <a:t>app</a:t>
            </a:r>
            <a:r>
              <a:rPr lang="en-IN" sz="1800" b="0" dirty="0">
                <a:solidFill>
                  <a:srgbClr val="000000"/>
                </a:solidFill>
                <a:effectLst/>
                <a:latin typeface="+mj-lt"/>
              </a:rPr>
              <a:t> = </a:t>
            </a:r>
            <a:r>
              <a:rPr lang="en-IN" sz="1800" b="0" dirty="0">
                <a:solidFill>
                  <a:srgbClr val="267F99"/>
                </a:solidFill>
                <a:effectLst/>
                <a:latin typeface="+mj-lt"/>
              </a:rPr>
              <a:t>Flask</a:t>
            </a:r>
            <a:r>
              <a:rPr lang="en-IN" sz="1800" b="0" dirty="0">
                <a:solidFill>
                  <a:srgbClr val="000000"/>
                </a:solidFill>
                <a:effectLst/>
                <a:latin typeface="+mj-lt"/>
              </a:rPr>
              <a:t>(</a:t>
            </a:r>
            <a:r>
              <a:rPr lang="en-IN" sz="1800" b="0" dirty="0">
                <a:solidFill>
                  <a:srgbClr val="001080"/>
                </a:solidFill>
                <a:effectLst/>
                <a:latin typeface="+mj-lt"/>
              </a:rPr>
              <a:t>__name__</a:t>
            </a:r>
            <a:r>
              <a:rPr lang="en-IN" sz="1800" b="0" dirty="0">
                <a:solidFill>
                  <a:srgbClr val="000000"/>
                </a:solidFill>
                <a:effectLst/>
                <a:latin typeface="+mj-lt"/>
              </a:rPr>
              <a:t>)</a:t>
            </a:r>
          </a:p>
          <a:p>
            <a:br>
              <a:rPr lang="en-IN" sz="1800" b="0" dirty="0">
                <a:solidFill>
                  <a:srgbClr val="000000"/>
                </a:solidFill>
                <a:effectLst/>
                <a:latin typeface="+mj-lt"/>
              </a:rPr>
            </a:br>
            <a:r>
              <a:rPr lang="en-IN" sz="1800" b="0" dirty="0">
                <a:solidFill>
                  <a:srgbClr val="001080"/>
                </a:solidFill>
                <a:effectLst/>
                <a:latin typeface="+mj-lt"/>
              </a:rPr>
              <a:t>notes</a:t>
            </a:r>
            <a:r>
              <a:rPr lang="en-IN" sz="1800" b="0" dirty="0">
                <a:solidFill>
                  <a:srgbClr val="000000"/>
                </a:solidFill>
                <a:effectLst/>
                <a:latin typeface="+mj-lt"/>
              </a:rPr>
              <a:t> = []</a:t>
            </a:r>
          </a:p>
          <a:p>
            <a:r>
              <a:rPr lang="en-IN" sz="1800" b="0" dirty="0">
                <a:solidFill>
                  <a:srgbClr val="795E26"/>
                </a:solidFill>
                <a:effectLst/>
                <a:latin typeface="+mj-lt"/>
              </a:rPr>
              <a:t>@</a:t>
            </a:r>
            <a:r>
              <a:rPr lang="en-IN" sz="1800" b="0" dirty="0">
                <a:solidFill>
                  <a:srgbClr val="001080"/>
                </a:solidFill>
                <a:effectLst/>
                <a:latin typeface="+mj-lt"/>
              </a:rPr>
              <a:t>app</a:t>
            </a:r>
            <a:r>
              <a:rPr lang="en-IN" sz="1800" b="0" dirty="0">
                <a:solidFill>
                  <a:srgbClr val="795E26"/>
                </a:solidFill>
                <a:effectLst/>
                <a:latin typeface="+mj-lt"/>
              </a:rPr>
              <a:t>.route</a:t>
            </a:r>
            <a:r>
              <a:rPr lang="en-IN" sz="1800" b="0" dirty="0">
                <a:solidFill>
                  <a:srgbClr val="000000"/>
                </a:solidFill>
                <a:effectLst/>
                <a:latin typeface="+mj-lt"/>
              </a:rPr>
              <a:t>(</a:t>
            </a:r>
            <a:r>
              <a:rPr lang="en-IN" sz="1800" b="0" dirty="0">
                <a:solidFill>
                  <a:srgbClr val="A31515"/>
                </a:solidFill>
                <a:effectLst/>
                <a:latin typeface="+mj-lt"/>
              </a:rPr>
              <a:t>'/'</a:t>
            </a:r>
            <a:r>
              <a:rPr lang="en-IN" sz="1800" b="0" dirty="0">
                <a:solidFill>
                  <a:srgbClr val="000000"/>
                </a:solidFill>
                <a:effectLst/>
                <a:latin typeface="+mj-lt"/>
              </a:rPr>
              <a:t>, </a:t>
            </a:r>
            <a:r>
              <a:rPr lang="en-IN" sz="1800" b="0" dirty="0">
                <a:solidFill>
                  <a:srgbClr val="001080"/>
                </a:solidFill>
                <a:effectLst/>
                <a:latin typeface="+mj-lt"/>
              </a:rPr>
              <a:t>methods</a:t>
            </a:r>
            <a:r>
              <a:rPr lang="en-IN" sz="1800" b="0" dirty="0">
                <a:solidFill>
                  <a:srgbClr val="000000"/>
                </a:solidFill>
                <a:effectLst/>
                <a:latin typeface="+mj-lt"/>
              </a:rPr>
              <a:t>=[</a:t>
            </a:r>
            <a:r>
              <a:rPr lang="en-IN" sz="1800" b="0" dirty="0">
                <a:solidFill>
                  <a:srgbClr val="A31515"/>
                </a:solidFill>
                <a:effectLst/>
                <a:latin typeface="+mj-lt"/>
              </a:rPr>
              <a:t>"GET"</a:t>
            </a:r>
            <a:r>
              <a:rPr lang="en-IN" sz="1800" b="0" dirty="0">
                <a:solidFill>
                  <a:srgbClr val="000000"/>
                </a:solidFill>
                <a:effectLst/>
                <a:latin typeface="+mj-lt"/>
              </a:rPr>
              <a:t>,</a:t>
            </a:r>
            <a:r>
              <a:rPr lang="en-IN" sz="1800" b="0" dirty="0">
                <a:solidFill>
                  <a:srgbClr val="A31515"/>
                </a:solidFill>
                <a:effectLst/>
                <a:latin typeface="+mj-lt"/>
              </a:rPr>
              <a:t>"POST"</a:t>
            </a:r>
            <a:r>
              <a:rPr lang="en-IN" sz="1800" b="0" dirty="0">
                <a:solidFill>
                  <a:srgbClr val="000000"/>
                </a:solidFill>
                <a:effectLst/>
                <a:latin typeface="+mj-lt"/>
              </a:rPr>
              <a:t>])</a:t>
            </a:r>
          </a:p>
          <a:p>
            <a:r>
              <a:rPr lang="en-IN" sz="1800" b="0" dirty="0">
                <a:solidFill>
                  <a:srgbClr val="0000FF"/>
                </a:solidFill>
                <a:effectLst/>
                <a:latin typeface="+mj-lt"/>
              </a:rPr>
              <a:t>def</a:t>
            </a:r>
            <a:r>
              <a:rPr lang="en-IN" sz="1800" b="0" dirty="0">
                <a:solidFill>
                  <a:srgbClr val="000000"/>
                </a:solidFill>
                <a:effectLst/>
                <a:latin typeface="+mj-lt"/>
              </a:rPr>
              <a:t> </a:t>
            </a:r>
            <a:r>
              <a:rPr lang="en-IN" sz="1800" b="0" dirty="0">
                <a:solidFill>
                  <a:srgbClr val="795E26"/>
                </a:solidFill>
                <a:effectLst/>
                <a:latin typeface="+mj-lt"/>
              </a:rPr>
              <a:t>index</a:t>
            </a:r>
            <a:r>
              <a:rPr lang="en-IN" sz="1800" b="0" dirty="0">
                <a:solidFill>
                  <a:srgbClr val="000000"/>
                </a:solidFill>
                <a:effectLst/>
                <a:latin typeface="+mj-lt"/>
              </a:rPr>
              <a:t>():</a:t>
            </a:r>
          </a:p>
          <a:p>
            <a:r>
              <a:rPr lang="en-IN" sz="1800" b="0" dirty="0">
                <a:solidFill>
                  <a:srgbClr val="000000"/>
                </a:solidFill>
                <a:effectLst/>
                <a:latin typeface="+mj-lt"/>
              </a:rPr>
              <a:t>    </a:t>
            </a:r>
            <a:r>
              <a:rPr lang="en-IN" sz="1800" b="0" dirty="0">
                <a:solidFill>
                  <a:srgbClr val="AF00DB"/>
                </a:solidFill>
                <a:effectLst/>
                <a:latin typeface="+mj-lt"/>
              </a:rPr>
              <a:t>if</a:t>
            </a:r>
            <a:r>
              <a:rPr lang="en-IN" sz="1800" b="0" dirty="0">
                <a:solidFill>
                  <a:srgbClr val="000000"/>
                </a:solidFill>
                <a:effectLst/>
                <a:latin typeface="+mj-lt"/>
              </a:rPr>
              <a:t> </a:t>
            </a:r>
            <a:r>
              <a:rPr lang="en-IN" sz="1800" b="0" dirty="0" err="1">
                <a:solidFill>
                  <a:srgbClr val="001080"/>
                </a:solidFill>
                <a:effectLst/>
                <a:latin typeface="+mj-lt"/>
              </a:rPr>
              <a:t>request</a:t>
            </a:r>
            <a:r>
              <a:rPr lang="en-IN" sz="1800" b="0" dirty="0" err="1">
                <a:solidFill>
                  <a:srgbClr val="000000"/>
                </a:solidFill>
                <a:effectLst/>
                <a:latin typeface="+mj-lt"/>
              </a:rPr>
              <a:t>.method</a:t>
            </a:r>
            <a:r>
              <a:rPr lang="en-IN" sz="1800" b="0" dirty="0">
                <a:solidFill>
                  <a:srgbClr val="000000"/>
                </a:solidFill>
                <a:effectLst/>
                <a:latin typeface="+mj-lt"/>
              </a:rPr>
              <a:t> == </a:t>
            </a:r>
            <a:r>
              <a:rPr lang="en-IN" sz="1800" b="0" dirty="0">
                <a:solidFill>
                  <a:srgbClr val="A31515"/>
                </a:solidFill>
                <a:effectLst/>
                <a:latin typeface="+mj-lt"/>
              </a:rPr>
              <a:t>"POST"</a:t>
            </a:r>
            <a:r>
              <a:rPr lang="en-IN" sz="1800" b="0" dirty="0">
                <a:solidFill>
                  <a:srgbClr val="000000"/>
                </a:solidFill>
                <a:effectLst/>
                <a:latin typeface="+mj-lt"/>
              </a:rPr>
              <a:t>:</a:t>
            </a:r>
          </a:p>
          <a:p>
            <a:r>
              <a:rPr lang="en-IN" sz="1800" b="0" dirty="0">
                <a:solidFill>
                  <a:srgbClr val="000000"/>
                </a:solidFill>
                <a:effectLst/>
                <a:latin typeface="+mj-lt"/>
              </a:rPr>
              <a:t>      </a:t>
            </a:r>
            <a:r>
              <a:rPr lang="en-IN" sz="1800" b="0" dirty="0">
                <a:solidFill>
                  <a:srgbClr val="001080"/>
                </a:solidFill>
                <a:effectLst/>
                <a:latin typeface="+mj-lt"/>
              </a:rPr>
              <a:t>note</a:t>
            </a:r>
            <a:r>
              <a:rPr lang="en-IN" sz="1800" b="0" dirty="0">
                <a:solidFill>
                  <a:srgbClr val="000000"/>
                </a:solidFill>
                <a:effectLst/>
                <a:latin typeface="+mj-lt"/>
              </a:rPr>
              <a:t> = </a:t>
            </a:r>
            <a:r>
              <a:rPr lang="en-IN" sz="1800" b="0" dirty="0" err="1">
                <a:solidFill>
                  <a:srgbClr val="001080"/>
                </a:solidFill>
                <a:effectLst/>
                <a:latin typeface="+mj-lt"/>
              </a:rPr>
              <a:t>request</a:t>
            </a:r>
            <a:r>
              <a:rPr lang="en-IN" sz="1800" b="0" dirty="0" err="1">
                <a:solidFill>
                  <a:srgbClr val="000000"/>
                </a:solidFill>
                <a:effectLst/>
                <a:latin typeface="+mj-lt"/>
              </a:rPr>
              <a:t>.form.get</a:t>
            </a:r>
            <a:r>
              <a:rPr lang="en-IN" sz="1800" b="0" dirty="0">
                <a:solidFill>
                  <a:srgbClr val="000000"/>
                </a:solidFill>
                <a:effectLst/>
                <a:latin typeface="+mj-lt"/>
              </a:rPr>
              <a:t>(</a:t>
            </a:r>
            <a:r>
              <a:rPr lang="en-IN" sz="1800" b="0" dirty="0">
                <a:solidFill>
                  <a:srgbClr val="A31515"/>
                </a:solidFill>
                <a:effectLst/>
                <a:latin typeface="+mj-lt"/>
              </a:rPr>
              <a:t>"note"</a:t>
            </a:r>
            <a:r>
              <a:rPr lang="en-IN" sz="1800" b="0" dirty="0">
                <a:solidFill>
                  <a:srgbClr val="000000"/>
                </a:solidFill>
                <a:effectLst/>
                <a:latin typeface="+mj-lt"/>
              </a:rPr>
              <a:t>)</a:t>
            </a:r>
          </a:p>
          <a:p>
            <a:r>
              <a:rPr lang="en-IN" sz="1800" b="0" dirty="0">
                <a:solidFill>
                  <a:srgbClr val="000000"/>
                </a:solidFill>
                <a:effectLst/>
                <a:latin typeface="+mj-lt"/>
              </a:rPr>
              <a:t>      </a:t>
            </a:r>
            <a:r>
              <a:rPr lang="en-IN" sz="1800" b="0" dirty="0" err="1">
                <a:solidFill>
                  <a:srgbClr val="001080"/>
                </a:solidFill>
                <a:effectLst/>
                <a:latin typeface="+mj-lt"/>
              </a:rPr>
              <a:t>notes</a:t>
            </a:r>
            <a:r>
              <a:rPr lang="en-IN" sz="1800" b="0" dirty="0" err="1">
                <a:solidFill>
                  <a:srgbClr val="000000"/>
                </a:solidFill>
                <a:effectLst/>
                <a:latin typeface="+mj-lt"/>
              </a:rPr>
              <a:t>.</a:t>
            </a:r>
            <a:r>
              <a:rPr lang="en-IN" sz="1800" b="0" dirty="0" err="1">
                <a:solidFill>
                  <a:srgbClr val="795E26"/>
                </a:solidFill>
                <a:effectLst/>
                <a:latin typeface="+mj-lt"/>
              </a:rPr>
              <a:t>append</a:t>
            </a:r>
            <a:r>
              <a:rPr lang="en-IN" sz="1800" b="0" dirty="0">
                <a:solidFill>
                  <a:srgbClr val="000000"/>
                </a:solidFill>
                <a:effectLst/>
                <a:latin typeface="+mj-lt"/>
              </a:rPr>
              <a:t>(</a:t>
            </a:r>
            <a:r>
              <a:rPr lang="en-IN" sz="1800" b="0" dirty="0">
                <a:solidFill>
                  <a:srgbClr val="001080"/>
                </a:solidFill>
                <a:effectLst/>
                <a:latin typeface="+mj-lt"/>
              </a:rPr>
              <a:t>note</a:t>
            </a:r>
            <a:r>
              <a:rPr lang="en-IN" sz="1800" b="0" dirty="0">
                <a:solidFill>
                  <a:srgbClr val="000000"/>
                </a:solidFill>
                <a:effectLst/>
                <a:latin typeface="+mj-lt"/>
              </a:rPr>
              <a:t>)</a:t>
            </a:r>
          </a:p>
          <a:p>
            <a:r>
              <a:rPr lang="en-IN" sz="1800" b="0" dirty="0">
                <a:solidFill>
                  <a:srgbClr val="000000"/>
                </a:solidFill>
                <a:effectLst/>
                <a:latin typeface="+mj-lt"/>
              </a:rPr>
              <a:t>    </a:t>
            </a:r>
            <a:r>
              <a:rPr lang="en-IN" sz="1800" b="0" dirty="0">
                <a:solidFill>
                  <a:srgbClr val="AF00DB"/>
                </a:solidFill>
                <a:effectLst/>
                <a:latin typeface="+mj-lt"/>
              </a:rPr>
              <a:t>return</a:t>
            </a:r>
            <a:r>
              <a:rPr lang="en-IN" sz="1800" b="0" dirty="0">
                <a:solidFill>
                  <a:srgbClr val="000000"/>
                </a:solidFill>
                <a:effectLst/>
                <a:latin typeface="+mj-lt"/>
              </a:rPr>
              <a:t> </a:t>
            </a:r>
            <a:r>
              <a:rPr lang="en-IN" sz="1800" b="0" dirty="0" err="1">
                <a:solidFill>
                  <a:srgbClr val="795E26"/>
                </a:solidFill>
                <a:effectLst/>
                <a:latin typeface="+mj-lt"/>
              </a:rPr>
              <a:t>render_template</a:t>
            </a:r>
            <a:r>
              <a:rPr lang="en-IN" sz="1800" b="0" dirty="0">
                <a:solidFill>
                  <a:srgbClr val="000000"/>
                </a:solidFill>
                <a:effectLst/>
                <a:latin typeface="+mj-lt"/>
              </a:rPr>
              <a:t>(</a:t>
            </a:r>
            <a:r>
              <a:rPr lang="en-IN" sz="1800" b="0" dirty="0">
                <a:solidFill>
                  <a:srgbClr val="A31515"/>
                </a:solidFill>
                <a:effectLst/>
                <a:latin typeface="+mj-lt"/>
              </a:rPr>
              <a:t>"home.html"</a:t>
            </a:r>
            <a:r>
              <a:rPr lang="en-IN" sz="1800" b="0" dirty="0">
                <a:solidFill>
                  <a:srgbClr val="000000"/>
                </a:solidFill>
                <a:effectLst/>
                <a:latin typeface="+mj-lt"/>
              </a:rPr>
              <a:t>, </a:t>
            </a:r>
            <a:r>
              <a:rPr lang="en-IN" sz="1800" b="0" dirty="0">
                <a:solidFill>
                  <a:srgbClr val="001080"/>
                </a:solidFill>
                <a:effectLst/>
                <a:latin typeface="+mj-lt"/>
              </a:rPr>
              <a:t>notes</a:t>
            </a:r>
            <a:r>
              <a:rPr lang="en-IN" sz="1800" b="0" dirty="0">
                <a:solidFill>
                  <a:srgbClr val="000000"/>
                </a:solidFill>
                <a:effectLst/>
                <a:latin typeface="+mj-lt"/>
              </a:rPr>
              <a:t>=</a:t>
            </a:r>
            <a:r>
              <a:rPr lang="en-IN" sz="1800" b="0" dirty="0">
                <a:solidFill>
                  <a:srgbClr val="001080"/>
                </a:solidFill>
                <a:effectLst/>
                <a:latin typeface="+mj-lt"/>
              </a:rPr>
              <a:t>notes</a:t>
            </a:r>
            <a:r>
              <a:rPr lang="en-IN" sz="1800" b="0" dirty="0">
                <a:solidFill>
                  <a:srgbClr val="000000"/>
                </a:solidFill>
                <a:effectLst/>
                <a:latin typeface="+mj-lt"/>
              </a:rPr>
              <a:t>)</a:t>
            </a:r>
          </a:p>
          <a:p>
            <a:br>
              <a:rPr lang="en-IN" sz="1800" b="0" dirty="0">
                <a:solidFill>
                  <a:srgbClr val="000000"/>
                </a:solidFill>
                <a:effectLst/>
                <a:latin typeface="+mj-lt"/>
              </a:rPr>
            </a:br>
            <a:br>
              <a:rPr lang="en-IN" sz="1800" b="0" dirty="0">
                <a:solidFill>
                  <a:srgbClr val="000000"/>
                </a:solidFill>
                <a:effectLst/>
                <a:latin typeface="+mj-lt"/>
              </a:rPr>
            </a:br>
            <a:r>
              <a:rPr lang="en-IN" sz="1800" b="0" dirty="0">
                <a:solidFill>
                  <a:srgbClr val="AF00DB"/>
                </a:solidFill>
                <a:effectLst/>
                <a:latin typeface="+mj-lt"/>
              </a:rPr>
              <a:t>if</a:t>
            </a:r>
            <a:r>
              <a:rPr lang="en-IN" sz="1800" b="0" dirty="0">
                <a:solidFill>
                  <a:srgbClr val="000000"/>
                </a:solidFill>
                <a:effectLst/>
                <a:latin typeface="+mj-lt"/>
              </a:rPr>
              <a:t> </a:t>
            </a:r>
            <a:r>
              <a:rPr lang="en-IN" sz="1800" b="0" dirty="0">
                <a:solidFill>
                  <a:srgbClr val="001080"/>
                </a:solidFill>
                <a:effectLst/>
                <a:latin typeface="+mj-lt"/>
              </a:rPr>
              <a:t>__name__</a:t>
            </a:r>
            <a:r>
              <a:rPr lang="en-IN" sz="1800" b="0" dirty="0">
                <a:solidFill>
                  <a:srgbClr val="000000"/>
                </a:solidFill>
                <a:effectLst/>
                <a:latin typeface="+mj-lt"/>
              </a:rPr>
              <a:t> == </a:t>
            </a:r>
            <a:r>
              <a:rPr lang="en-IN" sz="1800" b="0" dirty="0">
                <a:solidFill>
                  <a:srgbClr val="A31515"/>
                </a:solidFill>
                <a:effectLst/>
                <a:latin typeface="+mj-lt"/>
              </a:rPr>
              <a:t>'__main__'</a:t>
            </a:r>
            <a:r>
              <a:rPr lang="en-IN" sz="1800" b="0" dirty="0">
                <a:solidFill>
                  <a:srgbClr val="000000"/>
                </a:solidFill>
                <a:effectLst/>
                <a:latin typeface="+mj-lt"/>
              </a:rPr>
              <a:t>:</a:t>
            </a:r>
          </a:p>
          <a:p>
            <a:r>
              <a:rPr lang="en-IN" sz="1800" b="0" dirty="0">
                <a:solidFill>
                  <a:srgbClr val="000000"/>
                </a:solidFill>
                <a:effectLst/>
                <a:latin typeface="+mj-lt"/>
              </a:rPr>
              <a:t>    </a:t>
            </a:r>
            <a:r>
              <a:rPr lang="en-IN" sz="1800" b="0" dirty="0" err="1">
                <a:solidFill>
                  <a:srgbClr val="001080"/>
                </a:solidFill>
                <a:effectLst/>
                <a:latin typeface="+mj-lt"/>
              </a:rPr>
              <a:t>app</a:t>
            </a:r>
            <a:r>
              <a:rPr lang="en-IN" sz="1800" b="0" dirty="0" err="1">
                <a:solidFill>
                  <a:srgbClr val="000000"/>
                </a:solidFill>
                <a:effectLst/>
                <a:latin typeface="+mj-lt"/>
              </a:rPr>
              <a:t>.</a:t>
            </a:r>
            <a:r>
              <a:rPr lang="en-IN" sz="1800" b="0" dirty="0" err="1">
                <a:solidFill>
                  <a:srgbClr val="795E26"/>
                </a:solidFill>
                <a:effectLst/>
                <a:latin typeface="+mj-lt"/>
              </a:rPr>
              <a:t>run</a:t>
            </a:r>
            <a:r>
              <a:rPr lang="en-IN" sz="1800" b="0" dirty="0">
                <a:solidFill>
                  <a:srgbClr val="000000"/>
                </a:solidFill>
                <a:effectLst/>
                <a:latin typeface="+mj-lt"/>
              </a:rPr>
              <a:t>(</a:t>
            </a:r>
            <a:r>
              <a:rPr lang="en-IN" sz="1800" b="0" dirty="0">
                <a:solidFill>
                  <a:srgbClr val="001080"/>
                </a:solidFill>
                <a:effectLst/>
                <a:latin typeface="+mj-lt"/>
              </a:rPr>
              <a:t>debug</a:t>
            </a:r>
            <a:r>
              <a:rPr lang="en-IN" sz="1800" b="0" dirty="0">
                <a:solidFill>
                  <a:srgbClr val="000000"/>
                </a:solidFill>
                <a:effectLst/>
                <a:latin typeface="+mj-lt"/>
              </a:rPr>
              <a:t>=</a:t>
            </a:r>
            <a:r>
              <a:rPr lang="en-IN" sz="1800" b="0" dirty="0">
                <a:solidFill>
                  <a:srgbClr val="0000FF"/>
                </a:solidFill>
                <a:effectLst/>
                <a:latin typeface="+mj-lt"/>
              </a:rPr>
              <a:t>True</a:t>
            </a:r>
            <a:r>
              <a:rPr lang="en-IN" sz="1800" b="0" dirty="0">
                <a:solidFill>
                  <a:srgbClr val="000000"/>
                </a:solidFill>
                <a:effectLst/>
                <a:latin typeface="+mj-lt"/>
              </a:rPr>
              <a:t>)</a:t>
            </a:r>
          </a:p>
        </p:txBody>
      </p:sp>
      <p:sp>
        <p:nvSpPr>
          <p:cNvPr id="4" name="TextBox 3">
            <a:extLst>
              <a:ext uri="{FF2B5EF4-FFF2-40B4-BE49-F238E27FC236}">
                <a16:creationId xmlns:a16="http://schemas.microsoft.com/office/drawing/2014/main" id="{1BAF9714-17BC-9FA6-FAA3-F826751FC365}"/>
              </a:ext>
            </a:extLst>
          </p:cNvPr>
          <p:cNvSpPr txBox="1"/>
          <p:nvPr/>
        </p:nvSpPr>
        <p:spPr>
          <a:xfrm>
            <a:off x="371135" y="374503"/>
            <a:ext cx="11820865" cy="677108"/>
          </a:xfrm>
          <a:prstGeom prst="rect">
            <a:avLst/>
          </a:prstGeom>
          <a:noFill/>
        </p:spPr>
        <p:txBody>
          <a:bodyPr wrap="none" rtlCol="0">
            <a:spAutoFit/>
          </a:bodyPr>
          <a:lstStyle/>
          <a:p>
            <a:r>
              <a:rPr lang="en-IN" sz="2400" b="1" dirty="0">
                <a:solidFill>
                  <a:srgbClr val="000000"/>
                </a:solidFill>
                <a:effectLst/>
                <a:latin typeface="+mj-lt"/>
              </a:rPr>
              <a:t>After fixing the bugs here is the code in the  </a:t>
            </a:r>
            <a:r>
              <a:rPr lang="en-US" sz="2400" b="1" i="0" u="none" strike="noStrike" dirty="0">
                <a:solidFill>
                  <a:srgbClr val="000000"/>
                </a:solidFill>
                <a:effectLst/>
                <a:latin typeface="+mj-lt"/>
              </a:rPr>
              <a:t>application  that works seamlessly.</a:t>
            </a:r>
            <a:endParaRPr lang="en-IN" sz="2400" dirty="0">
              <a:latin typeface="+mj-lt"/>
            </a:endParaRPr>
          </a:p>
          <a:p>
            <a:endParaRPr lang="en-IN" dirty="0"/>
          </a:p>
        </p:txBody>
      </p:sp>
    </p:spTree>
    <p:extLst>
      <p:ext uri="{BB962C8B-B14F-4D97-AF65-F5344CB8AC3E}">
        <p14:creationId xmlns:p14="http://schemas.microsoft.com/office/powerpoint/2010/main" val="170003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4648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Bell MT" panose="02020503060305020303" pitchFamily="18" charset="0"/>
                <a:ea typeface="Libre Baskerville"/>
                <a:cs typeface="Libre Baskerville"/>
                <a:sym typeface="Libre Baskerville"/>
              </a:rPr>
              <a:t>THANK YOU</a:t>
            </a:r>
            <a:r>
              <a:rPr lang="en-US" sz="4400" b="0" i="0" u="none" strike="noStrike" cap="none" dirty="0">
                <a:solidFill>
                  <a:srgbClr val="C00000"/>
                </a:solidFill>
                <a:latin typeface="Bell MT" panose="02020503060305020303" pitchFamily="18" charset="0"/>
                <a:ea typeface="Libre Baskerville"/>
                <a:cs typeface="Libre Baskerville"/>
                <a:sym typeface="Libre Baskerville"/>
              </a:rPr>
              <a:t>😊</a:t>
            </a:r>
            <a:endParaRPr sz="1800" b="0" i="0" u="none" strike="noStrike" cap="none" dirty="0">
              <a:solidFill>
                <a:schemeClr val="dk1"/>
              </a:solidFill>
              <a:latin typeface="Bell MT" panose="02020503060305020303" pitchFamily="18" charset="0"/>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1028</Words>
  <Application>Microsoft Office PowerPoint</Application>
  <PresentationFormat>Widescreen</PresentationFormat>
  <Paragraphs>103</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Bell MT</vt:lpstr>
      <vt:lpstr>Calibri</vt:lpstr>
      <vt:lpstr>Calibri Light</vt:lpstr>
      <vt:lpstr>Libre Baskerville</vt:lpstr>
      <vt:lpstr>Söhne</vt:lpstr>
      <vt:lpstr>Söhne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Manaswini deshpande</dc:creator>
  <cp:lastModifiedBy>Manaswini deshpande</cp:lastModifiedBy>
  <cp:revision>1</cp:revision>
  <dcterms:created xsi:type="dcterms:W3CDTF">2024-02-28T09:43:14Z</dcterms:created>
  <dcterms:modified xsi:type="dcterms:W3CDTF">2024-02-28T09:44:21Z</dcterms:modified>
</cp:coreProperties>
</file>