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305" r:id="rId3"/>
    <p:sldId id="306" r:id="rId4"/>
    <p:sldId id="307" r:id="rId5"/>
    <p:sldId id="308" r:id="rId6"/>
    <p:sldId id="309" r:id="rId7"/>
    <p:sldId id="310" r:id="rId8"/>
    <p:sldId id="311" r:id="rId9"/>
    <p:sldId id="259" r:id="rId10"/>
  </p:sldIdLst>
  <p:sldSz cx="12192000" cy="6858000"/>
  <p:notesSz cx="6858000" cy="9144000"/>
  <p:embeddedFontLst>
    <p:embeddedFont>
      <p:font typeface="Bell MT" panose="02020503060305020303" pitchFamily="18" charset="0"/>
      <p:regular r:id="rId12"/>
      <p:bold r:id="rId13"/>
      <p:italic r:id="rId14"/>
    </p:embeddedFont>
    <p:embeddedFont>
      <p:font typeface="Libre Baskerville" panose="02000000000000000000" pitchFamily="2" charset="0"/>
      <p:regular r:id="rId15"/>
      <p:bold r:id="rId16"/>
      <p: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8" roundtripDataSignature="AMtx7mhnFQsu0qTBRZ+C47HNp0tuHCNko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mayya Mohammed" initials="SM" lastIdx="1" clrIdx="0">
    <p:extLst>
      <p:ext uri="{19B8F6BF-5375-455C-9EA6-DF929625EA0E}">
        <p15:presenceInfo xmlns:p15="http://schemas.microsoft.com/office/powerpoint/2012/main" userId="2a0860b79b96d18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63"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59"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font" Target="fonts/font5.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8"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4.fntdata"/><Relationship Id="rId61" Type="http://schemas.openxmlformats.org/officeDocument/2006/relationships/viewProps" Target="viewProps.xml"/><Relationship Id="rId10" Type="http://schemas.openxmlformats.org/officeDocument/2006/relationships/slide" Target="slides/slide9.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112541"/>
            <a:ext cx="12190815" cy="6694098"/>
          </a:xfrm>
          <a:prstGeom prst="rect">
            <a:avLst/>
          </a:prstGeom>
          <a:noFill/>
          <a:ln>
            <a:noFill/>
          </a:ln>
        </p:spPr>
      </p:pic>
      <p:sp>
        <p:nvSpPr>
          <p:cNvPr id="2" name="TextBox 1">
            <a:extLst>
              <a:ext uri="{FF2B5EF4-FFF2-40B4-BE49-F238E27FC236}">
                <a16:creationId xmlns:a16="http://schemas.microsoft.com/office/drawing/2014/main" id="{C06CC42B-5121-C60C-49B4-679CFBF02CAC}"/>
              </a:ext>
            </a:extLst>
          </p:cNvPr>
          <p:cNvSpPr txBox="1"/>
          <p:nvPr/>
        </p:nvSpPr>
        <p:spPr>
          <a:xfrm>
            <a:off x="2556387" y="3608439"/>
            <a:ext cx="6912077" cy="369332"/>
          </a:xfrm>
          <a:prstGeom prst="rect">
            <a:avLst/>
          </a:prstGeom>
          <a:noFill/>
        </p:spPr>
        <p:txBody>
          <a:bodyPr wrap="square" rtlCol="0">
            <a:spAutoFit/>
          </a:bodyPr>
          <a:lstStyle/>
          <a:p>
            <a:pPr algn="ctr"/>
            <a:r>
              <a:rPr lang="en-US" sz="1800" b="1" i="0" u="none" strike="noStrike" dirty="0">
                <a:solidFill>
                  <a:srgbClr val="000000"/>
                </a:solidFill>
                <a:effectLst/>
                <a:latin typeface="Arial" panose="020B0604020202020204" pitchFamily="34" charset="0"/>
              </a:rPr>
              <a:t>Code Refactoring and Bug Fixing</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2C07B0-946F-CAE5-4C06-51580CEC1C4F}"/>
              </a:ext>
            </a:extLst>
          </p:cNvPr>
          <p:cNvSpPr txBox="1"/>
          <p:nvPr/>
        </p:nvSpPr>
        <p:spPr>
          <a:xfrm>
            <a:off x="1789471" y="2197893"/>
            <a:ext cx="8613058" cy="2554545"/>
          </a:xfrm>
          <a:prstGeom prst="rect">
            <a:avLst/>
          </a:prstGeom>
          <a:noFill/>
        </p:spPr>
        <p:txBody>
          <a:bodyPr wrap="square" rtlCol="0">
            <a:spAutoFit/>
          </a:bodyPr>
          <a:lstStyle/>
          <a:p>
            <a:pPr algn="just" rtl="0">
              <a:spcBef>
                <a:spcPts val="0"/>
              </a:spcBef>
              <a:spcAft>
                <a:spcPts val="0"/>
              </a:spcAft>
            </a:pPr>
            <a:r>
              <a:rPr lang="en-US" sz="2400" b="1" i="0" u="none" strike="noStrike" dirty="0">
                <a:solidFill>
                  <a:srgbClr val="000000"/>
                </a:solidFill>
                <a:effectLst/>
                <a:latin typeface="Arial" panose="020B0604020202020204" pitchFamily="34" charset="0"/>
              </a:rPr>
              <a:t>Scenario</a:t>
            </a:r>
            <a:r>
              <a:rPr lang="en-US" sz="1800" b="1" i="0" u="none" strike="noStrike" dirty="0">
                <a:solidFill>
                  <a:srgbClr val="000000"/>
                </a:solidFill>
                <a:effectLst/>
                <a:latin typeface="Arial" panose="020B0604020202020204" pitchFamily="34" charset="0"/>
              </a:rPr>
              <a:t>:</a:t>
            </a:r>
            <a:endParaRPr lang="en-US" b="0" dirty="0">
              <a:effectLst/>
            </a:endParaRPr>
          </a:p>
          <a:p>
            <a:pPr algn="just" rtl="0">
              <a:spcBef>
                <a:spcPts val="0"/>
              </a:spcBef>
              <a:spcAft>
                <a:spcPts val="0"/>
              </a:spcAft>
            </a:pPr>
            <a:r>
              <a:rPr lang="en-US" sz="1800" b="0" i="0" u="none" strike="noStrike" dirty="0">
                <a:solidFill>
                  <a:srgbClr val="000000"/>
                </a:solidFill>
                <a:effectLst/>
                <a:latin typeface="Arial" panose="020B0604020202020204" pitchFamily="34" charset="0"/>
              </a:rPr>
              <a:t>A team of enthusiastic data scientists embarked on a mission to develop a Note Taking Application using Python, Flask, and HTML. However, their lack of experience in backend development has led to challenges in making the application fully functional. Recognizing your proficiency in backend development, you have been tasked with fixing the broken code and ensuring the application works seamlessly.</a:t>
            </a:r>
            <a:endParaRPr lang="en-US" b="0" dirty="0">
              <a:effectLst/>
            </a:endParaRPr>
          </a:p>
          <a:p>
            <a:br>
              <a:rPr lang="en-US" dirty="0"/>
            </a:br>
            <a:endParaRPr lang="en-IN" dirty="0"/>
          </a:p>
        </p:txBody>
      </p:sp>
    </p:spTree>
    <p:extLst>
      <p:ext uri="{BB962C8B-B14F-4D97-AF65-F5344CB8AC3E}">
        <p14:creationId xmlns:p14="http://schemas.microsoft.com/office/powerpoint/2010/main" val="1602362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1385E2-BDC9-F887-B106-5DF176859C47}"/>
              </a:ext>
            </a:extLst>
          </p:cNvPr>
          <p:cNvSpPr txBox="1"/>
          <p:nvPr/>
        </p:nvSpPr>
        <p:spPr>
          <a:xfrm>
            <a:off x="1676400" y="2199589"/>
            <a:ext cx="8839199" cy="2000548"/>
          </a:xfrm>
          <a:prstGeom prst="rect">
            <a:avLst/>
          </a:prstGeom>
          <a:noFill/>
        </p:spPr>
        <p:txBody>
          <a:bodyPr wrap="square" rtlCol="0">
            <a:spAutoFit/>
          </a:bodyPr>
          <a:lstStyle/>
          <a:p>
            <a:pPr algn="just" rtl="0">
              <a:spcBef>
                <a:spcPts val="0"/>
              </a:spcBef>
              <a:spcAft>
                <a:spcPts val="0"/>
              </a:spcAft>
            </a:pPr>
            <a:r>
              <a:rPr lang="en-US" sz="2400" b="1" i="0" u="none" strike="noStrike" dirty="0">
                <a:solidFill>
                  <a:srgbClr val="000000"/>
                </a:solidFill>
                <a:effectLst/>
                <a:latin typeface="Arial" panose="020B0604020202020204" pitchFamily="34" charset="0"/>
              </a:rPr>
              <a:t>Task</a:t>
            </a:r>
            <a:r>
              <a:rPr lang="en-US" sz="1800" b="1" i="0" u="none" strike="noStrike" dirty="0">
                <a:solidFill>
                  <a:srgbClr val="000000"/>
                </a:solidFill>
                <a:effectLst/>
                <a:latin typeface="Arial" panose="020B0604020202020204" pitchFamily="34" charset="0"/>
              </a:rPr>
              <a:t>:</a:t>
            </a:r>
            <a:endParaRPr lang="en-US" b="0" dirty="0">
              <a:effectLst/>
            </a:endParaRPr>
          </a:p>
          <a:p>
            <a:pPr algn="just" rtl="0">
              <a:spcBef>
                <a:spcPts val="0"/>
              </a:spcBef>
              <a:spcAft>
                <a:spcPts val="0"/>
              </a:spcAft>
            </a:pPr>
            <a:r>
              <a:rPr lang="en-US" sz="1800" b="0" i="0" u="none" strike="noStrike" dirty="0">
                <a:solidFill>
                  <a:srgbClr val="000000"/>
                </a:solidFill>
                <a:effectLst/>
                <a:latin typeface="Arial" panose="020B0604020202020204" pitchFamily="34" charset="0"/>
              </a:rPr>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endParaRPr lang="en-US" b="0" dirty="0">
              <a:effectLst/>
            </a:endParaRPr>
          </a:p>
          <a:p>
            <a:br>
              <a:rPr lang="en-US" dirty="0"/>
            </a:br>
            <a:endParaRPr lang="en-IN" dirty="0"/>
          </a:p>
        </p:txBody>
      </p:sp>
    </p:spTree>
    <p:extLst>
      <p:ext uri="{BB962C8B-B14F-4D97-AF65-F5344CB8AC3E}">
        <p14:creationId xmlns:p14="http://schemas.microsoft.com/office/powerpoint/2010/main" val="1108856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5DC791-6785-A385-7B3B-16C9A4B39FF3}"/>
              </a:ext>
            </a:extLst>
          </p:cNvPr>
          <p:cNvSpPr txBox="1"/>
          <p:nvPr/>
        </p:nvSpPr>
        <p:spPr>
          <a:xfrm>
            <a:off x="894735" y="1327356"/>
            <a:ext cx="9438968" cy="1015663"/>
          </a:xfrm>
          <a:prstGeom prst="rect">
            <a:avLst/>
          </a:prstGeom>
          <a:noFill/>
        </p:spPr>
        <p:txBody>
          <a:bodyPr wrap="square" rtlCol="0">
            <a:spAutoFit/>
          </a:bodyPr>
          <a:lstStyle/>
          <a:p>
            <a:r>
              <a:rPr lang="en-US" sz="2400" b="0" i="0" dirty="0">
                <a:solidFill>
                  <a:srgbClr val="0D0D0D"/>
                </a:solidFill>
                <a:effectLst/>
                <a:latin typeface="+mj-lt"/>
              </a:rPr>
              <a:t>Aim</a:t>
            </a:r>
            <a:r>
              <a:rPr lang="en-US" b="0" i="0" dirty="0">
                <a:solidFill>
                  <a:srgbClr val="0D0D0D"/>
                </a:solidFill>
                <a:effectLst/>
                <a:latin typeface="Söhne"/>
              </a:rPr>
              <a:t>:-</a:t>
            </a:r>
            <a:r>
              <a:rPr lang="en-US" sz="1800" b="0" i="0" dirty="0">
                <a:solidFill>
                  <a:srgbClr val="0D0D0D"/>
                </a:solidFill>
                <a:effectLst/>
                <a:latin typeface="+mj-lt"/>
              </a:rPr>
              <a:t>To fix the issues and make the Note Taking Application work seamlessly, I'll identify and address the bugs in the existing code. Let's start by refactoring the code and debugging it:</a:t>
            </a:r>
            <a:endParaRPr lang="en-IN" sz="1800" dirty="0">
              <a:latin typeface="+mj-lt"/>
            </a:endParaRPr>
          </a:p>
        </p:txBody>
      </p:sp>
    </p:spTree>
    <p:extLst>
      <p:ext uri="{BB962C8B-B14F-4D97-AF65-F5344CB8AC3E}">
        <p14:creationId xmlns:p14="http://schemas.microsoft.com/office/powerpoint/2010/main" val="1241184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36725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1182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9216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0031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46482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Bell MT" panose="02020503060305020303" pitchFamily="18" charset="0"/>
                <a:ea typeface="Libre Baskerville"/>
                <a:cs typeface="Libre Baskerville"/>
                <a:sym typeface="Libre Baskerville"/>
              </a:rPr>
              <a:t>THANK YOU</a:t>
            </a:r>
            <a:r>
              <a:rPr lang="en-US" sz="4400" b="0" i="0" u="none" strike="noStrike" cap="none" dirty="0">
                <a:solidFill>
                  <a:srgbClr val="C00000"/>
                </a:solidFill>
                <a:latin typeface="Bell MT" panose="02020503060305020303" pitchFamily="18" charset="0"/>
                <a:ea typeface="Libre Baskerville"/>
                <a:cs typeface="Libre Baskerville"/>
                <a:sym typeface="Libre Baskerville"/>
              </a:rPr>
              <a:t>😊</a:t>
            </a:r>
            <a:endParaRPr sz="1800" b="0" i="0" u="none" strike="noStrike" cap="none" dirty="0">
              <a:solidFill>
                <a:schemeClr val="dk1"/>
              </a:solidFill>
              <a:latin typeface="Bell MT" panose="02020503060305020303" pitchFamily="18" charset="0"/>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TotalTime>
  <Words>171</Words>
  <Application>Microsoft Office PowerPoint</Application>
  <PresentationFormat>Widescreen</PresentationFormat>
  <Paragraphs>9</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Söhne</vt:lpstr>
      <vt:lpstr>Calibri</vt:lpstr>
      <vt:lpstr>Bell MT</vt:lpstr>
      <vt:lpstr>Libre Baskerville</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Manaswini deshpande</cp:lastModifiedBy>
  <cp:revision>33</cp:revision>
  <dcterms:created xsi:type="dcterms:W3CDTF">2021-02-16T05:19:01Z</dcterms:created>
  <dcterms:modified xsi:type="dcterms:W3CDTF">2024-02-28T07:21:25Z</dcterms:modified>
</cp:coreProperties>
</file>