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9DF9F0-D657-4BF6-B3B3-E29A9E8BAF38}">
          <p14:sldIdLst>
            <p14:sldId id="256"/>
          </p14:sldIdLst>
        </p14:section>
        <p14:section name="Untitled Section" id="{B82372F4-B469-4253-9449-99043104955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CBCA1-C843-4F65-B26C-974A40FE751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BC76-5D6B-458E-BD6C-B94D36F37B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1BC76-5D6B-458E-BD6C-B94D36F37B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1BC76-5D6B-458E-BD6C-B94D36F37B4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78AB-5B13-44F8-BB7B-5862B2EE09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E851D51-D421-4F89-A9D4-060A8FC671D2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7178AB-5B13-44F8-BB7B-5862B2EE0946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162800" cy="599440"/>
          </a:xfrm>
        </p:spPr>
        <p:txBody>
          <a:bodyPr>
            <a:noAutofit/>
          </a:bodyPr>
          <a:lstStyle/>
          <a:p>
            <a:r>
              <a:rPr lang="en-US" sz="4400" dirty="0" smtClean="0"/>
              <a:t>STUDENT DETAILS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3152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NAME: SURAPATI MANASWINI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ROLL NO: 22B61A0578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BRANCH: CSE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COLLEGE: SATYA INSTITUTE OF MANAGEMENT AND TECHNOLOGY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315200" cy="56521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6925167" cy="39465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360"/>
            <a:ext cx="7315200" cy="1154097"/>
          </a:xfrm>
        </p:spPr>
        <p:txBody>
          <a:bodyPr/>
          <a:p>
            <a:r>
              <a:rPr lang="en-US" sz="3600"/>
              <a:t>PROJECT LINK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en-US"/>
              <a:t>https://github.com/Manaswinigithub/hiding-text-using-steganography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             THANK YOU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" indent="0">
              <a:buNone/>
            </a:pPr>
            <a:r>
              <a:rPr lang="en-US"/>
              <a:t>                      </a:t>
            </a:r>
            <a:endParaRPr lang="en-US"/>
          </a:p>
          <a:p>
            <a:pPr marL="45720" indent="0">
              <a:buNone/>
            </a:pPr>
            <a:endParaRPr lang="en-US"/>
          </a:p>
          <a:p>
            <a:pPr marL="45720" indent="0">
              <a:buNone/>
            </a:pPr>
            <a:r>
              <a:rPr lang="en-US"/>
              <a:t>                                                        SURAPATI MANASWINI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7315200" cy="9968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TITLE 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447800"/>
            <a:ext cx="7315200" cy="11446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Text steganography using capitalization </a:t>
            </a:r>
            <a:r>
              <a:rPr lang="en-US" sz="2400" dirty="0" smtClean="0"/>
              <a:t>method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Problem statement: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5" y="3505200"/>
            <a:ext cx="867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Develop a Python program that implements text steganography using the capitalization method to hide a secret message within a cover text. The program should provide functionality to both encode a message into the cover text and decode the hidden message from the encoded text.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7315200" cy="7682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AGENDA: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0"/>
            <a:ext cx="7315200" cy="3429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overview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End users of the project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Solutions and value propositions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Customization and personalization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Modelling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Links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315200" cy="6414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315200" cy="502920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/>
              <a:t>Definition of steganography:</a:t>
            </a:r>
            <a:endParaRPr lang="en-US" b="1" dirty="0" smtClean="0"/>
          </a:p>
          <a:p>
            <a:pPr marL="45720" indent="0">
              <a:buNone/>
            </a:pPr>
            <a:r>
              <a:rPr lang="en-US" dirty="0"/>
              <a:t>Steganography is the practice of concealing messages or information within other non-secret text or </a:t>
            </a:r>
            <a:r>
              <a:rPr lang="en-US" dirty="0" smtClean="0"/>
              <a:t>data.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dirty="0" smtClean="0"/>
              <a:t>Applications of steganography in modern technology:</a:t>
            </a:r>
            <a:endParaRPr lang="en-US" b="1" dirty="0" smtClean="0"/>
          </a:p>
          <a:p>
            <a:r>
              <a:rPr lang="en-US" dirty="0" smtClean="0"/>
              <a:t>Digital watermarking</a:t>
            </a:r>
            <a:endParaRPr lang="en-US" dirty="0" smtClean="0"/>
          </a:p>
          <a:p>
            <a:r>
              <a:rPr lang="en-US" dirty="0" smtClean="0"/>
              <a:t>Data hiding in communication</a:t>
            </a:r>
            <a:endParaRPr lang="en-US" dirty="0" smtClean="0"/>
          </a:p>
          <a:p>
            <a:r>
              <a:rPr lang="en-US" dirty="0" smtClean="0"/>
              <a:t>Digital forensics</a:t>
            </a:r>
            <a:endParaRPr lang="en-US" dirty="0" smtClean="0"/>
          </a:p>
          <a:p>
            <a:r>
              <a:rPr lang="en-US" dirty="0" smtClean="0"/>
              <a:t>Covert communication</a:t>
            </a:r>
            <a:endParaRPr lang="en-US" dirty="0" smtClean="0"/>
          </a:p>
          <a:p>
            <a:r>
              <a:rPr lang="en-US" dirty="0" smtClean="0"/>
              <a:t>Secure storage</a:t>
            </a:r>
            <a:endParaRPr lang="en-US" dirty="0" smtClean="0"/>
          </a:p>
          <a:p>
            <a:r>
              <a:rPr lang="en-US" dirty="0" smtClean="0"/>
              <a:t>Military and intelligence</a:t>
            </a:r>
            <a:endParaRPr lang="en-US" dirty="0" smtClean="0"/>
          </a:p>
          <a:p>
            <a:r>
              <a:rPr lang="en-US" dirty="0" smtClean="0"/>
              <a:t>Authentication and integrity checking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7315200" cy="48901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315200" cy="4267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dirty="0" smtClean="0"/>
          </a:p>
          <a:p>
            <a:pPr marL="45720" indent="0">
              <a:buNone/>
            </a:pPr>
            <a:r>
              <a:rPr lang="en-US" b="1" dirty="0" smtClean="0"/>
              <a:t>Objective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develop a system for hiding and retrieving secret messages within text documents, ensuring secure communication without </a:t>
            </a:r>
            <a:r>
              <a:rPr lang="en-US" dirty="0" smtClean="0"/>
              <a:t>drawing </a:t>
            </a:r>
            <a:r>
              <a:rPr lang="en-US" dirty="0"/>
              <a:t>attention to the presence of the hidden information</a:t>
            </a:r>
            <a:r>
              <a:rPr lang="en-US" dirty="0" smtClean="0"/>
              <a:t>.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b="1" dirty="0" smtClean="0"/>
              <a:t>Purpose:</a:t>
            </a:r>
            <a:endParaRPr lang="en-US" b="1" dirty="0" smtClean="0"/>
          </a:p>
          <a:p>
            <a:pPr marL="45720" indent="0">
              <a:buNone/>
            </a:pPr>
            <a:r>
              <a:rPr lang="en-US" dirty="0"/>
              <a:t>The purpose of text steganography is to securely conceal the existence of secret messages within innocent-looking text documents.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WHO ARE THE END USERS OF THIS PROJECT?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7315200" cy="3539527"/>
          </a:xfrm>
        </p:spPr>
        <p:txBody>
          <a:bodyPr>
            <a:normAutofit/>
          </a:bodyPr>
          <a:lstStyle/>
          <a:p>
            <a:r>
              <a:rPr lang="en-US" sz="2800" dirty="0"/>
              <a:t>Government Agencies and </a:t>
            </a:r>
            <a:r>
              <a:rPr lang="en-US" sz="2800" dirty="0" smtClean="0"/>
              <a:t>Military</a:t>
            </a:r>
            <a:endParaRPr lang="en-US" sz="2800" dirty="0" smtClean="0"/>
          </a:p>
          <a:p>
            <a:r>
              <a:rPr lang="en-US" sz="2800" dirty="0"/>
              <a:t>Corporate </a:t>
            </a:r>
            <a:r>
              <a:rPr lang="en-US" sz="2800" dirty="0" smtClean="0"/>
              <a:t>Enterprises</a:t>
            </a:r>
            <a:endParaRPr lang="en-US" sz="2800" dirty="0" smtClean="0"/>
          </a:p>
          <a:p>
            <a:r>
              <a:rPr lang="en-US" sz="2800" dirty="0"/>
              <a:t>Digital Forensics and Law </a:t>
            </a:r>
            <a:r>
              <a:rPr lang="en-US" sz="2800" dirty="0" smtClean="0"/>
              <a:t>Enforcement</a:t>
            </a:r>
            <a:endParaRPr lang="en-US" sz="2800" dirty="0" smtClean="0"/>
          </a:p>
          <a:p>
            <a:r>
              <a:rPr lang="en-US" sz="2800" dirty="0"/>
              <a:t>Content Creators and </a:t>
            </a:r>
            <a:r>
              <a:rPr lang="en-US" sz="2800" dirty="0" smtClean="0"/>
              <a:t>Publishers</a:t>
            </a:r>
            <a:endParaRPr lang="en-US" sz="2800" dirty="0" smtClean="0"/>
          </a:p>
          <a:p>
            <a:r>
              <a:rPr lang="en-US" sz="2800" dirty="0"/>
              <a:t>Researchers and Academics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YOUR SOLUTION AND IT’S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315200" cy="487680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/>
              <a:t>Solution:</a:t>
            </a:r>
            <a:endParaRPr lang="en-US" b="1" dirty="0" smtClean="0"/>
          </a:p>
          <a:p>
            <a:pPr marL="45720" indent="0">
              <a:buNone/>
            </a:pPr>
            <a:r>
              <a:rPr lang="en-US" dirty="0"/>
              <a:t>Text steganography provides a covert and secure means to embed secret messages within innocent-looking text documents. It serves various purposes such as secure communication, data protection, digital rights management, and </a:t>
            </a:r>
            <a:r>
              <a:rPr lang="en-US" dirty="0" smtClean="0"/>
              <a:t>anonymity.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b="1" dirty="0" smtClean="0"/>
              <a:t>Value proposition:</a:t>
            </a:r>
            <a:endParaRPr lang="en-US" b="1" dirty="0" smtClean="0"/>
          </a:p>
          <a:p>
            <a:r>
              <a:rPr lang="en-US" dirty="0" smtClean="0"/>
              <a:t>Security</a:t>
            </a:r>
            <a:endParaRPr lang="en-US" dirty="0" smtClean="0"/>
          </a:p>
          <a:p>
            <a:r>
              <a:rPr lang="en-US" dirty="0" smtClean="0"/>
              <a:t>Covert communication</a:t>
            </a:r>
            <a:endParaRPr lang="en-US" dirty="0" smtClean="0"/>
          </a:p>
          <a:p>
            <a:r>
              <a:rPr lang="en-US" dirty="0" smtClean="0"/>
              <a:t>Versatility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315200" cy="11748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DID YOU CUSTOMIZE THE PROJECT AND MAKE IT YOUR OWN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/>
              <a:t>Customization:</a:t>
            </a:r>
            <a:endParaRPr lang="en-US" b="1" dirty="0" smtClean="0"/>
          </a:p>
          <a:p>
            <a:pPr marL="45720" indent="0">
              <a:buNone/>
            </a:pPr>
            <a:endParaRPr lang="en-US" b="1" dirty="0" smtClean="0"/>
          </a:p>
          <a:p>
            <a:r>
              <a:rPr lang="en-US" dirty="0" smtClean="0"/>
              <a:t>Implemented user-friendly software to facilitate the process.</a:t>
            </a:r>
            <a:endParaRPr lang="en-US" dirty="0" smtClean="0"/>
          </a:p>
          <a:p>
            <a:r>
              <a:rPr lang="en-US" dirty="0" smtClean="0"/>
              <a:t>Tested </a:t>
            </a:r>
            <a:r>
              <a:rPr lang="en-US" dirty="0"/>
              <a:t>the solution with a diverse set of textual formats </a:t>
            </a:r>
            <a:r>
              <a:rPr lang="en-US" dirty="0" smtClean="0"/>
              <a:t>and </a:t>
            </a:r>
            <a:r>
              <a:rPr lang="en-US" dirty="0"/>
              <a:t>document </a:t>
            </a:r>
            <a:r>
              <a:rPr lang="en-US" dirty="0" smtClean="0"/>
              <a:t>sizes.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10" y="285082"/>
            <a:ext cx="7315200" cy="11540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MODELLING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315200" cy="4648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 smtClean="0"/>
              <a:t>Technique used:-</a:t>
            </a:r>
            <a:endParaRPr lang="en-US" b="1" dirty="0" smtClean="0"/>
          </a:p>
          <a:p>
            <a:pPr marL="45720" indent="0">
              <a:buNone/>
            </a:pPr>
            <a:endParaRPr lang="en-US" b="1" dirty="0" smtClean="0"/>
          </a:p>
          <a:p>
            <a:r>
              <a:rPr lang="en-US" dirty="0"/>
              <a:t>Letter Case Manipulation: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Changing </a:t>
            </a:r>
            <a:r>
              <a:rPr lang="en-US" dirty="0"/>
              <a:t>the capitalization of letters within words to encode </a:t>
            </a:r>
            <a:r>
              <a:rPr lang="en-US" dirty="0" smtClean="0"/>
              <a:t>  binary </a:t>
            </a:r>
            <a:r>
              <a:rPr lang="en-US" dirty="0"/>
              <a:t>or symbolic data. For example, alternating between uppercase and lowercase letters to represent binary digits.</a:t>
            </a:r>
            <a:endParaRPr lang="en-US" dirty="0"/>
          </a:p>
          <a:p>
            <a:pPr marL="45720" indent="0">
              <a:buNone/>
            </a:pPr>
            <a:endParaRPr lang="en-US" b="1" dirty="0" smtClean="0"/>
          </a:p>
          <a:p>
            <a:pPr marL="45720" indent="0">
              <a:buNone/>
            </a:pPr>
            <a:r>
              <a:rPr lang="en-US" b="1" dirty="0" smtClean="0"/>
              <a:t>Tools and software:</a:t>
            </a:r>
            <a:endParaRPr lang="en-US" b="1" dirty="0" smtClean="0"/>
          </a:p>
          <a:p>
            <a:r>
              <a:rPr lang="en-US" dirty="0"/>
              <a:t>Python Programming </a:t>
            </a:r>
            <a:r>
              <a:rPr lang="en-US" dirty="0" smtClean="0"/>
              <a:t>Language</a:t>
            </a:r>
            <a:endParaRPr lang="en-US" dirty="0" smtClean="0"/>
          </a:p>
          <a:p>
            <a:r>
              <a:rPr lang="en-US" dirty="0"/>
              <a:t>Standard Library Functions- </a:t>
            </a:r>
            <a:r>
              <a:rPr lang="en-US" dirty="0" err="1"/>
              <a:t>ord</a:t>
            </a:r>
            <a:r>
              <a:rPr lang="en-US" dirty="0"/>
              <a:t>() function, String formatting (format() method)</a:t>
            </a:r>
            <a:endParaRPr lang="en-US" dirty="0" smtClean="0"/>
          </a:p>
          <a:p>
            <a:r>
              <a:rPr lang="en-US" dirty="0"/>
              <a:t>Development </a:t>
            </a:r>
            <a:r>
              <a:rPr lang="en-US" dirty="0" smtClean="0"/>
              <a:t>Environment- </a:t>
            </a:r>
            <a:r>
              <a:rPr lang="en-US" dirty="0" err="1" smtClean="0"/>
              <a:t>spyder</a:t>
            </a:r>
            <a:endParaRPr lang="en-US" b="1" dirty="0" smtClean="0"/>
          </a:p>
          <a:p>
            <a:pPr marL="4572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2648</Words>
  <Application>WPS Presentation</Application>
  <PresentationFormat>On-screen Show (4:3)</PresentationFormat>
  <Paragraphs>112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Perspective</vt:lpstr>
      <vt:lpstr>STUDENT DETAILS</vt:lpstr>
      <vt:lpstr>PROJECT TITLE :</vt:lpstr>
      <vt:lpstr>AGENDA:</vt:lpstr>
      <vt:lpstr>INTRODUCTION</vt:lpstr>
      <vt:lpstr>PROJECT OVERVIEW</vt:lpstr>
      <vt:lpstr>WHO ARE THE END USERS OF THIS PROJECT?</vt:lpstr>
      <vt:lpstr>YOUR SOLUTION AND IT’S VALUE PROPOSITION</vt:lpstr>
      <vt:lpstr>HOW DID YOU CUSTOMIZE THE PROJECT AND MAKE IT YOUR OWN</vt:lpstr>
      <vt:lpstr>MODELLING</vt:lpstr>
      <vt:lpstr>RESULTS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ratnam</dc:creator>
  <cp:lastModifiedBy>trrss</cp:lastModifiedBy>
  <cp:revision>13</cp:revision>
  <dcterms:created xsi:type="dcterms:W3CDTF">2024-07-15T08:37:00Z</dcterms:created>
  <dcterms:modified xsi:type="dcterms:W3CDTF">2024-07-15T15:24:31Z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561385EE00B243C3A7AF4C62DA375394_12</vt:lpwstr>
  </property>
  <property fmtid="{D5CDD505-2E9C-101B-9397-08002B2CF9AE}" pid="3" name="KSOProductBuildVer">
    <vt:lpwstr>1033-12.2.0.17153</vt:lpwstr>
  </property>
</Properties>
</file>