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74" d="100"/>
          <a:sy n="74" d="100"/>
        </p:scale>
        <p:origin x="47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5CB4-C3E1-AC91-60AE-1DC3B38D2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61A9C-EEE2-758F-081A-CB5F3A7B3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244B70-049F-1400-BA5C-9AE897644F35}"/>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E0A2DE57-7759-3720-2496-4CD8EA947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05B40-BFC1-FCE9-89CF-E83528C6697F}"/>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284714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F38-1686-6D8A-8C02-AB2B88A686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DCF58-954A-70AD-05B0-871EF98A7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A5BAE-2C6B-32F1-48D7-3D0ADE01ABB3}"/>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5B2C04E1-A37A-09EF-1A28-080AE1F18C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381719-CF16-DAB6-766D-F64C4188636A}"/>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383279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35BDE-1E8E-124C-1334-F7C1E1EE1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4420A6-6633-A968-85C7-04EC8B5C5B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0E4D6-8C68-9B1F-B843-5035B28E8C09}"/>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0FC6596D-BF30-A05B-882A-E7AF81002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8C729-8FE6-BE7D-D8A9-4B6C484391AC}"/>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40897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5C1A-1C7D-3540-B010-3ED9E1417E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56C3EA-CBE9-A6FB-378D-42498B19F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BA92B-30A8-48DE-50DC-E04BC7373DE8}"/>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D95891C2-9216-B49C-0072-44777AD38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7B270-D0A8-C372-866B-BBFE63B6090D}"/>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415380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6783-6AB8-F118-F8E7-2AE7C91F4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472E7F-CD04-F79C-DCC3-0C81E1ACBA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1A4F6-2D0C-6711-55F8-8441B984AA41}"/>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DC5C85A1-E563-BC25-710B-071941B3E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48D923-7DEA-A51C-60B8-A799BC58A38A}"/>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166387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38A6-49FE-B037-0979-97F30EF282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A1CDAE-F619-499F-D9AB-DB349BA35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4681BB-40E3-23B2-692B-A60982FF7C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1CF178-5A5E-D05A-1D1A-FD4FF7B8DA15}"/>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6" name="Footer Placeholder 5">
            <a:extLst>
              <a:ext uri="{FF2B5EF4-FFF2-40B4-BE49-F238E27FC236}">
                <a16:creationId xmlns:a16="http://schemas.microsoft.com/office/drawing/2014/main" id="{D8E314A2-962C-1C9F-B6B1-126E1B779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CC635-6465-4F01-A459-FEF0836C8FE9}"/>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252977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40A2-160A-A321-C781-F8D2570F5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3B4F36-ECBE-4CBE-5A27-DD2FA0A6F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C2634C-C1E6-D2E7-3F28-513A94C2D2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915D80-8C63-6ED4-DFB5-E181EA0F84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B1B7A-4A99-102D-03E2-D3867E8384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37E3B5-DEFB-64D2-EC2C-93200C491141}"/>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8" name="Footer Placeholder 7">
            <a:extLst>
              <a:ext uri="{FF2B5EF4-FFF2-40B4-BE49-F238E27FC236}">
                <a16:creationId xmlns:a16="http://schemas.microsoft.com/office/drawing/2014/main" id="{73D05948-3952-8E9C-8381-17D555D9CC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CCC2B5-4913-259E-C2E4-A617869D03BD}"/>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103641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B481-EB62-23F4-B4F2-04437B0230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C5B03A-6CFF-91C2-8A4D-02149645903E}"/>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4" name="Footer Placeholder 3">
            <a:extLst>
              <a:ext uri="{FF2B5EF4-FFF2-40B4-BE49-F238E27FC236}">
                <a16:creationId xmlns:a16="http://schemas.microsoft.com/office/drawing/2014/main" id="{BE1D1529-B884-C5A3-FCBB-CB384ADFD5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5696E9-1CD1-F3EF-4DAA-EDC53BBBED80}"/>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13749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1F688-F981-B99D-D955-86D151628132}"/>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3" name="Footer Placeholder 2">
            <a:extLst>
              <a:ext uri="{FF2B5EF4-FFF2-40B4-BE49-F238E27FC236}">
                <a16:creationId xmlns:a16="http://schemas.microsoft.com/office/drawing/2014/main" id="{472961B7-4D5D-AE3F-67BC-CCC0703804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92CC1C-43A8-B7F2-8A94-C77E14A141EA}"/>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14835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7F13-34D1-B467-3B9D-42F5D018BC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C1A8BA-D306-89C5-086C-210034669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05BFCE-6684-6815-C7BA-DD5675699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4952F-5159-8979-4368-F4BD7084A45B}"/>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6" name="Footer Placeholder 5">
            <a:extLst>
              <a:ext uri="{FF2B5EF4-FFF2-40B4-BE49-F238E27FC236}">
                <a16:creationId xmlns:a16="http://schemas.microsoft.com/office/drawing/2014/main" id="{23BC3CF9-6C02-D511-1E57-2993076D5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B4AEAF-6591-BDFD-FCB9-38A27ED7679A}"/>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337265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693B-1CCD-AB66-E6C2-5DA399033B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DDFFE0-731C-2F42-32B7-7B5C4F97A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241BE7-5C96-AD83-6932-BDBC863C2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58D3B-6B24-FF52-F281-61DC3EE02E5E}"/>
              </a:ext>
            </a:extLst>
          </p:cNvPr>
          <p:cNvSpPr>
            <a:spLocks noGrp="1"/>
          </p:cNvSpPr>
          <p:nvPr>
            <p:ph type="dt" sz="half" idx="10"/>
          </p:nvPr>
        </p:nvSpPr>
        <p:spPr/>
        <p:txBody>
          <a:bodyPr/>
          <a:lstStyle/>
          <a:p>
            <a:fld id="{B813B8CB-7A52-4616-867B-4FC03FD1D2CD}" type="datetimeFigureOut">
              <a:rPr lang="en-IN" smtClean="0"/>
              <a:t>17-11-2024</a:t>
            </a:fld>
            <a:endParaRPr lang="en-IN"/>
          </a:p>
        </p:txBody>
      </p:sp>
      <p:sp>
        <p:nvSpPr>
          <p:cNvPr id="6" name="Footer Placeholder 5">
            <a:extLst>
              <a:ext uri="{FF2B5EF4-FFF2-40B4-BE49-F238E27FC236}">
                <a16:creationId xmlns:a16="http://schemas.microsoft.com/office/drawing/2014/main" id="{1ECBE47D-6C7B-0B57-7843-0B2F4A8D41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2C33BF-4523-246E-38C3-C8B7F47DA258}"/>
              </a:ext>
            </a:extLst>
          </p:cNvPr>
          <p:cNvSpPr>
            <a:spLocks noGrp="1"/>
          </p:cNvSpPr>
          <p:nvPr>
            <p:ph type="sldNum" sz="quarter" idx="12"/>
          </p:nvPr>
        </p:nvSpPr>
        <p:spPr/>
        <p:txBody>
          <a:bodyPr/>
          <a:lstStyle/>
          <a:p>
            <a:fld id="{0A7F5954-994D-4349-952D-37F76390DE7B}" type="slidenum">
              <a:rPr lang="en-IN" smtClean="0"/>
              <a:t>‹#›</a:t>
            </a:fld>
            <a:endParaRPr lang="en-IN"/>
          </a:p>
        </p:txBody>
      </p:sp>
    </p:spTree>
    <p:extLst>
      <p:ext uri="{BB962C8B-B14F-4D97-AF65-F5344CB8AC3E}">
        <p14:creationId xmlns:p14="http://schemas.microsoft.com/office/powerpoint/2010/main" val="340581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5CA30-DDF6-7057-5454-C493AC488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400CEF-753B-3EB8-8541-A83518E48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2BE3D-A381-C821-E69B-485F4C730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13B8CB-7A52-4616-867B-4FC03FD1D2CD}" type="datetimeFigureOut">
              <a:rPr lang="en-IN" smtClean="0"/>
              <a:t>17-11-2024</a:t>
            </a:fld>
            <a:endParaRPr lang="en-IN"/>
          </a:p>
        </p:txBody>
      </p:sp>
      <p:sp>
        <p:nvSpPr>
          <p:cNvPr id="5" name="Footer Placeholder 4">
            <a:extLst>
              <a:ext uri="{FF2B5EF4-FFF2-40B4-BE49-F238E27FC236}">
                <a16:creationId xmlns:a16="http://schemas.microsoft.com/office/drawing/2014/main" id="{CDB24ABA-7D03-AA70-54F5-77AB6E687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A5C2C82-3A9D-A12C-F55A-CCAD9473F2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7F5954-994D-4349-952D-37F76390DE7B}" type="slidenum">
              <a:rPr lang="en-IN" smtClean="0"/>
              <a:t>‹#›</a:t>
            </a:fld>
            <a:endParaRPr lang="en-IN"/>
          </a:p>
        </p:txBody>
      </p:sp>
    </p:spTree>
    <p:extLst>
      <p:ext uri="{BB962C8B-B14F-4D97-AF65-F5344CB8AC3E}">
        <p14:creationId xmlns:p14="http://schemas.microsoft.com/office/powerpoint/2010/main" val="2850428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ED122E7-0093-B3E1-CFEB-24B68A2C6B6B}"/>
              </a:ext>
            </a:extLst>
          </p:cNvPr>
          <p:cNvPicPr>
            <a:picLocks noChangeAspect="1"/>
          </p:cNvPicPr>
          <p:nvPr/>
        </p:nvPicPr>
        <p:blipFill>
          <a:blip r:embed="rId2">
            <a:alphaModFix amt="50000"/>
          </a:blip>
          <a:srcRect t="33672" b="23296"/>
          <a:stretch/>
        </p:blipFill>
        <p:spPr>
          <a:xfrm>
            <a:off x="20" y="1"/>
            <a:ext cx="12191980" cy="6857999"/>
          </a:xfrm>
          <a:prstGeom prst="rect">
            <a:avLst/>
          </a:prstGeom>
        </p:spPr>
      </p:pic>
      <p:sp>
        <p:nvSpPr>
          <p:cNvPr id="2" name="Title 1">
            <a:extLst>
              <a:ext uri="{FF2B5EF4-FFF2-40B4-BE49-F238E27FC236}">
                <a16:creationId xmlns:a16="http://schemas.microsoft.com/office/drawing/2014/main" id="{C6C57977-684F-919D-AB9A-0C09EECA0240}"/>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Generative AI Prototype:</a:t>
            </a:r>
            <a:br>
              <a:rPr lang="en-US" sz="6000" b="1" dirty="0">
                <a:solidFill>
                  <a:srgbClr val="FFFFFF"/>
                </a:solidFill>
              </a:rPr>
            </a:br>
            <a:r>
              <a:rPr lang="en-US" sz="6000" b="1" dirty="0">
                <a:solidFill>
                  <a:srgbClr val="FFFFFF"/>
                </a:solidFill>
              </a:rPr>
              <a:t> Automotive Applications</a:t>
            </a:r>
            <a:br>
              <a:rPr lang="en-US" sz="6000" b="1" dirty="0">
                <a:solidFill>
                  <a:srgbClr val="FFFFFF"/>
                </a:solidFill>
              </a:rPr>
            </a:br>
            <a:endParaRPr lang="en-US" sz="6000" dirty="0">
              <a:solidFill>
                <a:srgbClr val="FFFFFF"/>
              </a:solidFill>
            </a:endParaRPr>
          </a:p>
        </p:txBody>
      </p:sp>
    </p:spTree>
    <p:extLst>
      <p:ext uri="{BB962C8B-B14F-4D97-AF65-F5344CB8AC3E}">
        <p14:creationId xmlns:p14="http://schemas.microsoft.com/office/powerpoint/2010/main" val="402438105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C944-E9E1-F196-ED1B-81AEBC81F87A}"/>
              </a:ext>
            </a:extLst>
          </p:cNvPr>
          <p:cNvSpPr>
            <a:spLocks noGrp="1"/>
          </p:cNvSpPr>
          <p:nvPr>
            <p:ph type="title"/>
          </p:nvPr>
        </p:nvSpPr>
        <p:spPr>
          <a:xfrm>
            <a:off x="914402" y="940810"/>
            <a:ext cx="10515600" cy="1325563"/>
          </a:xfrm>
        </p:spPr>
        <p:txBody>
          <a:bodyPr/>
          <a:lstStyle/>
          <a:p>
            <a:r>
              <a:rPr lang="en-US" b="1" dirty="0"/>
              <a:t>Step 1: Define the Scope for the Prototype</a:t>
            </a:r>
            <a:br>
              <a:rPr lang="en-US" b="1" dirty="0"/>
            </a:br>
            <a:endParaRPr lang="en-IN" dirty="0"/>
          </a:p>
        </p:txBody>
      </p:sp>
      <p:sp>
        <p:nvSpPr>
          <p:cNvPr id="3" name="Content Placeholder 2">
            <a:extLst>
              <a:ext uri="{FF2B5EF4-FFF2-40B4-BE49-F238E27FC236}">
                <a16:creationId xmlns:a16="http://schemas.microsoft.com/office/drawing/2014/main" id="{EC0D478F-94EE-C8D1-5B25-DA6AD6B836A6}"/>
              </a:ext>
            </a:extLst>
          </p:cNvPr>
          <p:cNvSpPr>
            <a:spLocks noGrp="1"/>
          </p:cNvSpPr>
          <p:nvPr>
            <p:ph sz="half" idx="1"/>
          </p:nvPr>
        </p:nvSpPr>
        <p:spPr>
          <a:xfrm>
            <a:off x="838200" y="1825625"/>
            <a:ext cx="5541818" cy="4351338"/>
          </a:xfrm>
        </p:spPr>
        <p:txBody>
          <a:bodyPr>
            <a:normAutofit fontScale="92500"/>
          </a:bodyPr>
          <a:lstStyle/>
          <a:p>
            <a:r>
              <a:rPr lang="en-US" sz="2400" dirty="0"/>
              <a:t>Personalized Driving Experience: Demonstrate how generative AI can adapt settings like seat position, climate, and music based on driver preferences.</a:t>
            </a:r>
          </a:p>
          <a:p>
            <a:r>
              <a:rPr lang="en-US" sz="2400" dirty="0"/>
              <a:t>Smarter Customer Support: Build a chatbot or voice assistant prototype that can respond to queries about car features, maintenance alerts, or troubleshooting.</a:t>
            </a:r>
          </a:p>
          <a:p>
            <a:r>
              <a:rPr lang="en-US" sz="2400" dirty="0"/>
              <a:t>Customized Entertainment: Use generative AI to recommend entertainment based on user preferences, mood, and journey type.</a:t>
            </a:r>
            <a:endParaRPr lang="en-IN" sz="2400" dirty="0"/>
          </a:p>
        </p:txBody>
      </p:sp>
      <p:sp>
        <p:nvSpPr>
          <p:cNvPr id="4" name="Content Placeholder 3">
            <a:extLst>
              <a:ext uri="{FF2B5EF4-FFF2-40B4-BE49-F238E27FC236}">
                <a16:creationId xmlns:a16="http://schemas.microsoft.com/office/drawing/2014/main" id="{00B7EA95-0736-0AAF-105E-40C170AC9CE9}"/>
              </a:ext>
            </a:extLst>
          </p:cNvPr>
          <p:cNvSpPr>
            <a:spLocks noGrp="1"/>
          </p:cNvSpPr>
          <p:nvPr>
            <p:ph sz="half" idx="2"/>
          </p:nvPr>
        </p:nvSpPr>
        <p:spPr>
          <a:xfrm>
            <a:off x="6172202" y="1565852"/>
            <a:ext cx="5181600" cy="4351338"/>
          </a:xfrm>
        </p:spPr>
        <p:txBody>
          <a:bodyPr>
            <a:normAutofit fontScale="92500"/>
          </a:bodyPr>
          <a:lstStyle/>
          <a:p>
            <a:endParaRPr lang="en-IN" dirty="0"/>
          </a:p>
          <a:p>
            <a:endParaRPr lang="en-IN" dirty="0"/>
          </a:p>
        </p:txBody>
      </p:sp>
      <p:pic>
        <p:nvPicPr>
          <p:cNvPr id="6" name="Picture 5">
            <a:extLst>
              <a:ext uri="{FF2B5EF4-FFF2-40B4-BE49-F238E27FC236}">
                <a16:creationId xmlns:a16="http://schemas.microsoft.com/office/drawing/2014/main" id="{3395A470-121B-C3C9-2E63-C5EC8681AC38}"/>
              </a:ext>
            </a:extLst>
          </p:cNvPr>
          <p:cNvPicPr>
            <a:picLocks noChangeAspect="1"/>
          </p:cNvPicPr>
          <p:nvPr/>
        </p:nvPicPr>
        <p:blipFill>
          <a:blip r:embed="rId2"/>
          <a:stretch>
            <a:fillRect/>
          </a:stretch>
        </p:blipFill>
        <p:spPr>
          <a:xfrm>
            <a:off x="6728027" y="1972688"/>
            <a:ext cx="3943437" cy="3575822"/>
          </a:xfrm>
          <a:prstGeom prst="rect">
            <a:avLst/>
          </a:prstGeom>
        </p:spPr>
      </p:pic>
    </p:spTree>
    <p:extLst>
      <p:ext uri="{BB962C8B-B14F-4D97-AF65-F5344CB8AC3E}">
        <p14:creationId xmlns:p14="http://schemas.microsoft.com/office/powerpoint/2010/main" val="7367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2A4D-1FDD-B2F6-13C2-52348A6F41C6}"/>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5E5B280A-E3F5-3539-2724-74B01D9884FC}"/>
              </a:ext>
            </a:extLst>
          </p:cNvPr>
          <p:cNvSpPr>
            <a:spLocks noGrp="1"/>
          </p:cNvSpPr>
          <p:nvPr>
            <p:ph sz="half" idx="2"/>
          </p:nvPr>
        </p:nvSpPr>
        <p:spPr>
          <a:xfrm>
            <a:off x="1477135" y="3322059"/>
            <a:ext cx="4123565" cy="2928073"/>
          </a:xfrm>
        </p:spPr>
        <p:txBody>
          <a:bodyPr>
            <a:normAutofit fontScale="47500" lnSpcReduction="20000"/>
          </a:bodyPr>
          <a:lstStyle/>
          <a:p>
            <a:r>
              <a:rPr lang="en-US" sz="100" dirty="0"/>
              <a:t>Personalized Settings:</a:t>
            </a:r>
          </a:p>
          <a:p>
            <a:r>
              <a:rPr lang="en-US" sz="2700" dirty="0">
                <a:solidFill>
                  <a:schemeClr val="bg2"/>
                </a:solidFill>
              </a:rPr>
              <a:t>Machine Learning Model: Use simple supervised learning algorithms or clustering models to group preferences. Python libraries like scikit-learn can be helpful here.</a:t>
            </a:r>
          </a:p>
          <a:p>
            <a:r>
              <a:rPr lang="en-US" sz="2700" dirty="0">
                <a:solidFill>
                  <a:schemeClr val="bg2"/>
                </a:solidFill>
              </a:rPr>
              <a:t>Integration: Connect this with a front-end (e.g., a web interface) that shows how the settings adjust based on user profile.</a:t>
            </a:r>
            <a:br>
              <a:rPr lang="en-US" sz="2700" dirty="0">
                <a:solidFill>
                  <a:schemeClr val="bg2"/>
                </a:solidFill>
              </a:rPr>
            </a:br>
            <a:r>
              <a:rPr lang="en-US" sz="2700" dirty="0">
                <a:solidFill>
                  <a:schemeClr val="bg2"/>
                </a:solidFill>
              </a:rPr>
              <a:t>Generative Models: Use generative models like Stable Diffusion or GANs for design mockups. You could generate different car designs based on a given style or trend.</a:t>
            </a:r>
          </a:p>
          <a:p>
            <a:r>
              <a:rPr lang="en-US" sz="2700" dirty="0">
                <a:solidFill>
                  <a:schemeClr val="bg2"/>
                </a:solidFill>
              </a:rPr>
              <a:t>Prototype Interface: Create a small web interface that allows users to input design requirements and get generated visual outputs.</a:t>
            </a:r>
          </a:p>
          <a:p>
            <a:endParaRPr lang="en-US" sz="3500" dirty="0"/>
          </a:p>
        </p:txBody>
      </p:sp>
      <p:pic>
        <p:nvPicPr>
          <p:cNvPr id="10" name="Picture 9">
            <a:extLst>
              <a:ext uri="{FF2B5EF4-FFF2-40B4-BE49-F238E27FC236}">
                <a16:creationId xmlns:a16="http://schemas.microsoft.com/office/drawing/2014/main" id="{95936E0A-942A-DECD-3224-F43BBC617D3F}"/>
              </a:ext>
            </a:extLst>
          </p:cNvPr>
          <p:cNvPicPr>
            <a:picLocks noChangeAspect="1"/>
          </p:cNvPicPr>
          <p:nvPr/>
        </p:nvPicPr>
        <p:blipFill>
          <a:blip r:embed="rId2"/>
          <a:stretch>
            <a:fillRect/>
          </a:stretch>
        </p:blipFill>
        <p:spPr>
          <a:xfrm>
            <a:off x="836611" y="365125"/>
            <a:ext cx="10515600" cy="1411720"/>
          </a:xfrm>
          <a:prstGeom prst="rect">
            <a:avLst/>
          </a:prstGeom>
        </p:spPr>
      </p:pic>
      <p:sp>
        <p:nvSpPr>
          <p:cNvPr id="12" name="Content Placeholder 11">
            <a:extLst>
              <a:ext uri="{FF2B5EF4-FFF2-40B4-BE49-F238E27FC236}">
                <a16:creationId xmlns:a16="http://schemas.microsoft.com/office/drawing/2014/main" id="{37C34602-C4B2-5911-FF9F-2BA74AF85E02}"/>
              </a:ext>
            </a:extLst>
          </p:cNvPr>
          <p:cNvSpPr>
            <a:spLocks noGrp="1"/>
          </p:cNvSpPr>
          <p:nvPr>
            <p:ph sz="quarter" idx="4"/>
          </p:nvPr>
        </p:nvSpPr>
        <p:spPr>
          <a:xfrm>
            <a:off x="5922818" y="3429000"/>
            <a:ext cx="3969327" cy="2928073"/>
          </a:xfrm>
        </p:spPr>
        <p:txBody>
          <a:bodyPr>
            <a:normAutofit fontScale="47500" lnSpcReduction="20000"/>
          </a:bodyPr>
          <a:lstStyle/>
          <a:p>
            <a:r>
              <a:rPr lang="en-US" dirty="0">
                <a:solidFill>
                  <a:schemeClr val="bg2"/>
                </a:solidFill>
              </a:rPr>
              <a:t>Conversational AI: Use tools like </a:t>
            </a:r>
            <a:r>
              <a:rPr lang="en-US" dirty="0" err="1">
                <a:solidFill>
                  <a:schemeClr val="bg2"/>
                </a:solidFill>
              </a:rPr>
              <a:t>Dialogflow</a:t>
            </a:r>
            <a:r>
              <a:rPr lang="en-US" dirty="0">
                <a:solidFill>
                  <a:schemeClr val="bg2"/>
                </a:solidFill>
              </a:rPr>
              <a:t>, Rasa, or OpenAI's GPT-4 API to develop a chatbot that can answer queries about maintenance, features, or troubleshooting.</a:t>
            </a:r>
          </a:p>
          <a:p>
            <a:r>
              <a:rPr lang="en-US" dirty="0">
                <a:solidFill>
                  <a:schemeClr val="bg2"/>
                </a:solidFill>
              </a:rPr>
              <a:t>Integration: Display the assistant’s responses within a simulated dashboard or app UI.</a:t>
            </a:r>
          </a:p>
          <a:p>
            <a:r>
              <a:rPr lang="en-US" dirty="0">
                <a:solidFill>
                  <a:schemeClr val="bg2"/>
                </a:solidFill>
              </a:rPr>
              <a:t>Recommendation System: Use a content-based recommendation model with scikit-learn or TensorFlow to suggest music or podcasts based on user preferences or mood.</a:t>
            </a:r>
          </a:p>
          <a:p>
            <a:r>
              <a:rPr lang="en-US" dirty="0">
                <a:solidFill>
                  <a:schemeClr val="bg2"/>
                </a:solidFill>
              </a:rPr>
              <a:t>Real-time Data Simulation: Collect or simulate data on trip type (long drive, city commute) and use it to refine the recommendations.</a:t>
            </a:r>
          </a:p>
        </p:txBody>
      </p:sp>
      <p:sp>
        <p:nvSpPr>
          <p:cNvPr id="13" name="Title 1">
            <a:extLst>
              <a:ext uri="{FF2B5EF4-FFF2-40B4-BE49-F238E27FC236}">
                <a16:creationId xmlns:a16="http://schemas.microsoft.com/office/drawing/2014/main" id="{58E4D658-A256-55CD-1CC2-BADDE4D62F1C}"/>
              </a:ext>
            </a:extLst>
          </p:cNvPr>
          <p:cNvSpPr txBox="1">
            <a:spLocks/>
          </p:cNvSpPr>
          <p:nvPr/>
        </p:nvSpPr>
        <p:spPr>
          <a:xfrm>
            <a:off x="1100465" y="20179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2"/>
                </a:solidFill>
              </a:rPr>
              <a:t>Step 2: Choose Tools and Technologies</a:t>
            </a:r>
            <a:br>
              <a:rPr lang="en-US" b="1" dirty="0">
                <a:solidFill>
                  <a:schemeClr val="bg2"/>
                </a:solidFill>
              </a:rPr>
            </a:br>
            <a:endParaRPr lang="en-IN" dirty="0">
              <a:solidFill>
                <a:schemeClr val="bg2"/>
              </a:solidFill>
            </a:endParaRPr>
          </a:p>
        </p:txBody>
      </p:sp>
      <p:sp>
        <p:nvSpPr>
          <p:cNvPr id="17" name="TextBox 16">
            <a:extLst>
              <a:ext uri="{FF2B5EF4-FFF2-40B4-BE49-F238E27FC236}">
                <a16:creationId xmlns:a16="http://schemas.microsoft.com/office/drawing/2014/main" id="{BB40E818-42E1-4F82-965E-B70AF238EC7D}"/>
              </a:ext>
            </a:extLst>
          </p:cNvPr>
          <p:cNvSpPr txBox="1"/>
          <p:nvPr/>
        </p:nvSpPr>
        <p:spPr>
          <a:xfrm>
            <a:off x="1612217" y="2642501"/>
            <a:ext cx="10003848" cy="615553"/>
          </a:xfrm>
          <a:prstGeom prst="rect">
            <a:avLst/>
          </a:prstGeom>
          <a:noFill/>
        </p:spPr>
        <p:txBody>
          <a:bodyPr wrap="square">
            <a:spAutoFit/>
          </a:bodyPr>
          <a:lstStyle/>
          <a:p>
            <a:r>
              <a:rPr lang="en-IN" dirty="0"/>
              <a:t>                                                                        </a:t>
            </a:r>
            <a:r>
              <a:rPr lang="en-IN" sz="1600" dirty="0">
                <a:solidFill>
                  <a:schemeClr val="bg2"/>
                </a:solidFill>
              </a:rPr>
              <a:t>Personalized Settings:</a:t>
            </a:r>
          </a:p>
          <a:p>
            <a:r>
              <a:rPr lang="en-IN" sz="1600" dirty="0">
                <a:solidFill>
                  <a:schemeClr val="bg2"/>
                </a:solidFill>
              </a:rPr>
              <a:t>Data Collection: Mock or simulate user data (e.g., preferences for seat position, temperature).</a:t>
            </a:r>
          </a:p>
        </p:txBody>
      </p:sp>
    </p:spTree>
    <p:extLst>
      <p:ext uri="{BB962C8B-B14F-4D97-AF65-F5344CB8AC3E}">
        <p14:creationId xmlns:p14="http://schemas.microsoft.com/office/powerpoint/2010/main" val="4304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B9FB-62EA-D450-3A91-CCBAC931AEFB}"/>
              </a:ext>
            </a:extLst>
          </p:cNvPr>
          <p:cNvSpPr>
            <a:spLocks noGrp="1"/>
          </p:cNvSpPr>
          <p:nvPr>
            <p:ph type="title"/>
          </p:nvPr>
        </p:nvSpPr>
        <p:spPr>
          <a:xfrm>
            <a:off x="821169" y="361983"/>
            <a:ext cx="5051857" cy="1600200"/>
          </a:xfrm>
        </p:spPr>
        <p:txBody>
          <a:bodyPr/>
          <a:lstStyle/>
          <a:p>
            <a:r>
              <a:rPr lang="en-IN" b="1" dirty="0"/>
              <a:t>Step 3: Prototype Development</a:t>
            </a:r>
          </a:p>
        </p:txBody>
      </p:sp>
      <p:sp>
        <p:nvSpPr>
          <p:cNvPr id="3" name="Content Placeholder 2">
            <a:extLst>
              <a:ext uri="{FF2B5EF4-FFF2-40B4-BE49-F238E27FC236}">
                <a16:creationId xmlns:a16="http://schemas.microsoft.com/office/drawing/2014/main" id="{3D6A3A6B-C5BB-9448-E5E4-DDC4AE9BA84D}"/>
              </a:ext>
            </a:extLst>
          </p:cNvPr>
          <p:cNvSpPr>
            <a:spLocks noGrp="1"/>
          </p:cNvSpPr>
          <p:nvPr>
            <p:ph idx="1"/>
          </p:nvPr>
        </p:nvSpPr>
        <p:spPr/>
        <p:txBody>
          <a:bodyPr>
            <a:normAutofit fontScale="55000" lnSpcReduction="20000"/>
          </a:bodyPr>
          <a:lstStyle/>
          <a:p>
            <a:r>
              <a:rPr lang="en-US" dirty="0"/>
              <a:t>1. Front-End Mockup (UI/UX)</a:t>
            </a:r>
          </a:p>
          <a:p>
            <a:r>
              <a:rPr lang="en-US" dirty="0"/>
              <a:t>Use a tool like Figma or Adobe XD for a clickable prototype, or create a basic interactive UI using React or Flask to simulate in-car screens.</a:t>
            </a:r>
          </a:p>
          <a:p>
            <a:r>
              <a:rPr lang="en-US" dirty="0"/>
              <a:t>Design screens showing the car's adaptive capabilities (personalized settings, AI assistant, entertainment suggestions).</a:t>
            </a:r>
          </a:p>
          <a:p>
            <a:r>
              <a:rPr lang="en-US" dirty="0"/>
              <a:t>2. Back-End/Model Development</a:t>
            </a:r>
          </a:p>
          <a:p>
            <a:r>
              <a:rPr lang="en-US" dirty="0"/>
              <a:t>Build simple machine learning or rule-based algorithms to represent the personalized features.</a:t>
            </a:r>
          </a:p>
          <a:p>
            <a:r>
              <a:rPr lang="en-US" dirty="0"/>
              <a:t>For generative models (like car design), use pre-trained models if available, or showcase potential outputs if a model is too complex to train.</a:t>
            </a:r>
          </a:p>
          <a:p>
            <a:r>
              <a:rPr lang="en-US" dirty="0"/>
              <a:t>3. Integration and Simulation</a:t>
            </a:r>
          </a:p>
          <a:p>
            <a:r>
              <a:rPr lang="en-US" dirty="0"/>
              <a:t>Create a dashboard interface or simple app that simulates how each feature would look in action. For instance, a web app with different tabs representing "Personalized Settings," "AI Assistant," and "Entertainment Recommendations."</a:t>
            </a:r>
          </a:p>
        </p:txBody>
      </p:sp>
      <p:sp>
        <p:nvSpPr>
          <p:cNvPr id="4" name="Text Placeholder 3">
            <a:extLst>
              <a:ext uri="{FF2B5EF4-FFF2-40B4-BE49-F238E27FC236}">
                <a16:creationId xmlns:a16="http://schemas.microsoft.com/office/drawing/2014/main" id="{88139A37-40CE-5687-F2E3-ACBCC616F3E8}"/>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705545A6-0789-6311-CBD7-4CC2F0BFAA7A}"/>
              </a:ext>
            </a:extLst>
          </p:cNvPr>
          <p:cNvPicPr>
            <a:picLocks noChangeAspect="1"/>
          </p:cNvPicPr>
          <p:nvPr/>
        </p:nvPicPr>
        <p:blipFill>
          <a:blip r:embed="rId2"/>
          <a:stretch>
            <a:fillRect/>
          </a:stretch>
        </p:blipFill>
        <p:spPr>
          <a:xfrm>
            <a:off x="836612" y="2098965"/>
            <a:ext cx="3901778" cy="3596952"/>
          </a:xfrm>
          <a:prstGeom prst="rect">
            <a:avLst/>
          </a:prstGeom>
        </p:spPr>
      </p:pic>
    </p:spTree>
    <p:extLst>
      <p:ext uri="{BB962C8B-B14F-4D97-AF65-F5344CB8AC3E}">
        <p14:creationId xmlns:p14="http://schemas.microsoft.com/office/powerpoint/2010/main" val="158089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7" name="Oval 26">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7" name="Straight Connector 3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5" name="Straight Connector 44">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1122482-8645-93D4-A90B-ED11077EB772}"/>
              </a:ext>
            </a:extLst>
          </p:cNvPr>
          <p:cNvSpPr>
            <a:spLocks noGrp="1"/>
          </p:cNvSpPr>
          <p:nvPr>
            <p:ph type="title"/>
          </p:nvPr>
        </p:nvSpPr>
        <p:spPr>
          <a:xfrm>
            <a:off x="630935" y="4018137"/>
            <a:ext cx="5071221" cy="2129586"/>
          </a:xfrm>
          <a:noFill/>
        </p:spPr>
        <p:txBody>
          <a:bodyPr vert="horz" lIns="91440" tIns="45720" rIns="91440" bIns="45720" rtlCol="0" anchor="t">
            <a:normAutofit/>
          </a:bodyPr>
          <a:lstStyle/>
          <a:p>
            <a:r>
              <a:rPr lang="en-US" sz="4800" b="1" kern="1200">
                <a:solidFill>
                  <a:schemeClr val="bg1"/>
                </a:solidFill>
                <a:latin typeface="+mj-lt"/>
                <a:ea typeface="+mj-ea"/>
                <a:cs typeface="+mj-cs"/>
              </a:rPr>
              <a:t>Step 4: Testing and Refinement</a:t>
            </a:r>
          </a:p>
        </p:txBody>
      </p:sp>
      <p:pic>
        <p:nvPicPr>
          <p:cNvPr id="6" name="Picture 5" descr="A buttons on a car&#10;&#10;Description automatically generated">
            <a:extLst>
              <a:ext uri="{FF2B5EF4-FFF2-40B4-BE49-F238E27FC236}">
                <a16:creationId xmlns:a16="http://schemas.microsoft.com/office/drawing/2014/main" id="{D10EE9F8-C912-A8B9-CF18-2D00E880DDDB}"/>
              </a:ext>
            </a:extLst>
          </p:cNvPr>
          <p:cNvPicPr>
            <a:picLocks noChangeAspect="1"/>
          </p:cNvPicPr>
          <p:nvPr/>
        </p:nvPicPr>
        <p:blipFill>
          <a:blip r:embed="rId2"/>
          <a:stretch>
            <a:fillRect/>
          </a:stretch>
        </p:blipFill>
        <p:spPr>
          <a:xfrm>
            <a:off x="631359" y="1233865"/>
            <a:ext cx="10843065" cy="2033076"/>
          </a:xfrm>
          <a:prstGeom prst="rect">
            <a:avLst/>
          </a:prstGeom>
        </p:spPr>
      </p:pic>
      <p:grpSp>
        <p:nvGrpSpPr>
          <p:cNvPr id="50" name="Group 49">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1" name="Straight Connector 50">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6" name="Oval 55">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E90E6F-0473-8305-ED4F-4B9C52B7F38B}"/>
              </a:ext>
            </a:extLst>
          </p:cNvPr>
          <p:cNvSpPr txBox="1"/>
          <p:nvPr/>
        </p:nvSpPr>
        <p:spPr>
          <a:xfrm>
            <a:off x="5925304" y="4018143"/>
            <a:ext cx="5549111"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solidFill>
                  <a:schemeClr val="bg1"/>
                </a:solidFill>
              </a:rPr>
              <a:t>Will test prototype with a few people, such as friends or colleagues, to gather feedback on the flow, intuitiveness, and realism of the experience. Will refine the UI/UX and model outputs based on their feedback to ensure the prototype effectively demonstrates the concept. This process will help to make adjustments that improve the user experience and ensure the final prototype aligns well with real-world expectations.</a:t>
            </a:r>
          </a:p>
        </p:txBody>
      </p:sp>
    </p:spTree>
    <p:extLst>
      <p:ext uri="{BB962C8B-B14F-4D97-AF65-F5344CB8AC3E}">
        <p14:creationId xmlns:p14="http://schemas.microsoft.com/office/powerpoint/2010/main" val="165827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B9EBC44D8D5348907C57B3A9CFAAA7" ma:contentTypeVersion="6" ma:contentTypeDescription="Create a new document." ma:contentTypeScope="" ma:versionID="57cfbeb48a1f4bdf4487e6bbdf0fd43e">
  <xsd:schema xmlns:xsd="http://www.w3.org/2001/XMLSchema" xmlns:xs="http://www.w3.org/2001/XMLSchema" xmlns:p="http://schemas.microsoft.com/office/2006/metadata/properties" xmlns:ns3="13901e83-5fc4-440d-8bd6-0210d124cc39" targetNamespace="http://schemas.microsoft.com/office/2006/metadata/properties" ma:root="true" ma:fieldsID="17a396c94f9e416d9113d4e313c53fb4" ns3:_="">
    <xsd:import namespace="13901e83-5fc4-440d-8bd6-0210d124cc3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901e83-5fc4-440d-8bd6-0210d124cc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3901e83-5fc4-440d-8bd6-0210d124cc39" xsi:nil="true"/>
  </documentManagement>
</p:properties>
</file>

<file path=customXml/itemProps1.xml><?xml version="1.0" encoding="utf-8"?>
<ds:datastoreItem xmlns:ds="http://schemas.openxmlformats.org/officeDocument/2006/customXml" ds:itemID="{9D70A592-1466-49FC-A184-AE373E54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901e83-5fc4-440d-8bd6-0210d124cc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E60DE6-6CCE-435F-B3BC-484DFE116BAB}">
  <ds:schemaRefs>
    <ds:schemaRef ds:uri="http://schemas.microsoft.com/sharepoint/v3/contenttype/forms"/>
  </ds:schemaRefs>
</ds:datastoreItem>
</file>

<file path=customXml/itemProps3.xml><?xml version="1.0" encoding="utf-8"?>
<ds:datastoreItem xmlns:ds="http://schemas.openxmlformats.org/officeDocument/2006/customXml" ds:itemID="{35FF1618-EE9F-4AE1-9E7E-191751E6B76C}">
  <ds:schemaRefs>
    <ds:schemaRef ds:uri="http://schemas.microsoft.com/office/2006/documentManagement/types"/>
    <ds:schemaRef ds:uri="http://purl.org/dc/elements/1.1/"/>
    <ds:schemaRef ds:uri="13901e83-5fc4-440d-8bd6-0210d124cc39"/>
    <ds:schemaRef ds:uri="http://www.w3.org/XML/1998/namespace"/>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99</TotalTime>
  <Words>551</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Generative AI Prototype:  Automotive Applications </vt:lpstr>
      <vt:lpstr>Step 1: Define the Scope for the Prototype </vt:lpstr>
      <vt:lpstr>PowerPoint Presentation</vt:lpstr>
      <vt:lpstr>Step 3: Prototype Development</vt:lpstr>
      <vt:lpstr>Step 4: Testing and Refinement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yanamandra lakshmi durga manaswini</dc:creator>
  <cp:lastModifiedBy>yanamandra lakshmi durga manaswini</cp:lastModifiedBy>
  <cp:revision>1</cp:revision>
  <dcterms:created xsi:type="dcterms:W3CDTF">2024-11-17T15:08:46Z</dcterms:created>
  <dcterms:modified xsi:type="dcterms:W3CDTF">2024-11-17T16:48:04Z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0x01010038B9EBC44D8D5348907C57B3A9CFAAA7</vt:lpwstr>
  </property>
</Properties>
</file>