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71516-E8B1-49A0-8D7F-5C956BA4CE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5982E8-9A9C-467C-8C34-DC099D4C3777}">
      <dgm:prSet/>
      <dgm:spPr/>
      <dgm:t>
        <a:bodyPr/>
        <a:lstStyle/>
        <a:p>
          <a:pPr>
            <a:defRPr cap="all"/>
          </a:pPr>
          <a:r>
            <a:rPr lang="en-US" dirty="0">
              <a:latin typeface="Roseritta" pitchFamily="2" charset="0"/>
            </a:rPr>
            <a:t>1. Backend deployed on Render with MongoDB integration.</a:t>
          </a:r>
          <a:br>
            <a:rPr lang="en-US" dirty="0">
              <a:latin typeface="Roseritta" pitchFamily="2" charset="0"/>
            </a:rPr>
          </a:br>
          <a:endParaRPr lang="en-US" dirty="0">
            <a:latin typeface="Roseritta" pitchFamily="2" charset="0"/>
          </a:endParaRPr>
        </a:p>
      </dgm:t>
    </dgm:pt>
    <dgm:pt modelId="{7F9FDE95-9905-4EC6-93B3-8AF6DEFD3BE6}" type="parTrans" cxnId="{6E1EB321-5569-499D-89D7-47132B0562CA}">
      <dgm:prSet/>
      <dgm:spPr/>
      <dgm:t>
        <a:bodyPr/>
        <a:lstStyle/>
        <a:p>
          <a:endParaRPr lang="en-US"/>
        </a:p>
      </dgm:t>
    </dgm:pt>
    <dgm:pt modelId="{789EC683-89F9-4C08-B96C-2B6251A5DD85}" type="sibTrans" cxnId="{6E1EB321-5569-499D-89D7-47132B0562CA}">
      <dgm:prSet/>
      <dgm:spPr/>
      <dgm:t>
        <a:bodyPr/>
        <a:lstStyle/>
        <a:p>
          <a:endParaRPr lang="en-US"/>
        </a:p>
      </dgm:t>
    </dgm:pt>
    <dgm:pt modelId="{5E50BAAB-CE81-4778-BDAC-60E47A99835D}">
      <dgm:prSet/>
      <dgm:spPr/>
      <dgm:t>
        <a:bodyPr/>
        <a:lstStyle/>
        <a:p>
          <a:pPr>
            <a:defRPr cap="all"/>
          </a:pPr>
          <a:r>
            <a:rPr lang="en-US" dirty="0">
              <a:latin typeface="Roseritta" pitchFamily="2" charset="0"/>
            </a:rPr>
            <a:t>2. Frontend deployed on </a:t>
          </a:r>
          <a:r>
            <a:rPr lang="en-US" dirty="0" err="1">
              <a:latin typeface="Roseritta" pitchFamily="2" charset="0"/>
            </a:rPr>
            <a:t>Vercel</a:t>
          </a:r>
          <a:r>
            <a:rPr lang="en-US" dirty="0">
              <a:latin typeface="Roseritta" pitchFamily="2" charset="0"/>
            </a:rPr>
            <a:t> for scalable user interface.</a:t>
          </a:r>
          <a:br>
            <a:rPr lang="en-US" dirty="0">
              <a:latin typeface="Roseritta" pitchFamily="2" charset="0"/>
            </a:rPr>
          </a:br>
          <a:endParaRPr lang="en-US" dirty="0">
            <a:latin typeface="Roseritta" pitchFamily="2" charset="0"/>
          </a:endParaRPr>
        </a:p>
      </dgm:t>
    </dgm:pt>
    <dgm:pt modelId="{6E6D0337-1E99-47DE-A718-6E9B20A190F2}" type="parTrans" cxnId="{7347E1E3-2D76-4ED5-8A72-9B0B300B9B38}">
      <dgm:prSet/>
      <dgm:spPr/>
      <dgm:t>
        <a:bodyPr/>
        <a:lstStyle/>
        <a:p>
          <a:endParaRPr lang="en-US"/>
        </a:p>
      </dgm:t>
    </dgm:pt>
    <dgm:pt modelId="{CBDB9A79-6F2E-426C-978F-FD8CB582A6EF}" type="sibTrans" cxnId="{7347E1E3-2D76-4ED5-8A72-9B0B300B9B38}">
      <dgm:prSet/>
      <dgm:spPr/>
      <dgm:t>
        <a:bodyPr/>
        <a:lstStyle/>
        <a:p>
          <a:endParaRPr lang="en-US"/>
        </a:p>
      </dgm:t>
    </dgm:pt>
    <dgm:pt modelId="{FF3766B7-8536-48D7-A145-23F001DC32CF}">
      <dgm:prSet/>
      <dgm:spPr/>
      <dgm:t>
        <a:bodyPr/>
        <a:lstStyle/>
        <a:p>
          <a:pPr>
            <a:defRPr cap="all"/>
          </a:pPr>
          <a:r>
            <a:rPr lang="en-US" dirty="0">
              <a:latin typeface="Roseritta" pitchFamily="2" charset="0"/>
            </a:rPr>
            <a:t>3.</a:t>
          </a:r>
          <a:r>
            <a:rPr lang="en-US" dirty="0"/>
            <a:t> </a:t>
          </a:r>
          <a:r>
            <a:rPr lang="en-US" dirty="0">
              <a:latin typeface="Roseritta" pitchFamily="2" charset="0"/>
            </a:rPr>
            <a:t>Continuous Integration with GitHub for automated deployments.</a:t>
          </a:r>
        </a:p>
      </dgm:t>
    </dgm:pt>
    <dgm:pt modelId="{3595BEE2-360F-4C43-93DB-DDBDBAB1918F}" type="parTrans" cxnId="{52B0FD2A-A018-4038-B5D5-B375CE8B25AF}">
      <dgm:prSet/>
      <dgm:spPr/>
      <dgm:t>
        <a:bodyPr/>
        <a:lstStyle/>
        <a:p>
          <a:endParaRPr lang="en-US"/>
        </a:p>
      </dgm:t>
    </dgm:pt>
    <dgm:pt modelId="{3F053B80-4732-413A-91C6-D30EF9717AED}" type="sibTrans" cxnId="{52B0FD2A-A018-4038-B5D5-B375CE8B25AF}">
      <dgm:prSet/>
      <dgm:spPr/>
      <dgm:t>
        <a:bodyPr/>
        <a:lstStyle/>
        <a:p>
          <a:endParaRPr lang="en-US"/>
        </a:p>
      </dgm:t>
    </dgm:pt>
    <dgm:pt modelId="{317ED1E8-A342-4D18-AE06-023BE2DA4D11}" type="pres">
      <dgm:prSet presAssocID="{82671516-E8B1-49A0-8D7F-5C956BA4CE16}" presName="root" presStyleCnt="0">
        <dgm:presLayoutVars>
          <dgm:dir/>
          <dgm:resizeHandles val="exact"/>
        </dgm:presLayoutVars>
      </dgm:prSet>
      <dgm:spPr/>
    </dgm:pt>
    <dgm:pt modelId="{1ED3695F-C0F9-40FE-84DD-D99657E8D1C9}" type="pres">
      <dgm:prSet presAssocID="{625982E8-9A9C-467C-8C34-DC099D4C3777}" presName="compNode" presStyleCnt="0"/>
      <dgm:spPr/>
    </dgm:pt>
    <dgm:pt modelId="{40432AD7-4149-4E53-A830-7095B7BC0B70}" type="pres">
      <dgm:prSet presAssocID="{625982E8-9A9C-467C-8C34-DC099D4C3777}" presName="iconBgRect" presStyleLbl="bgShp" presStyleIdx="0" presStyleCnt="3"/>
      <dgm:spPr/>
    </dgm:pt>
    <dgm:pt modelId="{20C7C1D2-ACF5-4C05-9094-AD81AE9FAE5C}" type="pres">
      <dgm:prSet presAssocID="{625982E8-9A9C-467C-8C34-DC099D4C37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F8F85D-9A1E-4FCE-AEDB-6844A7A3E15A}" type="pres">
      <dgm:prSet presAssocID="{625982E8-9A9C-467C-8C34-DC099D4C3777}" presName="spaceRect" presStyleCnt="0"/>
      <dgm:spPr/>
    </dgm:pt>
    <dgm:pt modelId="{922F3B90-EE23-4D34-89BB-5A78A497229A}" type="pres">
      <dgm:prSet presAssocID="{625982E8-9A9C-467C-8C34-DC099D4C3777}" presName="textRect" presStyleLbl="revTx" presStyleIdx="0" presStyleCnt="3">
        <dgm:presLayoutVars>
          <dgm:chMax val="1"/>
          <dgm:chPref val="1"/>
        </dgm:presLayoutVars>
      </dgm:prSet>
      <dgm:spPr/>
    </dgm:pt>
    <dgm:pt modelId="{9B40391A-C40A-4D56-BBEE-F88065B981FA}" type="pres">
      <dgm:prSet presAssocID="{789EC683-89F9-4C08-B96C-2B6251A5DD85}" presName="sibTrans" presStyleCnt="0"/>
      <dgm:spPr/>
    </dgm:pt>
    <dgm:pt modelId="{F399E827-FA85-4997-AA2D-D69D1FC140FA}" type="pres">
      <dgm:prSet presAssocID="{5E50BAAB-CE81-4778-BDAC-60E47A99835D}" presName="compNode" presStyleCnt="0"/>
      <dgm:spPr/>
    </dgm:pt>
    <dgm:pt modelId="{4474B151-49CD-4473-AC60-BBC970471C47}" type="pres">
      <dgm:prSet presAssocID="{5E50BAAB-CE81-4778-BDAC-60E47A99835D}" presName="iconBgRect" presStyleLbl="bgShp" presStyleIdx="1" presStyleCnt="3"/>
      <dgm:spPr/>
    </dgm:pt>
    <dgm:pt modelId="{2EC5715E-B2CB-4609-8D67-0C9BEC327062}" type="pres">
      <dgm:prSet presAssocID="{5E50BAAB-CE81-4778-BDAC-60E47A9983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79DF8C-E0F6-4FCC-948E-DD5E0342F06D}" type="pres">
      <dgm:prSet presAssocID="{5E50BAAB-CE81-4778-BDAC-60E47A99835D}" presName="spaceRect" presStyleCnt="0"/>
      <dgm:spPr/>
    </dgm:pt>
    <dgm:pt modelId="{7E226F2D-B0E7-4261-97B5-18B9A56001E7}" type="pres">
      <dgm:prSet presAssocID="{5E50BAAB-CE81-4778-BDAC-60E47A99835D}" presName="textRect" presStyleLbl="revTx" presStyleIdx="1" presStyleCnt="3">
        <dgm:presLayoutVars>
          <dgm:chMax val="1"/>
          <dgm:chPref val="1"/>
        </dgm:presLayoutVars>
      </dgm:prSet>
      <dgm:spPr/>
    </dgm:pt>
    <dgm:pt modelId="{7DD5E58E-4D5F-4A59-9CD9-87596F8FD88B}" type="pres">
      <dgm:prSet presAssocID="{CBDB9A79-6F2E-426C-978F-FD8CB582A6EF}" presName="sibTrans" presStyleCnt="0"/>
      <dgm:spPr/>
    </dgm:pt>
    <dgm:pt modelId="{EEACE0E2-9650-4798-9C72-AF0F88A86670}" type="pres">
      <dgm:prSet presAssocID="{FF3766B7-8536-48D7-A145-23F001DC32CF}" presName="compNode" presStyleCnt="0"/>
      <dgm:spPr/>
    </dgm:pt>
    <dgm:pt modelId="{449072A4-AFC8-42C6-B3A0-207271FAAB4C}" type="pres">
      <dgm:prSet presAssocID="{FF3766B7-8536-48D7-A145-23F001DC32CF}" presName="iconBgRect" presStyleLbl="bgShp" presStyleIdx="2" presStyleCnt="3"/>
      <dgm:spPr/>
    </dgm:pt>
    <dgm:pt modelId="{0519F927-7315-44E8-8B19-F58A6CCFB63B}" type="pres">
      <dgm:prSet presAssocID="{FF3766B7-8536-48D7-A145-23F001DC32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BFF92A9-4BB4-40A5-BDB9-9323F2650E93}" type="pres">
      <dgm:prSet presAssocID="{FF3766B7-8536-48D7-A145-23F001DC32CF}" presName="spaceRect" presStyleCnt="0"/>
      <dgm:spPr/>
    </dgm:pt>
    <dgm:pt modelId="{C6432418-5D0E-4098-B506-09A9C5655489}" type="pres">
      <dgm:prSet presAssocID="{FF3766B7-8536-48D7-A145-23F001DC32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1EB321-5569-499D-89D7-47132B0562CA}" srcId="{82671516-E8B1-49A0-8D7F-5C956BA4CE16}" destId="{625982E8-9A9C-467C-8C34-DC099D4C3777}" srcOrd="0" destOrd="0" parTransId="{7F9FDE95-9905-4EC6-93B3-8AF6DEFD3BE6}" sibTransId="{789EC683-89F9-4C08-B96C-2B6251A5DD85}"/>
    <dgm:cxn modelId="{52B0FD2A-A018-4038-B5D5-B375CE8B25AF}" srcId="{82671516-E8B1-49A0-8D7F-5C956BA4CE16}" destId="{FF3766B7-8536-48D7-A145-23F001DC32CF}" srcOrd="2" destOrd="0" parTransId="{3595BEE2-360F-4C43-93DB-DDBDBAB1918F}" sibTransId="{3F053B80-4732-413A-91C6-D30EF9717AED}"/>
    <dgm:cxn modelId="{56E7425C-948E-4BA6-8EE4-BB320ADB762E}" type="presOf" srcId="{82671516-E8B1-49A0-8D7F-5C956BA4CE16}" destId="{317ED1E8-A342-4D18-AE06-023BE2DA4D11}" srcOrd="0" destOrd="0" presId="urn:microsoft.com/office/officeart/2018/5/layout/IconCircleLabelList"/>
    <dgm:cxn modelId="{901ACE8D-F045-4A06-B6A9-91ABE7B5C586}" type="presOf" srcId="{FF3766B7-8536-48D7-A145-23F001DC32CF}" destId="{C6432418-5D0E-4098-B506-09A9C5655489}" srcOrd="0" destOrd="0" presId="urn:microsoft.com/office/officeart/2018/5/layout/IconCircleLabelList"/>
    <dgm:cxn modelId="{1149DAD9-E220-46BA-8D63-F28CCAC79C95}" type="presOf" srcId="{5E50BAAB-CE81-4778-BDAC-60E47A99835D}" destId="{7E226F2D-B0E7-4261-97B5-18B9A56001E7}" srcOrd="0" destOrd="0" presId="urn:microsoft.com/office/officeart/2018/5/layout/IconCircleLabelList"/>
    <dgm:cxn modelId="{66A313DB-90A6-4152-B4D5-5BCE59775224}" type="presOf" srcId="{625982E8-9A9C-467C-8C34-DC099D4C3777}" destId="{922F3B90-EE23-4D34-89BB-5A78A497229A}" srcOrd="0" destOrd="0" presId="urn:microsoft.com/office/officeart/2018/5/layout/IconCircleLabelList"/>
    <dgm:cxn modelId="{7347E1E3-2D76-4ED5-8A72-9B0B300B9B38}" srcId="{82671516-E8B1-49A0-8D7F-5C956BA4CE16}" destId="{5E50BAAB-CE81-4778-BDAC-60E47A99835D}" srcOrd="1" destOrd="0" parTransId="{6E6D0337-1E99-47DE-A718-6E9B20A190F2}" sibTransId="{CBDB9A79-6F2E-426C-978F-FD8CB582A6EF}"/>
    <dgm:cxn modelId="{E6864FF5-6693-49E0-A1BA-5ED80023A49F}" type="presParOf" srcId="{317ED1E8-A342-4D18-AE06-023BE2DA4D11}" destId="{1ED3695F-C0F9-40FE-84DD-D99657E8D1C9}" srcOrd="0" destOrd="0" presId="urn:microsoft.com/office/officeart/2018/5/layout/IconCircleLabelList"/>
    <dgm:cxn modelId="{318D653F-32A0-4FCA-8A96-B0F2338C9AC3}" type="presParOf" srcId="{1ED3695F-C0F9-40FE-84DD-D99657E8D1C9}" destId="{40432AD7-4149-4E53-A830-7095B7BC0B70}" srcOrd="0" destOrd="0" presId="urn:microsoft.com/office/officeart/2018/5/layout/IconCircleLabelList"/>
    <dgm:cxn modelId="{5286A364-38ED-426D-A311-183442BD46B4}" type="presParOf" srcId="{1ED3695F-C0F9-40FE-84DD-D99657E8D1C9}" destId="{20C7C1D2-ACF5-4C05-9094-AD81AE9FAE5C}" srcOrd="1" destOrd="0" presId="urn:microsoft.com/office/officeart/2018/5/layout/IconCircleLabelList"/>
    <dgm:cxn modelId="{3DED7D2E-A7FC-4A2F-B57B-5E62CDFF02C5}" type="presParOf" srcId="{1ED3695F-C0F9-40FE-84DD-D99657E8D1C9}" destId="{65F8F85D-9A1E-4FCE-AEDB-6844A7A3E15A}" srcOrd="2" destOrd="0" presId="urn:microsoft.com/office/officeart/2018/5/layout/IconCircleLabelList"/>
    <dgm:cxn modelId="{BC52AECB-EF11-413C-884B-20CCBEB800EB}" type="presParOf" srcId="{1ED3695F-C0F9-40FE-84DD-D99657E8D1C9}" destId="{922F3B90-EE23-4D34-89BB-5A78A497229A}" srcOrd="3" destOrd="0" presId="urn:microsoft.com/office/officeart/2018/5/layout/IconCircleLabelList"/>
    <dgm:cxn modelId="{D270D074-111C-41A5-A309-108855A669E1}" type="presParOf" srcId="{317ED1E8-A342-4D18-AE06-023BE2DA4D11}" destId="{9B40391A-C40A-4D56-BBEE-F88065B981FA}" srcOrd="1" destOrd="0" presId="urn:microsoft.com/office/officeart/2018/5/layout/IconCircleLabelList"/>
    <dgm:cxn modelId="{CB14A70B-FD62-49A6-99B3-C0782D9DA4CC}" type="presParOf" srcId="{317ED1E8-A342-4D18-AE06-023BE2DA4D11}" destId="{F399E827-FA85-4997-AA2D-D69D1FC140FA}" srcOrd="2" destOrd="0" presId="urn:microsoft.com/office/officeart/2018/5/layout/IconCircleLabelList"/>
    <dgm:cxn modelId="{F20027BB-FD2D-4847-9335-D362A7F01872}" type="presParOf" srcId="{F399E827-FA85-4997-AA2D-D69D1FC140FA}" destId="{4474B151-49CD-4473-AC60-BBC970471C47}" srcOrd="0" destOrd="0" presId="urn:microsoft.com/office/officeart/2018/5/layout/IconCircleLabelList"/>
    <dgm:cxn modelId="{8C5F9A10-BDAA-4CDE-B885-C83C0DD7AA86}" type="presParOf" srcId="{F399E827-FA85-4997-AA2D-D69D1FC140FA}" destId="{2EC5715E-B2CB-4609-8D67-0C9BEC327062}" srcOrd="1" destOrd="0" presId="urn:microsoft.com/office/officeart/2018/5/layout/IconCircleLabelList"/>
    <dgm:cxn modelId="{94A15ED6-3587-44B3-95DB-ACEAC66DE1CE}" type="presParOf" srcId="{F399E827-FA85-4997-AA2D-D69D1FC140FA}" destId="{DE79DF8C-E0F6-4FCC-948E-DD5E0342F06D}" srcOrd="2" destOrd="0" presId="urn:microsoft.com/office/officeart/2018/5/layout/IconCircleLabelList"/>
    <dgm:cxn modelId="{FFAE3FDC-C02A-4D0E-BF92-6143CE4B41F5}" type="presParOf" srcId="{F399E827-FA85-4997-AA2D-D69D1FC140FA}" destId="{7E226F2D-B0E7-4261-97B5-18B9A56001E7}" srcOrd="3" destOrd="0" presId="urn:microsoft.com/office/officeart/2018/5/layout/IconCircleLabelList"/>
    <dgm:cxn modelId="{CB8FEA38-5B5B-438D-A316-5CC875C5101F}" type="presParOf" srcId="{317ED1E8-A342-4D18-AE06-023BE2DA4D11}" destId="{7DD5E58E-4D5F-4A59-9CD9-87596F8FD88B}" srcOrd="3" destOrd="0" presId="urn:microsoft.com/office/officeart/2018/5/layout/IconCircleLabelList"/>
    <dgm:cxn modelId="{E10AAC3F-E8BD-43A4-8B2F-7ECAF2DE9709}" type="presParOf" srcId="{317ED1E8-A342-4D18-AE06-023BE2DA4D11}" destId="{EEACE0E2-9650-4798-9C72-AF0F88A86670}" srcOrd="4" destOrd="0" presId="urn:microsoft.com/office/officeart/2018/5/layout/IconCircleLabelList"/>
    <dgm:cxn modelId="{499AB648-83E9-4089-BE5C-2E1AA8E830B5}" type="presParOf" srcId="{EEACE0E2-9650-4798-9C72-AF0F88A86670}" destId="{449072A4-AFC8-42C6-B3A0-207271FAAB4C}" srcOrd="0" destOrd="0" presId="urn:microsoft.com/office/officeart/2018/5/layout/IconCircleLabelList"/>
    <dgm:cxn modelId="{288497CC-048C-4008-8C48-003CA4DAFD7D}" type="presParOf" srcId="{EEACE0E2-9650-4798-9C72-AF0F88A86670}" destId="{0519F927-7315-44E8-8B19-F58A6CCFB63B}" srcOrd="1" destOrd="0" presId="urn:microsoft.com/office/officeart/2018/5/layout/IconCircleLabelList"/>
    <dgm:cxn modelId="{74AF5BA2-1BF8-4D73-8819-3CFAA83C641D}" type="presParOf" srcId="{EEACE0E2-9650-4798-9C72-AF0F88A86670}" destId="{7BFF92A9-4BB4-40A5-BDB9-9323F2650E93}" srcOrd="2" destOrd="0" presId="urn:microsoft.com/office/officeart/2018/5/layout/IconCircleLabelList"/>
    <dgm:cxn modelId="{4DA24B50-BB95-4F72-9B16-6826470C9C78}" type="presParOf" srcId="{EEACE0E2-9650-4798-9C72-AF0F88A86670}" destId="{C6432418-5D0E-4098-B506-09A9C56554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DAB7F-04E5-4AD4-BAE2-2CA9543134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1D29B0-A595-44DC-B3EB-931E72E868AE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Roseritta" pitchFamily="2" charset="0"/>
            </a:rPr>
            <a:t>Integration with machine learning for adaptive fraud detection.</a:t>
          </a:r>
          <a:br>
            <a:rPr lang="en-US" dirty="0">
              <a:latin typeface="Roseritta" pitchFamily="2" charset="0"/>
            </a:rPr>
          </a:br>
          <a:endParaRPr lang="en-US" dirty="0">
            <a:latin typeface="Roseritta" pitchFamily="2" charset="0"/>
          </a:endParaRPr>
        </a:p>
      </dgm:t>
    </dgm:pt>
    <dgm:pt modelId="{366224E1-8429-4C65-B375-131D9262FB19}" type="parTrans" cxnId="{46AD26ED-B0C6-47C5-AEFF-7B47490CB1A4}">
      <dgm:prSet/>
      <dgm:spPr/>
      <dgm:t>
        <a:bodyPr/>
        <a:lstStyle/>
        <a:p>
          <a:endParaRPr lang="en-US"/>
        </a:p>
      </dgm:t>
    </dgm:pt>
    <dgm:pt modelId="{C73AABC1-FA28-4AFC-A0E1-41D8E27691C8}" type="sibTrans" cxnId="{46AD26ED-B0C6-47C5-AEFF-7B47490CB1A4}">
      <dgm:prSet/>
      <dgm:spPr/>
      <dgm:t>
        <a:bodyPr/>
        <a:lstStyle/>
        <a:p>
          <a:endParaRPr lang="en-US"/>
        </a:p>
      </dgm:t>
    </dgm:pt>
    <dgm:pt modelId="{7B046669-0C00-4825-AB49-42E76B02E2D9}">
      <dgm:prSet/>
      <dgm:spPr/>
      <dgm:t>
        <a:bodyPr/>
        <a:lstStyle/>
        <a:p>
          <a:r>
            <a:rPr lang="en-US" dirty="0"/>
            <a:t> </a:t>
          </a:r>
          <a:r>
            <a:rPr lang="en-US" dirty="0">
              <a:latin typeface="Roseritta" pitchFamily="2" charset="0"/>
            </a:rPr>
            <a:t>Expansion of fraud rule sets for industry-specific customization.</a:t>
          </a:r>
          <a:br>
            <a:rPr lang="en-US" dirty="0">
              <a:latin typeface="Roseritta" pitchFamily="2" charset="0"/>
            </a:rPr>
          </a:br>
          <a:endParaRPr lang="en-US" dirty="0">
            <a:latin typeface="Roseritta" pitchFamily="2" charset="0"/>
          </a:endParaRPr>
        </a:p>
      </dgm:t>
    </dgm:pt>
    <dgm:pt modelId="{5D420B85-DB2C-4C4C-918C-359CB398F430}" type="parTrans" cxnId="{C1A83F0D-EC34-491D-8695-B0AE2D35D3B4}">
      <dgm:prSet/>
      <dgm:spPr/>
      <dgm:t>
        <a:bodyPr/>
        <a:lstStyle/>
        <a:p>
          <a:endParaRPr lang="en-US"/>
        </a:p>
      </dgm:t>
    </dgm:pt>
    <dgm:pt modelId="{0E889D26-CECC-462A-B07C-FF9BFF53FFD9}" type="sibTrans" cxnId="{C1A83F0D-EC34-491D-8695-B0AE2D35D3B4}">
      <dgm:prSet/>
      <dgm:spPr/>
      <dgm:t>
        <a:bodyPr/>
        <a:lstStyle/>
        <a:p>
          <a:endParaRPr lang="en-US"/>
        </a:p>
      </dgm:t>
    </dgm:pt>
    <dgm:pt modelId="{FB24A8B1-2F31-4D4D-A13F-B27CC70E1B67}">
      <dgm:prSet/>
      <dgm:spPr/>
      <dgm:t>
        <a:bodyPr/>
        <a:lstStyle/>
        <a:p>
          <a:r>
            <a:rPr lang="en-US" dirty="0">
              <a:latin typeface="Roseritta" pitchFamily="2" charset="0"/>
            </a:rPr>
            <a:t>Enhanced visualization for fraud trends and predictive analytics.</a:t>
          </a:r>
        </a:p>
      </dgm:t>
    </dgm:pt>
    <dgm:pt modelId="{4E2D11B2-C36F-4DDD-82C5-F46AC9CFA9F2}" type="parTrans" cxnId="{3A343DCA-E91F-4336-BB38-453C2EB2B960}">
      <dgm:prSet/>
      <dgm:spPr/>
      <dgm:t>
        <a:bodyPr/>
        <a:lstStyle/>
        <a:p>
          <a:endParaRPr lang="en-US"/>
        </a:p>
      </dgm:t>
    </dgm:pt>
    <dgm:pt modelId="{380C2DDC-2095-42F1-90C4-6C8A6FC2E1D6}" type="sibTrans" cxnId="{3A343DCA-E91F-4336-BB38-453C2EB2B960}">
      <dgm:prSet/>
      <dgm:spPr/>
      <dgm:t>
        <a:bodyPr/>
        <a:lstStyle/>
        <a:p>
          <a:endParaRPr lang="en-US"/>
        </a:p>
      </dgm:t>
    </dgm:pt>
    <dgm:pt modelId="{F7CCD3C4-7F00-4527-B7F6-AABC2C8BAFEF}" type="pres">
      <dgm:prSet presAssocID="{906DAB7F-04E5-4AD4-BAE2-2CA9543134EE}" presName="root" presStyleCnt="0">
        <dgm:presLayoutVars>
          <dgm:dir/>
          <dgm:resizeHandles val="exact"/>
        </dgm:presLayoutVars>
      </dgm:prSet>
      <dgm:spPr/>
    </dgm:pt>
    <dgm:pt modelId="{98A908DF-7BBA-4CDB-8BD3-07C3173C9C2B}" type="pres">
      <dgm:prSet presAssocID="{A21D29B0-A595-44DC-B3EB-931E72E868AE}" presName="compNode" presStyleCnt="0"/>
      <dgm:spPr/>
    </dgm:pt>
    <dgm:pt modelId="{4D0C84DC-8428-430C-9A44-557D47F43E51}" type="pres">
      <dgm:prSet presAssocID="{A21D29B0-A595-44DC-B3EB-931E72E868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6279E9-335B-452E-BFC2-5619E0189720}" type="pres">
      <dgm:prSet presAssocID="{A21D29B0-A595-44DC-B3EB-931E72E868AE}" presName="spaceRect" presStyleCnt="0"/>
      <dgm:spPr/>
    </dgm:pt>
    <dgm:pt modelId="{0B8EB95A-3795-484A-9969-50AC0BD45B33}" type="pres">
      <dgm:prSet presAssocID="{A21D29B0-A595-44DC-B3EB-931E72E868AE}" presName="textRect" presStyleLbl="revTx" presStyleIdx="0" presStyleCnt="3">
        <dgm:presLayoutVars>
          <dgm:chMax val="1"/>
          <dgm:chPref val="1"/>
        </dgm:presLayoutVars>
      </dgm:prSet>
      <dgm:spPr/>
    </dgm:pt>
    <dgm:pt modelId="{0C8BE5EA-207C-43C0-A1E3-F6903BFC154B}" type="pres">
      <dgm:prSet presAssocID="{C73AABC1-FA28-4AFC-A0E1-41D8E27691C8}" presName="sibTrans" presStyleCnt="0"/>
      <dgm:spPr/>
    </dgm:pt>
    <dgm:pt modelId="{43CFCBB7-79AA-42C2-8B62-2B6B2BF015F3}" type="pres">
      <dgm:prSet presAssocID="{7B046669-0C00-4825-AB49-42E76B02E2D9}" presName="compNode" presStyleCnt="0"/>
      <dgm:spPr/>
    </dgm:pt>
    <dgm:pt modelId="{20EB60D5-69E1-40F3-9253-CBF4F1BF4AA1}" type="pres">
      <dgm:prSet presAssocID="{7B046669-0C00-4825-AB49-42E76B02E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A5CA8BAF-8C7F-4CE6-AFA0-BB5A1A4D53BC}" type="pres">
      <dgm:prSet presAssocID="{7B046669-0C00-4825-AB49-42E76B02E2D9}" presName="spaceRect" presStyleCnt="0"/>
      <dgm:spPr/>
    </dgm:pt>
    <dgm:pt modelId="{C8E73A25-5460-44EC-8B6D-7BA9C06412AC}" type="pres">
      <dgm:prSet presAssocID="{7B046669-0C00-4825-AB49-42E76B02E2D9}" presName="textRect" presStyleLbl="revTx" presStyleIdx="1" presStyleCnt="3">
        <dgm:presLayoutVars>
          <dgm:chMax val="1"/>
          <dgm:chPref val="1"/>
        </dgm:presLayoutVars>
      </dgm:prSet>
      <dgm:spPr/>
    </dgm:pt>
    <dgm:pt modelId="{4C0227BB-4147-42B1-B7A0-D77E5FBC05FF}" type="pres">
      <dgm:prSet presAssocID="{0E889D26-CECC-462A-B07C-FF9BFF53FFD9}" presName="sibTrans" presStyleCnt="0"/>
      <dgm:spPr/>
    </dgm:pt>
    <dgm:pt modelId="{0F27AA8D-E3C4-4F9E-A56A-E431BC134DB6}" type="pres">
      <dgm:prSet presAssocID="{FB24A8B1-2F31-4D4D-A13F-B27CC70E1B67}" presName="compNode" presStyleCnt="0"/>
      <dgm:spPr/>
    </dgm:pt>
    <dgm:pt modelId="{4D4DC63A-ADC4-436F-B064-30ECEBD8D597}" type="pres">
      <dgm:prSet presAssocID="{FB24A8B1-2F31-4D4D-A13F-B27CC70E1B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F1F12A8-E5C4-4EEF-A251-19A544C703C6}" type="pres">
      <dgm:prSet presAssocID="{FB24A8B1-2F31-4D4D-A13F-B27CC70E1B67}" presName="spaceRect" presStyleCnt="0"/>
      <dgm:spPr/>
    </dgm:pt>
    <dgm:pt modelId="{40895C2B-3FCD-44BD-BD59-B5F1D0470F66}" type="pres">
      <dgm:prSet presAssocID="{FB24A8B1-2F31-4D4D-A13F-B27CC70E1B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FE2E201-0ECA-49C4-A826-BCF6736676C7}" type="presOf" srcId="{A21D29B0-A595-44DC-B3EB-931E72E868AE}" destId="{0B8EB95A-3795-484A-9969-50AC0BD45B33}" srcOrd="0" destOrd="0" presId="urn:microsoft.com/office/officeart/2018/2/layout/IconLabelList"/>
    <dgm:cxn modelId="{C1A83F0D-EC34-491D-8695-B0AE2D35D3B4}" srcId="{906DAB7F-04E5-4AD4-BAE2-2CA9543134EE}" destId="{7B046669-0C00-4825-AB49-42E76B02E2D9}" srcOrd="1" destOrd="0" parTransId="{5D420B85-DB2C-4C4C-918C-359CB398F430}" sibTransId="{0E889D26-CECC-462A-B07C-FF9BFF53FFD9}"/>
    <dgm:cxn modelId="{1BF0BE80-D048-4261-8300-4C6E0024CDD0}" type="presOf" srcId="{7B046669-0C00-4825-AB49-42E76B02E2D9}" destId="{C8E73A25-5460-44EC-8B6D-7BA9C06412AC}" srcOrd="0" destOrd="0" presId="urn:microsoft.com/office/officeart/2018/2/layout/IconLabelList"/>
    <dgm:cxn modelId="{DBF58FB3-99CE-44F8-84FA-514CD602F3D6}" type="presOf" srcId="{906DAB7F-04E5-4AD4-BAE2-2CA9543134EE}" destId="{F7CCD3C4-7F00-4527-B7F6-AABC2C8BAFEF}" srcOrd="0" destOrd="0" presId="urn:microsoft.com/office/officeart/2018/2/layout/IconLabelList"/>
    <dgm:cxn modelId="{3A343DCA-E91F-4336-BB38-453C2EB2B960}" srcId="{906DAB7F-04E5-4AD4-BAE2-2CA9543134EE}" destId="{FB24A8B1-2F31-4D4D-A13F-B27CC70E1B67}" srcOrd="2" destOrd="0" parTransId="{4E2D11B2-C36F-4DDD-82C5-F46AC9CFA9F2}" sibTransId="{380C2DDC-2095-42F1-90C4-6C8A6FC2E1D6}"/>
    <dgm:cxn modelId="{344575D4-068B-409B-94D4-251054110535}" type="presOf" srcId="{FB24A8B1-2F31-4D4D-A13F-B27CC70E1B67}" destId="{40895C2B-3FCD-44BD-BD59-B5F1D0470F66}" srcOrd="0" destOrd="0" presId="urn:microsoft.com/office/officeart/2018/2/layout/IconLabelList"/>
    <dgm:cxn modelId="{46AD26ED-B0C6-47C5-AEFF-7B47490CB1A4}" srcId="{906DAB7F-04E5-4AD4-BAE2-2CA9543134EE}" destId="{A21D29B0-A595-44DC-B3EB-931E72E868AE}" srcOrd="0" destOrd="0" parTransId="{366224E1-8429-4C65-B375-131D9262FB19}" sibTransId="{C73AABC1-FA28-4AFC-A0E1-41D8E27691C8}"/>
    <dgm:cxn modelId="{D7598CF9-E0B3-4095-9042-082EE1EBF83B}" type="presParOf" srcId="{F7CCD3C4-7F00-4527-B7F6-AABC2C8BAFEF}" destId="{98A908DF-7BBA-4CDB-8BD3-07C3173C9C2B}" srcOrd="0" destOrd="0" presId="urn:microsoft.com/office/officeart/2018/2/layout/IconLabelList"/>
    <dgm:cxn modelId="{D26F8DF0-07D4-40DC-A9E3-E786AEE2AA2F}" type="presParOf" srcId="{98A908DF-7BBA-4CDB-8BD3-07C3173C9C2B}" destId="{4D0C84DC-8428-430C-9A44-557D47F43E51}" srcOrd="0" destOrd="0" presId="urn:microsoft.com/office/officeart/2018/2/layout/IconLabelList"/>
    <dgm:cxn modelId="{B4836576-DAAB-4015-B4CE-CCF02024F8AC}" type="presParOf" srcId="{98A908DF-7BBA-4CDB-8BD3-07C3173C9C2B}" destId="{B46279E9-335B-452E-BFC2-5619E0189720}" srcOrd="1" destOrd="0" presId="urn:microsoft.com/office/officeart/2018/2/layout/IconLabelList"/>
    <dgm:cxn modelId="{1755662F-FAC6-4565-832A-4C9FD7E2DDB7}" type="presParOf" srcId="{98A908DF-7BBA-4CDB-8BD3-07C3173C9C2B}" destId="{0B8EB95A-3795-484A-9969-50AC0BD45B33}" srcOrd="2" destOrd="0" presId="urn:microsoft.com/office/officeart/2018/2/layout/IconLabelList"/>
    <dgm:cxn modelId="{8E7EA47F-8BBE-4BCB-B3CD-8F4A20482ED3}" type="presParOf" srcId="{F7CCD3C4-7F00-4527-B7F6-AABC2C8BAFEF}" destId="{0C8BE5EA-207C-43C0-A1E3-F6903BFC154B}" srcOrd="1" destOrd="0" presId="urn:microsoft.com/office/officeart/2018/2/layout/IconLabelList"/>
    <dgm:cxn modelId="{DD89B0F5-3CFD-4751-B638-3A278F505684}" type="presParOf" srcId="{F7CCD3C4-7F00-4527-B7F6-AABC2C8BAFEF}" destId="{43CFCBB7-79AA-42C2-8B62-2B6B2BF015F3}" srcOrd="2" destOrd="0" presId="urn:microsoft.com/office/officeart/2018/2/layout/IconLabelList"/>
    <dgm:cxn modelId="{65010A5F-5D35-47D8-B3E3-69016BB29DCB}" type="presParOf" srcId="{43CFCBB7-79AA-42C2-8B62-2B6B2BF015F3}" destId="{20EB60D5-69E1-40F3-9253-CBF4F1BF4AA1}" srcOrd="0" destOrd="0" presId="urn:microsoft.com/office/officeart/2018/2/layout/IconLabelList"/>
    <dgm:cxn modelId="{743B7AC8-CC7D-4787-A9C4-754500975AFE}" type="presParOf" srcId="{43CFCBB7-79AA-42C2-8B62-2B6B2BF015F3}" destId="{A5CA8BAF-8C7F-4CE6-AFA0-BB5A1A4D53BC}" srcOrd="1" destOrd="0" presId="urn:microsoft.com/office/officeart/2018/2/layout/IconLabelList"/>
    <dgm:cxn modelId="{F91F8D73-F3D2-4563-8642-F731B3387866}" type="presParOf" srcId="{43CFCBB7-79AA-42C2-8B62-2B6B2BF015F3}" destId="{C8E73A25-5460-44EC-8B6D-7BA9C06412AC}" srcOrd="2" destOrd="0" presId="urn:microsoft.com/office/officeart/2018/2/layout/IconLabelList"/>
    <dgm:cxn modelId="{19534F0F-7FAF-4023-9D52-3E9611F22903}" type="presParOf" srcId="{F7CCD3C4-7F00-4527-B7F6-AABC2C8BAFEF}" destId="{4C0227BB-4147-42B1-B7A0-D77E5FBC05FF}" srcOrd="3" destOrd="0" presId="urn:microsoft.com/office/officeart/2018/2/layout/IconLabelList"/>
    <dgm:cxn modelId="{9AA94D9A-6FB6-4F1F-B499-C1983B12F6DD}" type="presParOf" srcId="{F7CCD3C4-7F00-4527-B7F6-AABC2C8BAFEF}" destId="{0F27AA8D-E3C4-4F9E-A56A-E431BC134DB6}" srcOrd="4" destOrd="0" presId="urn:microsoft.com/office/officeart/2018/2/layout/IconLabelList"/>
    <dgm:cxn modelId="{1FE03C00-3BE0-4903-B9BF-58799CE55998}" type="presParOf" srcId="{0F27AA8D-E3C4-4F9E-A56A-E431BC134DB6}" destId="{4D4DC63A-ADC4-436F-B064-30ECEBD8D597}" srcOrd="0" destOrd="0" presId="urn:microsoft.com/office/officeart/2018/2/layout/IconLabelList"/>
    <dgm:cxn modelId="{98C94310-32E2-450A-A2EF-97A1C1763E6B}" type="presParOf" srcId="{0F27AA8D-E3C4-4F9E-A56A-E431BC134DB6}" destId="{2F1F12A8-E5C4-4EEF-A251-19A544C703C6}" srcOrd="1" destOrd="0" presId="urn:microsoft.com/office/officeart/2018/2/layout/IconLabelList"/>
    <dgm:cxn modelId="{6C29F6D0-31F3-4ACA-A38E-E97E21C24ACE}" type="presParOf" srcId="{0F27AA8D-E3C4-4F9E-A56A-E431BC134DB6}" destId="{40895C2B-3FCD-44BD-BD59-B5F1D0470F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32AD7-4149-4E53-A830-7095B7BC0B70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7C1D2-ACF5-4C05-9094-AD81AE9FAE5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3B90-EE23-4D34-89BB-5A78A497229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Roseritta" pitchFamily="2" charset="0"/>
            </a:rPr>
            <a:t>1. Backend deployed on Render with MongoDB integration.</a:t>
          </a:r>
          <a:br>
            <a:rPr lang="en-US" sz="1500" kern="1200" dirty="0">
              <a:latin typeface="Roseritta" pitchFamily="2" charset="0"/>
            </a:rPr>
          </a:br>
          <a:endParaRPr lang="en-US" sz="1500" kern="1200" dirty="0">
            <a:latin typeface="Roseritta" pitchFamily="2" charset="0"/>
          </a:endParaRPr>
        </a:p>
      </dsp:txBody>
      <dsp:txXfrm>
        <a:off x="75768" y="3053169"/>
        <a:ext cx="3093750" cy="720000"/>
      </dsp:txXfrm>
    </dsp:sp>
    <dsp:sp modelId="{4474B151-49CD-4473-AC60-BBC970471C47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5715E-B2CB-4609-8D67-0C9BEC32706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26F2D-B0E7-4261-97B5-18B9A56001E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Roseritta" pitchFamily="2" charset="0"/>
            </a:rPr>
            <a:t>2. Frontend deployed on </a:t>
          </a:r>
          <a:r>
            <a:rPr lang="en-US" sz="1500" kern="1200" dirty="0" err="1">
              <a:latin typeface="Roseritta" pitchFamily="2" charset="0"/>
            </a:rPr>
            <a:t>Vercel</a:t>
          </a:r>
          <a:r>
            <a:rPr lang="en-US" sz="1500" kern="1200" dirty="0">
              <a:latin typeface="Roseritta" pitchFamily="2" charset="0"/>
            </a:rPr>
            <a:t> for scalable user interface.</a:t>
          </a:r>
          <a:br>
            <a:rPr lang="en-US" sz="1500" kern="1200" dirty="0">
              <a:latin typeface="Roseritta" pitchFamily="2" charset="0"/>
            </a:rPr>
          </a:br>
          <a:endParaRPr lang="en-US" sz="1500" kern="1200" dirty="0">
            <a:latin typeface="Roseritta" pitchFamily="2" charset="0"/>
          </a:endParaRPr>
        </a:p>
      </dsp:txBody>
      <dsp:txXfrm>
        <a:off x="3710925" y="3053169"/>
        <a:ext cx="3093750" cy="720000"/>
      </dsp:txXfrm>
    </dsp:sp>
    <dsp:sp modelId="{449072A4-AFC8-42C6-B3A0-207271FAAB4C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9F927-7315-44E8-8B19-F58A6CCFB63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2418-5D0E-4098-B506-09A9C5655489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Roseritta" pitchFamily="2" charset="0"/>
            </a:rPr>
            <a:t>3.</a:t>
          </a:r>
          <a:r>
            <a:rPr lang="en-US" sz="1500" kern="1200" dirty="0"/>
            <a:t> </a:t>
          </a:r>
          <a:r>
            <a:rPr lang="en-US" sz="1500" kern="1200" dirty="0">
              <a:latin typeface="Roseritta" pitchFamily="2" charset="0"/>
            </a:rPr>
            <a:t>Continuous Integration with GitHub for automated deployments.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C84DC-8428-430C-9A44-557D47F43E5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EB95A-3795-484A-9969-50AC0BD45B33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kern="1200" dirty="0">
              <a:latin typeface="Roseritta" pitchFamily="2" charset="0"/>
            </a:rPr>
            <a:t>Integration with machine learning for adaptive fraud detection.</a:t>
          </a:r>
          <a:br>
            <a:rPr lang="en-US" sz="1300" kern="1200" dirty="0">
              <a:latin typeface="Roseritta" pitchFamily="2" charset="0"/>
            </a:rPr>
          </a:br>
          <a:endParaRPr lang="en-US" sz="1300" kern="1200" dirty="0">
            <a:latin typeface="Roseritta" pitchFamily="2" charset="0"/>
          </a:endParaRPr>
        </a:p>
      </dsp:txBody>
      <dsp:txXfrm>
        <a:off x="417971" y="2644140"/>
        <a:ext cx="2889450" cy="720000"/>
      </dsp:txXfrm>
    </dsp:sp>
    <dsp:sp modelId="{20EB60D5-69E1-40F3-9253-CBF4F1BF4AA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3A25-5460-44EC-8B6D-7BA9C06412AC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kern="1200" dirty="0">
              <a:latin typeface="Roseritta" pitchFamily="2" charset="0"/>
            </a:rPr>
            <a:t>Expansion of fraud rule sets for industry-specific customization.</a:t>
          </a:r>
          <a:br>
            <a:rPr lang="en-US" sz="1300" kern="1200" dirty="0">
              <a:latin typeface="Roseritta" pitchFamily="2" charset="0"/>
            </a:rPr>
          </a:br>
          <a:endParaRPr lang="en-US" sz="1300" kern="1200" dirty="0">
            <a:latin typeface="Roseritta" pitchFamily="2" charset="0"/>
          </a:endParaRPr>
        </a:p>
      </dsp:txBody>
      <dsp:txXfrm>
        <a:off x="3813074" y="2644140"/>
        <a:ext cx="2889450" cy="720000"/>
      </dsp:txXfrm>
    </dsp:sp>
    <dsp:sp modelId="{4D4DC63A-ADC4-436F-B064-30ECEBD8D597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95C2B-3FCD-44BD-BD59-B5F1D0470F66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Roseritta" pitchFamily="2" charset="0"/>
            </a:rPr>
            <a:t>Enhanced visualization for fraud trends and predictive analytics.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3562-6DE2-8305-EC6B-212EEF8CE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E1B83-0539-E9CD-879E-69F8ED19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8646-31F4-95A1-E274-BDC0D3EA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357A-1975-B512-9A3F-4155B47D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1F08-251A-374E-8D71-8826704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4B4-BAD1-595C-5C83-4DEF8BF5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3C37D-79BA-4565-4E3D-85C4FAFA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79B5-CE07-E1E9-4C54-A4588B0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5F78-3303-01DA-52A4-B869A608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6358-176C-01A8-6DAD-7CB00429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935B4-4EFE-E00A-71DC-600DAB36A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B2115-FE6F-6A38-58A8-286E89137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9872-73C8-ACAB-2AC4-252D708C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665B-BA22-824D-2E46-19A3218C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5B0F-5068-E7F6-AFDC-5A3096F4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3902-FDD9-A1A6-9C85-64C25371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3B2E-68AA-2D98-8687-CEF563518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522C-57A4-129A-055C-2A116220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4ECD-3030-6737-2C5F-28B25899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8E67-3E1B-570E-5313-D5747859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1B1B-5880-6B73-EDB6-42D6D380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BD08-BF8E-A7FD-95BA-3670D218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A0E8-B001-401D-33A6-4725449C8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0166-15A0-E0AF-DC60-D2B58FA8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745F9-36C1-B734-C649-A96E6811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9828-9224-6FE1-615C-79D27EC4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CA21-9D8F-0B42-C58B-0470807E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89B1-316C-65B4-DF49-6EE3B815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C477-F7B2-24DE-6825-D3EA9A84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2317-8DB3-B57A-C146-912EDE7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50E9-0657-76CB-B7C4-5FA10901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D041-F33E-A6DF-979E-1E9689B26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9A780-00CE-1D7C-B030-D9E46C5D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E8EF6-4A9C-C3F4-B81C-E815F4DD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13C2B-06AB-76C6-51DA-C6D86067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E905-022D-8902-DF6F-15C7493B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6728-02D2-A094-0ACF-62498170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DA2-BD18-182C-ACC4-695EB37D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5FAFB-38CB-7FB3-AD42-B73FDBB7C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0B140-752B-C7B2-C706-60FFDB996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B4811-40F2-227D-4670-4384D49BA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1B38C-BB13-151C-0FA1-18256388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F251D-52DD-5E6A-1B1E-D057C0DA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69775-B217-442F-5799-8AD3C2E5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BC2-9F11-B6D9-8A05-B606F2FF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4CBF9-834A-336E-C70E-E36B00F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BC98-4B60-10B7-0EDB-0DF27262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98795-49C7-A5CE-C46F-B05D8261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C2941-40EB-6776-5EEF-1688E2DA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E0F41-4A72-656D-9D78-BDF98A22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8CD4-8E5B-6CC0-17DD-3E220E31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8101-F18D-4EB0-3330-0D99CEAB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9990-15D2-2844-1FD2-F9783064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32B61-CB36-382F-3302-BD6ADB4D5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BFDE-64E1-6473-7FCE-455A931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946D-CC75-7AB6-2405-21C00588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95F4-4C3B-2AFA-593A-6F7FC5A7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2C57-2498-2603-ADF9-81BF5B97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903ED-44B6-9458-64EA-44F249759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0FE9-DD7B-4C50-6810-8E1A29977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1AC86-2CB4-BD88-116A-40D69CC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3140-2DF0-6071-3510-0A30E29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0048-8CB4-5F97-3152-6F215E15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AC334-90F9-38F7-76EC-D48A381F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0234-0928-34D5-D5CF-EAA64A7A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D0DF-6F13-1C99-5D8B-924824E01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B9CBC-CDB1-8445-87CB-2C2C14258825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B6C2-3E9F-FE9A-D696-3A1659EE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4AA3-A1B3-9B94-28DB-B9A4046A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1621A-4FB3-1F42-B194-493B0EA2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56AE6B-E9C0-C137-1E82-82737D65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6A94A-9E91-B2A6-6FCC-9B1E13A07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Roseritta" pitchFamily="2" charset="0"/>
              </a:rPr>
              <a:t>FraudGuard</a:t>
            </a:r>
            <a:r>
              <a:rPr lang="en-US" dirty="0">
                <a:solidFill>
                  <a:srgbClr val="FFFFFF"/>
                </a:solidFill>
                <a:latin typeface="Roseritta" pitchFamily="2" charset="0"/>
              </a:rPr>
              <a:t>: Online Fraud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A0383-5DB7-B6BE-6C03-667911B6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seritta" pitchFamily="2" charset="0"/>
              </a:rPr>
              <a:t>Advanced Fraud Detection for Secure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41825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BFA210-B694-3517-FF33-662FC26A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Roseritta" pitchFamily="2" charset="0"/>
              </a:rPr>
              <a:t>Conclusion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66CC-5150-81CD-EADA-7A344215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401" y="1721579"/>
            <a:ext cx="6140449" cy="39526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Roseritta" pitchFamily="2" charset="0"/>
              </a:rPr>
              <a:t>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  <a:latin typeface="Roseritta" pitchFamily="2" charset="0"/>
              </a:rPr>
              <a:t>FraudGuard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Roseritta" pitchFamily="2" charset="0"/>
              </a:rPr>
              <a:t> is a robust, AI-driven fraud detection system.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Roseritta" pitchFamily="2" charset="0"/>
              </a:rPr>
              <a:t> Provides real-time monitoring, risk scoring, and business-specific fraud prevention.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Roseritta" pitchFamily="2" charset="0"/>
              </a:rPr>
              <a:t> Next Steps: Optimize AI models, expand fraud detection rules, and scale to enterprise-level security solutions.</a:t>
            </a:r>
          </a:p>
        </p:txBody>
      </p:sp>
    </p:spTree>
    <p:extLst>
      <p:ext uri="{BB962C8B-B14F-4D97-AF65-F5344CB8AC3E}">
        <p14:creationId xmlns:p14="http://schemas.microsoft.com/office/powerpoint/2010/main" val="20431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7A8FE-2AFE-C593-14C8-3453F4C0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Roseritta" pitchFamily="2" charset="0"/>
              </a:rPr>
              <a:t>Problem Statement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1DB4-8461-1905-7E44-19259E0EA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seritta" pitchFamily="2" charset="0"/>
              </a:rPr>
              <a:t> Online transactions face high fraud risk, leading to financial losses and compromised security.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seritta" pitchFamily="2" charset="0"/>
              </a:rPr>
              <a:t>Traditional fraud detection systems struggle with high false positives and slow response times.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Roseritta" pitchFamily="2" charset="0"/>
              </a:rPr>
              <a:t> Businesses require a smarter, real-time fraud detection system.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2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737-6F2A-2D12-AC7B-028498C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047" y="1184181"/>
            <a:ext cx="10515600" cy="1325563"/>
          </a:xfrm>
        </p:spPr>
        <p:txBody>
          <a:bodyPr/>
          <a:lstStyle/>
          <a:p>
            <a:r>
              <a:rPr lang="en-US" kern="1200" dirty="0" err="1">
                <a:solidFill>
                  <a:schemeClr val="bg1"/>
                </a:solidFill>
                <a:latin typeface="Roseritta" pitchFamily="2" charset="0"/>
              </a:rPr>
              <a:t>FraudGuard</a:t>
            </a:r>
            <a:r>
              <a:rPr lang="en-US" kern="1200" dirty="0">
                <a:solidFill>
                  <a:schemeClr val="bg1"/>
                </a:solidFill>
                <a:latin typeface="Roseritta" pitchFamily="2" charset="0"/>
              </a:rPr>
              <a:t>: Our Solution</a:t>
            </a:r>
            <a:endParaRPr lang="en-US" dirty="0">
              <a:latin typeface="Roseritt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88396-2907-450F-BB65-89517242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899" y="23839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Roseritta" pitchFamily="2" charset="0"/>
              </a:rPr>
              <a:t>AI-powered fraud detection system for real-time monitoring of transactions.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Roseritta" pitchFamily="2" charset="0"/>
              </a:rPr>
              <a:t>Uses risk indicators, behavioral analysis, and customizable rules.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Roseritta" pitchFamily="2" charset="0"/>
              </a:rPr>
              <a:t>Provides instant alerts to prevent fraudulent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7C323A7-F446-1276-C15C-C8DD6CF056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982" b="601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D710A-ACEB-2DBC-7CDD-D911B950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529" y="927039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seritta" pitchFamily="2" charset="0"/>
              </a:rPr>
              <a:t>Key Features of </a:t>
            </a:r>
            <a:r>
              <a:rPr lang="en-US" dirty="0" err="1">
                <a:solidFill>
                  <a:srgbClr val="FFFFFF"/>
                </a:solidFill>
                <a:latin typeface="Roseritta" pitchFamily="2" charset="0"/>
              </a:rPr>
              <a:t>FraudGuard</a:t>
            </a:r>
            <a:endParaRPr lang="en-US" dirty="0">
              <a:solidFill>
                <a:srgbClr val="FFFFFF"/>
              </a:solidFill>
              <a:latin typeface="Roseritt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3AF7-354D-9C0C-D034-675A5708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240" y="2418841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Roseritta" pitchFamily="2" charset="0"/>
              </a:rPr>
              <a:t>Real-time fraud detection and risk scoring.</a:t>
            </a:r>
          </a:p>
          <a:p>
            <a:r>
              <a:rPr lang="en-US" sz="2000" dirty="0">
                <a:solidFill>
                  <a:srgbClr val="FFFFFF"/>
                </a:solidFill>
                <a:latin typeface="Roseritta" pitchFamily="2" charset="0"/>
              </a:rPr>
              <a:t>Customizable fraud rules engine for business-specific needs.</a:t>
            </a:r>
          </a:p>
          <a:p>
            <a:r>
              <a:rPr lang="en-US" sz="2000" dirty="0">
                <a:solidFill>
                  <a:srgbClr val="FFFFFF"/>
                </a:solidFill>
                <a:latin typeface="Roseritta" pitchFamily="2" charset="0"/>
              </a:rPr>
              <a:t>Interactive dashboard with fraud analytics.</a:t>
            </a:r>
          </a:p>
          <a:p>
            <a:r>
              <a:rPr lang="en-US" sz="2000" dirty="0">
                <a:solidFill>
                  <a:srgbClr val="FFFFFF"/>
                </a:solidFill>
                <a:latin typeface="Roseritta" pitchFamily="2" charset="0"/>
              </a:rPr>
              <a:t>AI-driven anomaly detection and pattern recognition.</a:t>
            </a:r>
          </a:p>
        </p:txBody>
      </p:sp>
    </p:spTree>
    <p:extLst>
      <p:ext uri="{BB962C8B-B14F-4D97-AF65-F5344CB8AC3E}">
        <p14:creationId xmlns:p14="http://schemas.microsoft.com/office/powerpoint/2010/main" val="72299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5EED-D8EE-17FA-B7E5-34F05539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A1A1-9BB2-48AF-5162-E56C6A86E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Frontend: </a:t>
            </a:r>
            <a:r>
              <a:rPr lang="en-US" dirty="0" err="1">
                <a:solidFill>
                  <a:schemeClr val="bg1"/>
                </a:solidFill>
                <a:latin typeface="Roseritta" pitchFamily="2" charset="0"/>
              </a:rPr>
              <a:t>React.js</a:t>
            </a: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with Recharts for visualization.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Backend: Node.js with </a:t>
            </a:r>
            <a:r>
              <a:rPr lang="en-US" dirty="0" err="1">
                <a:solidFill>
                  <a:schemeClr val="bg1"/>
                </a:solidFill>
                <a:latin typeface="Roseritta" pitchFamily="2" charset="0"/>
              </a:rPr>
              <a:t>Express.js</a:t>
            </a: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Database: MongoDB hosted on Render.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Authentication: JWT-based security.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Deployment: Frontend on </a:t>
            </a:r>
            <a:r>
              <a:rPr lang="en-US" dirty="0" err="1">
                <a:solidFill>
                  <a:schemeClr val="bg1"/>
                </a:solidFill>
                <a:latin typeface="Roseritta" pitchFamily="2" charset="0"/>
              </a:rPr>
              <a:t>Vercel</a:t>
            </a: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, Backend on Render.</a:t>
            </a:r>
          </a:p>
        </p:txBody>
      </p:sp>
    </p:spTree>
    <p:extLst>
      <p:ext uri="{BB962C8B-B14F-4D97-AF65-F5344CB8AC3E}">
        <p14:creationId xmlns:p14="http://schemas.microsoft.com/office/powerpoint/2010/main" val="200893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CA4E6-D2EA-9819-1EC0-51E1F57D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64063-3120-7A07-A82A-2F23DCD0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seritta" pitchFamily="2" charset="0"/>
              </a:rPr>
              <a:t>Deployment Strategy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DEFBDEF-00E3-C04C-B7A6-CE6089CB7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65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02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4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49D2-CA8E-B392-CF10-CB3A9343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How </a:t>
            </a:r>
            <a:r>
              <a:rPr lang="en-US" dirty="0" err="1">
                <a:solidFill>
                  <a:schemeClr val="bg1"/>
                </a:solidFill>
                <a:latin typeface="Roseritta" pitchFamily="2" charset="0"/>
              </a:rPr>
              <a:t>FraudGuard</a:t>
            </a: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Stands 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6E3B5-21A7-51F5-3071-CA3246C2E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Real-time fraud detection with AI-based risk analysis.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Customizable fraud detection rules for different industries.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Cloud-native and scalable infrastructure.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seritt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Provides deep fraud insights through advanced analytics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5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A8B0-2C89-C97A-578C-4B5629A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Use Cases of </a:t>
            </a:r>
            <a:r>
              <a:rPr lang="en-US" dirty="0" err="1">
                <a:solidFill>
                  <a:schemeClr val="bg1"/>
                </a:solidFill>
                <a:latin typeface="Roseritta" pitchFamily="2" charset="0"/>
              </a:rPr>
              <a:t>FraudGuard</a:t>
            </a:r>
            <a:endParaRPr lang="en-US" dirty="0">
              <a:solidFill>
                <a:schemeClr val="bg1"/>
              </a:solidFill>
              <a:latin typeface="Roseritt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DA1B-4680-9FE2-BDF7-3AECDBA4E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E-commerce: Prevents unauthorized purchases and chargeback fraud.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Banking: Monitors suspicious transactions and account takeovers.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Cryptocurrency: Identifies fraudulent wallet transactions.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oseritta" pitchFamily="2" charset="0"/>
              </a:rPr>
              <a:t> Payment Gateways: Ensures secure transactions in digital payment platforms.</a:t>
            </a:r>
          </a:p>
        </p:txBody>
      </p:sp>
    </p:spTree>
    <p:extLst>
      <p:ext uri="{BB962C8B-B14F-4D97-AF65-F5344CB8AC3E}">
        <p14:creationId xmlns:p14="http://schemas.microsoft.com/office/powerpoint/2010/main" val="312123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4C191-EA15-CCB9-6ED4-BE3FE71E41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427C3-63F1-39D8-81B7-E2169FF3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oseritta" pitchFamily="2" charset="0"/>
              </a:rPr>
              <a:t>Future Enhancements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BBBEC29-F0FF-CC72-B2B3-8F9CEF0FA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913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704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362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Roseritta</vt:lpstr>
      <vt:lpstr>Office Theme</vt:lpstr>
      <vt:lpstr>FraudGuard: Online Fraud Protection</vt:lpstr>
      <vt:lpstr>Problem Statement</vt:lpstr>
      <vt:lpstr>FraudGuard: Our Solution</vt:lpstr>
      <vt:lpstr>Key Features of FraudGuard</vt:lpstr>
      <vt:lpstr>Technology Stack</vt:lpstr>
      <vt:lpstr>Deployment Strategy</vt:lpstr>
      <vt:lpstr>How FraudGuard Stands Out</vt:lpstr>
      <vt:lpstr>Use Cases of FraudGuard</vt:lpstr>
      <vt:lpstr>Future Enhancements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manav5678901234@gmail.com</dc:creator>
  <cp:lastModifiedBy>manav5678901234@gmail.com</cp:lastModifiedBy>
  <cp:revision>1</cp:revision>
  <dcterms:created xsi:type="dcterms:W3CDTF">2025-03-16T09:39:09Z</dcterms:created>
  <dcterms:modified xsi:type="dcterms:W3CDTF">2025-03-16T14:03:52Z</dcterms:modified>
</cp:coreProperties>
</file>