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72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3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09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8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30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6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0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5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1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4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1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1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08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E065-F517-4056-A152-8F3F484D5B3A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085606-1337-4455-8229-6C5F86355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9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colleges.info/" TargetMode="External"/><Relationship Id="rId2" Type="http://schemas.openxmlformats.org/officeDocument/2006/relationships/hyperlink" Target="http://www.dotnet-tutoria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.NET_Framework" TargetMode="External"/><Relationship Id="rId4" Type="http://schemas.openxmlformats.org/officeDocument/2006/relationships/hyperlink" Target="http://www.dotnetspider.com/tutorials/DotNet-Tutorials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Project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u="sng" dirty="0" smtClean="0">
                <a:solidFill>
                  <a:srgbClr val="FF0000"/>
                </a:solidFill>
              </a:rPr>
              <a:t>Exam Cell Automation System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076" y="4399005"/>
            <a:ext cx="8647927" cy="162285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By: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Manav Aggarwal ( 2001320139004 )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Ankit ( 2001320139002 )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Afzal ( 2001320139001 )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03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chemeClr val="tx1"/>
                </a:solidFill>
              </a:rPr>
              <a:t>Technology to be Used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1405719"/>
            <a:ext cx="9498842" cy="4635643"/>
          </a:xfrm>
        </p:spPr>
        <p:txBody>
          <a:bodyPr>
            <a:normAutofit/>
          </a:bodyPr>
          <a:lstStyle/>
          <a:p>
            <a:r>
              <a:rPr lang="en-IN" dirty="0" smtClean="0"/>
              <a:t>Visual Studio </a:t>
            </a:r>
            <a:r>
              <a:rPr lang="en-IN" dirty="0" err="1" smtClean="0"/>
              <a:t>.Net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Visual Studio .NET is Microsoft’s visual programming environment for creating web services based on the use of Extensible Mark Up Language(XML).The product suite provides a visual interface for identifying a program as a web service, forms for building a user interface(including support for mobile device interfaces),features for integrating existing application data, and for debugging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Microsoft SQL Server Express</a:t>
            </a:r>
          </a:p>
          <a:p>
            <a:pPr marL="0" indent="0" algn="just">
              <a:buNone/>
            </a:pPr>
            <a:r>
              <a:rPr lang="en-US" dirty="0" smtClean="0"/>
              <a:t>Microsoft </a:t>
            </a:r>
            <a:r>
              <a:rPr lang="en-US" dirty="0"/>
              <a:t>SQL Server Express, a freely downloadable and distributable version of Microsoft's SQL Server relational database management system, comprises a database specifically targeted for embedded and smaller-scale </a:t>
            </a:r>
            <a:r>
              <a:rPr lang="en-US" dirty="0" smtClean="0"/>
              <a:t>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66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EXPECTED OUTCOME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By the end of the major project, we aim at completing two modules, i.e. registration procedures and exam form filling.</a:t>
            </a:r>
          </a:p>
          <a:p>
            <a:pPr algn="just"/>
            <a:r>
              <a:rPr lang="en-IN" sz="2800" dirty="0" smtClean="0"/>
              <a:t>By the end of the complete project we would be able to reduce the complexity of the procedures and the hustle on the exam day.</a:t>
            </a:r>
          </a:p>
          <a:p>
            <a:pPr algn="just"/>
            <a:r>
              <a:rPr lang="en-IN" sz="2800" dirty="0" smtClean="0"/>
              <a:t>It will provide compactness, better data accessibility and less effort.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137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CONCLUSION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A web based interface for showing hall name </a:t>
            </a:r>
            <a:r>
              <a:rPr lang="en-US" sz="3200" dirty="0" smtClean="0"/>
              <a:t>for </a:t>
            </a:r>
            <a:r>
              <a:rPr lang="en-US" sz="3200" dirty="0"/>
              <a:t>student is developed, which makes students to see their seat in respective hall easily. Username and password is created for unique user by registering their details in register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58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REFERENCES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www.dotnet-tutorial.com</a:t>
            </a:r>
            <a:endParaRPr lang="en-IN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www.worldcolleges.info</a:t>
            </a:r>
            <a:endParaRPr lang="en-IN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www.dotnetspider.com/tutorials/DotNet-Tutorials.aspx</a:t>
            </a:r>
            <a:endParaRPr lang="en-IN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://en.wikipedia.org/wiki/.</a:t>
            </a:r>
            <a:r>
              <a:rPr lang="en-I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NET_Framework</a:t>
            </a:r>
            <a:endParaRPr lang="en-IN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553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1500" u="sng" dirty="0" smtClean="0"/>
              <a:t>THANK YOU.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96834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INTRODUCTION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0369"/>
            <a:ext cx="8812655" cy="469556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Like every management system, it is developed to reduce manual effort.</a:t>
            </a:r>
          </a:p>
          <a:p>
            <a:pPr algn="just"/>
            <a:r>
              <a:rPr lang="en-US" sz="2800" dirty="0" smtClean="0"/>
              <a:t>It is a simple, easy way to use web-based centralized user interface system that is used for storing, retrieving, managing and aggregating examination objects.</a:t>
            </a:r>
          </a:p>
          <a:p>
            <a:pPr algn="just"/>
            <a:r>
              <a:rPr lang="en-US" sz="2800" dirty="0" smtClean="0"/>
              <a:t>It will help to automate the complete lifecycle of examination of the university.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1688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MOTIVATION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The earlier techniques required more manual effort.</a:t>
            </a:r>
          </a:p>
          <a:p>
            <a:pPr algn="just"/>
            <a:r>
              <a:rPr lang="en-US" sz="3200" dirty="0" smtClean="0"/>
              <a:t>More time was consumed for the pre-exam and post-exam preparations.</a:t>
            </a:r>
          </a:p>
          <a:p>
            <a:pPr algn="just"/>
            <a:r>
              <a:rPr lang="en-US" sz="3200" dirty="0" smtClean="0"/>
              <a:t>Hectic and complex procedures for both faculties and students.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567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OBJECTIVE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8097"/>
            <a:ext cx="8596668" cy="4583265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We aim at building a web based application that can be operated by the authorities of the departments and accessed by the students.</a:t>
            </a:r>
          </a:p>
          <a:p>
            <a:pPr algn="just"/>
            <a:r>
              <a:rPr lang="en-US" sz="3200" dirty="0" smtClean="0"/>
              <a:t>Since the examination tenure is short but complex, it aims at reducing the time for every step.</a:t>
            </a:r>
          </a:p>
          <a:p>
            <a:pPr algn="just"/>
            <a:r>
              <a:rPr lang="en-US" sz="3200" dirty="0" smtClean="0"/>
              <a:t>It will provide compactness, better data accessibility and less effort.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804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LITERATURE SURVEY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0103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orthodox way of examination procedure used to be offline and manual including lot of paper work.</a:t>
            </a:r>
          </a:p>
          <a:p>
            <a:pPr algn="just"/>
            <a:r>
              <a:rPr lang="en-US" sz="2800" dirty="0" smtClean="0"/>
              <a:t>This procedure has lots of steps and stages, hence a few systems have been already developed around the globe.</a:t>
            </a:r>
          </a:p>
          <a:p>
            <a:pPr algn="just"/>
            <a:r>
              <a:rPr lang="en-US" sz="2800" dirty="0" smtClean="0"/>
              <a:t>In universities like ours, having semi-automated system, half of the work is either done manually or they have different scattered management systems.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927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PROPOSED METHODOLOGY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Creating separate login for each department and students.</a:t>
            </a:r>
          </a:p>
          <a:p>
            <a:r>
              <a:rPr lang="en-US" sz="3200" dirty="0" smtClean="0"/>
              <a:t>They will see the sections of work of their respective duties.</a:t>
            </a:r>
          </a:p>
          <a:p>
            <a:r>
              <a:rPr lang="en-US" sz="3200" dirty="0" smtClean="0"/>
              <a:t>They will be interlinked.</a:t>
            </a:r>
          </a:p>
          <a:p>
            <a:r>
              <a:rPr lang="en-US" sz="3200" dirty="0" smtClean="0"/>
              <a:t>All the activities will be done under the supervision of authorities.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3833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Users that are usually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incorporated with the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examination procedures.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3" t="29442" r="14669" b="30445"/>
          <a:stretch/>
        </p:blipFill>
        <p:spPr>
          <a:xfrm>
            <a:off x="677334" y="2626571"/>
            <a:ext cx="8898172" cy="2950446"/>
          </a:xfrm>
        </p:spPr>
      </p:pic>
    </p:spTree>
    <p:extLst>
      <p:ext uri="{BB962C8B-B14F-4D97-AF65-F5344CB8AC3E}">
        <p14:creationId xmlns:p14="http://schemas.microsoft.com/office/powerpoint/2010/main" val="104032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chemeClr val="tx1"/>
                </a:solidFill>
              </a:rPr>
              <a:t>Example of Interlinked Procedures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4" t="62969" r="34795" b="21046"/>
          <a:stretch/>
        </p:blipFill>
        <p:spPr>
          <a:xfrm>
            <a:off x="-44012" y="2824843"/>
            <a:ext cx="9808498" cy="2166995"/>
          </a:xfrm>
        </p:spPr>
      </p:pic>
    </p:spTree>
    <p:extLst>
      <p:ext uri="{BB962C8B-B14F-4D97-AF65-F5344CB8AC3E}">
        <p14:creationId xmlns:p14="http://schemas.microsoft.com/office/powerpoint/2010/main" val="69895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chemeClr val="tx1"/>
                </a:solidFill>
              </a:rPr>
              <a:t>Modules to be</a:t>
            </a:r>
            <a:br>
              <a:rPr lang="en-IN" u="sng" dirty="0" smtClean="0">
                <a:solidFill>
                  <a:schemeClr val="tx1"/>
                </a:solidFill>
              </a:rPr>
            </a:br>
            <a:r>
              <a:rPr lang="en-IN" u="sng" dirty="0" smtClean="0">
                <a:solidFill>
                  <a:schemeClr val="tx1"/>
                </a:solidFill>
              </a:rPr>
              <a:t>included for User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1" t="43123" r="27938" b="26094"/>
          <a:stretch/>
        </p:blipFill>
        <p:spPr>
          <a:xfrm>
            <a:off x="1066800" y="2354375"/>
            <a:ext cx="7457439" cy="3672507"/>
          </a:xfrm>
        </p:spPr>
      </p:pic>
    </p:spTree>
    <p:extLst>
      <p:ext uri="{BB962C8B-B14F-4D97-AF65-F5344CB8AC3E}">
        <p14:creationId xmlns:p14="http://schemas.microsoft.com/office/powerpoint/2010/main" val="275771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499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A Project on Exam Cell Automation System</vt:lpstr>
      <vt:lpstr>INTRODUCTION</vt:lpstr>
      <vt:lpstr>MOTIVATION</vt:lpstr>
      <vt:lpstr>OBJECTIVE</vt:lpstr>
      <vt:lpstr>LITERATURE SURVEY</vt:lpstr>
      <vt:lpstr>PROPOSED METHODOLOGY</vt:lpstr>
      <vt:lpstr>Users that are usually incorporated with the examination procedures.</vt:lpstr>
      <vt:lpstr>Example of Interlinked Procedures</vt:lpstr>
      <vt:lpstr>Modules to be included for User</vt:lpstr>
      <vt:lpstr>Technology to be Used</vt:lpstr>
      <vt:lpstr>EXPECTED OUTCOME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Exam Cell Automation System</dc:title>
  <dc:creator>Knight Coder</dc:creator>
  <cp:lastModifiedBy>Knight Coder</cp:lastModifiedBy>
  <cp:revision>12</cp:revision>
  <dcterms:created xsi:type="dcterms:W3CDTF">2023-03-15T13:48:10Z</dcterms:created>
  <dcterms:modified xsi:type="dcterms:W3CDTF">2023-03-18T14:30:15Z</dcterms:modified>
</cp:coreProperties>
</file>