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4"/>
  </p:sldMasterIdLst>
  <p:notesMasterIdLst>
    <p:notesMasterId r:id="rId19"/>
  </p:notesMasterIdLst>
  <p:handoutMasterIdLst>
    <p:handoutMasterId r:id="rId20"/>
  </p:handoutMasterIdLst>
  <p:sldIdLst>
    <p:sldId id="258" r:id="rId5"/>
    <p:sldId id="2032092834" r:id="rId6"/>
    <p:sldId id="2032092726" r:id="rId7"/>
    <p:sldId id="2032093010" r:id="rId8"/>
    <p:sldId id="2032092835" r:id="rId9"/>
    <p:sldId id="2032093011" r:id="rId10"/>
    <p:sldId id="2032092836" r:id="rId11"/>
    <p:sldId id="2032093013" r:id="rId12"/>
    <p:sldId id="2032092838" r:id="rId13"/>
    <p:sldId id="2032093012" r:id="rId14"/>
    <p:sldId id="2032092837" r:id="rId15"/>
    <p:sldId id="2032093005" r:id="rId16"/>
    <p:sldId id="2032093014" r:id="rId17"/>
    <p:sldId id="2032092752" r:id="rId18"/>
  </p:sldIdLst>
  <p:sldSz cx="12192000" cy="6858000"/>
  <p:notesSz cx="7010400" cy="9296400"/>
  <p:defaultTextStyle>
    <a:defPPr>
      <a:defRPr lang="en-CA"/>
    </a:defPPr>
    <a:lvl1pPr algn="l" rtl="0" fontAlgn="base">
      <a:spcBef>
        <a:spcPct val="20000"/>
      </a:spcBef>
      <a:spcAft>
        <a:spcPct val="0"/>
      </a:spcAft>
      <a:defRPr lang="en-US"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2000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uPriya Singh" initials="MS" lastIdx="15" clrIdx="0">
    <p:extLst>
      <p:ext uri="{19B8F6BF-5375-455C-9EA6-DF929625EA0E}">
        <p15:presenceInfo xmlns:p15="http://schemas.microsoft.com/office/powerpoint/2012/main" userId="ManuPriya Singh" providerId="None"/>
      </p:ext>
    </p:extLst>
  </p:cmAuthor>
  <p:cmAuthor id="2" name="Elisabeth Sullivan" initials="ES" lastIdx="37" clrIdx="1">
    <p:extLst>
      <p:ext uri="{19B8F6BF-5375-455C-9EA6-DF929625EA0E}">
        <p15:presenceInfo xmlns:p15="http://schemas.microsoft.com/office/powerpoint/2012/main" userId="S::elisabeth.sullivan@zs.com::233161cf-5802-414e-b627-8596d3402e5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200"/>
    <a:srgbClr val="ED900D"/>
    <a:srgbClr val="1A1628"/>
    <a:srgbClr val="000000"/>
    <a:srgbClr val="A3A1A8"/>
    <a:srgbClr val="75737D"/>
    <a:srgbClr val="76737E"/>
    <a:srgbClr val="484553"/>
    <a:srgbClr val="F4F3F3"/>
    <a:srgbClr val="D1D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06A3A-031E-4E69-92B8-6B82701B0906}" v="34" dt="2025-01-23T05:07:55.178"/>
  </p1510:revLst>
</p1510:revInfo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7078" autoAdjust="0"/>
  </p:normalViewPr>
  <p:slideViewPr>
    <p:cSldViewPr snapToGrid="0" snapToObjects="1">
      <p:cViewPr>
        <p:scale>
          <a:sx n="66" d="100"/>
          <a:sy n="66" d="100"/>
        </p:scale>
        <p:origin x="668" y="-2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560"/>
    </p:cViewPr>
  </p:sorterViewPr>
  <p:notesViewPr>
    <p:cSldViewPr snapToGrid="0" snapToObjects="1">
      <p:cViewPr varScale="1">
        <p:scale>
          <a:sx n="94" d="100"/>
          <a:sy n="94" d="100"/>
        </p:scale>
        <p:origin x="3568" y="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ran Minhas" userId="7074361f-6834-4cc4-9c71-75116f6cc36f" providerId="ADAL" clId="{C7106A3A-031E-4E69-92B8-6B82701B0906}"/>
    <pc:docChg chg="undo custSel addSld delSld modSld sldOrd">
      <pc:chgData name="Simran Minhas" userId="7074361f-6834-4cc4-9c71-75116f6cc36f" providerId="ADAL" clId="{C7106A3A-031E-4E69-92B8-6B82701B0906}" dt="2025-01-23T07:50:40.098" v="494" actId="14100"/>
      <pc:docMkLst>
        <pc:docMk/>
      </pc:docMkLst>
      <pc:sldChg chg="modSp mod">
        <pc:chgData name="Simran Minhas" userId="7074361f-6834-4cc4-9c71-75116f6cc36f" providerId="ADAL" clId="{C7106A3A-031E-4E69-92B8-6B82701B0906}" dt="2025-01-22T19:37:35.313" v="254"/>
        <pc:sldMkLst>
          <pc:docMk/>
          <pc:sldMk cId="1297546169" sldId="258"/>
        </pc:sldMkLst>
        <pc:spChg chg="mod">
          <ac:chgData name="Simran Minhas" userId="7074361f-6834-4cc4-9c71-75116f6cc36f" providerId="ADAL" clId="{C7106A3A-031E-4E69-92B8-6B82701B0906}" dt="2025-01-22T19:37:35.313" v="254"/>
          <ac:spMkLst>
            <pc:docMk/>
            <pc:sldMk cId="1297546169" sldId="258"/>
            <ac:spMk id="2" creationId="{D9A09595-177C-4762-9C80-C7D5CFB27EC9}"/>
          </ac:spMkLst>
        </pc:spChg>
        <pc:spChg chg="mod">
          <ac:chgData name="Simran Minhas" userId="7074361f-6834-4cc4-9c71-75116f6cc36f" providerId="ADAL" clId="{C7106A3A-031E-4E69-92B8-6B82701B0906}" dt="2025-01-22T19:13:58.719" v="36" actId="1035"/>
          <ac:spMkLst>
            <pc:docMk/>
            <pc:sldMk cId="1297546169" sldId="258"/>
            <ac:spMk id="4" creationId="{3CFD5799-B6AF-4293-9788-A22769633477}"/>
          </ac:spMkLst>
        </pc:spChg>
      </pc:sldChg>
      <pc:sldChg chg="addSp delSp modSp">
        <pc:chgData name="Simran Minhas" userId="7074361f-6834-4cc4-9c71-75116f6cc36f" providerId="ADAL" clId="{C7106A3A-031E-4E69-92B8-6B82701B0906}" dt="2025-01-23T05:07:55.178" v="357" actId="1076"/>
        <pc:sldMkLst>
          <pc:docMk/>
          <pc:sldMk cId="2783495219" sldId="2032092726"/>
        </pc:sldMkLst>
        <pc:spChg chg="mod">
          <ac:chgData name="Simran Minhas" userId="7074361f-6834-4cc4-9c71-75116f6cc36f" providerId="ADAL" clId="{C7106A3A-031E-4E69-92B8-6B82701B0906}" dt="2025-01-22T19:35:36.047" v="227"/>
          <ac:spMkLst>
            <pc:docMk/>
            <pc:sldMk cId="2783495219" sldId="2032092726"/>
            <ac:spMk id="2" creationId="{E211633D-80FE-463A-9C55-15B25082D686}"/>
          </ac:spMkLst>
        </pc:spChg>
        <pc:spChg chg="add del mod">
          <ac:chgData name="Simran Minhas" userId="7074361f-6834-4cc4-9c71-75116f6cc36f" providerId="ADAL" clId="{C7106A3A-031E-4E69-92B8-6B82701B0906}" dt="2025-01-23T05:07:51.222" v="355"/>
          <ac:spMkLst>
            <pc:docMk/>
            <pc:sldMk cId="2783495219" sldId="2032092726"/>
            <ac:spMk id="3" creationId="{B751D27F-6CFE-8327-7D3A-3B34E0224DD0}"/>
          </ac:spMkLst>
        </pc:spChg>
        <pc:picChg chg="add mod">
          <ac:chgData name="Simran Minhas" userId="7074361f-6834-4cc4-9c71-75116f6cc36f" providerId="ADAL" clId="{C7106A3A-031E-4E69-92B8-6B82701B0906}" dt="2025-01-23T05:07:55.178" v="357" actId="1076"/>
          <ac:picMkLst>
            <pc:docMk/>
            <pc:sldMk cId="2783495219" sldId="2032092726"/>
            <ac:picMk id="5" creationId="{B958E5C4-2844-4335-CAA9-B5EB97B03854}"/>
          </ac:picMkLst>
        </pc:picChg>
        <pc:picChg chg="del">
          <ac:chgData name="Simran Minhas" userId="7074361f-6834-4cc4-9c71-75116f6cc36f" providerId="ADAL" clId="{C7106A3A-031E-4E69-92B8-6B82701B0906}" dt="2025-01-23T05:07:49.274" v="354" actId="478"/>
          <ac:picMkLst>
            <pc:docMk/>
            <pc:sldMk cId="2783495219" sldId="2032092726"/>
            <ac:picMk id="1026" creationId="{CD281E02-DC62-745B-419E-3423B6FDD80F}"/>
          </ac:picMkLst>
        </pc:picChg>
      </pc:sldChg>
      <pc:sldChg chg="addSp delSp modSp del mod ord">
        <pc:chgData name="Simran Minhas" userId="7074361f-6834-4cc4-9c71-75116f6cc36f" providerId="ADAL" clId="{C7106A3A-031E-4E69-92B8-6B82701B0906}" dt="2025-01-23T04:04:33.648" v="347" actId="47"/>
        <pc:sldMkLst>
          <pc:docMk/>
          <pc:sldMk cId="2898392700" sldId="2032092733"/>
        </pc:sldMkLst>
        <pc:spChg chg="mod">
          <ac:chgData name="Simran Minhas" userId="7074361f-6834-4cc4-9c71-75116f6cc36f" providerId="ADAL" clId="{C7106A3A-031E-4E69-92B8-6B82701B0906}" dt="2025-01-23T03:54:36.057" v="289" actId="120"/>
          <ac:spMkLst>
            <pc:docMk/>
            <pc:sldMk cId="2898392700" sldId="2032092733"/>
            <ac:spMk id="2" creationId="{E211633D-80FE-463A-9C55-15B25082D686}"/>
          </ac:spMkLst>
        </pc:spChg>
        <pc:spChg chg="mod">
          <ac:chgData name="Simran Minhas" userId="7074361f-6834-4cc4-9c71-75116f6cc36f" providerId="ADAL" clId="{C7106A3A-031E-4E69-92B8-6B82701B0906}" dt="2025-01-22T19:32:49.107" v="223"/>
          <ac:spMkLst>
            <pc:docMk/>
            <pc:sldMk cId="2898392700" sldId="2032092733"/>
            <ac:spMk id="4" creationId="{FA21D4A8-E4CC-4F78-9F8A-4AA0BC688274}"/>
          </ac:spMkLst>
        </pc:spChg>
        <pc:spChg chg="add del mod">
          <ac:chgData name="Simran Minhas" userId="7074361f-6834-4cc4-9c71-75116f6cc36f" providerId="ADAL" clId="{C7106A3A-031E-4E69-92B8-6B82701B0906}" dt="2025-01-22T19:16:10.574" v="47" actId="22"/>
          <ac:spMkLst>
            <pc:docMk/>
            <pc:sldMk cId="2898392700" sldId="2032092733"/>
            <ac:spMk id="5" creationId="{B64FBF88-2134-05FE-20AB-FB836B150C37}"/>
          </ac:spMkLst>
        </pc:spChg>
        <pc:spChg chg="add del mod">
          <ac:chgData name="Simran Minhas" userId="7074361f-6834-4cc4-9c71-75116f6cc36f" providerId="ADAL" clId="{C7106A3A-031E-4E69-92B8-6B82701B0906}" dt="2025-01-22T19:21:35.058" v="150" actId="22"/>
          <ac:spMkLst>
            <pc:docMk/>
            <pc:sldMk cId="2898392700" sldId="2032092733"/>
            <ac:spMk id="9" creationId="{29A81D9D-6CFC-164D-6B12-377CEEB94BA3}"/>
          </ac:spMkLst>
        </pc:spChg>
        <pc:spChg chg="add del mod">
          <ac:chgData name="Simran Minhas" userId="7074361f-6834-4cc4-9c71-75116f6cc36f" providerId="ADAL" clId="{C7106A3A-031E-4E69-92B8-6B82701B0906}" dt="2025-01-23T03:10:23.418" v="256" actId="22"/>
          <ac:spMkLst>
            <pc:docMk/>
            <pc:sldMk cId="2898392700" sldId="2032092733"/>
            <ac:spMk id="14" creationId="{D2F0ECAA-E271-0F88-AA48-D6A8C3459BC3}"/>
          </ac:spMkLst>
        </pc:spChg>
        <pc:graphicFrameChg chg="del">
          <ac:chgData name="Simran Minhas" userId="7074361f-6834-4cc4-9c71-75116f6cc36f" providerId="ADAL" clId="{C7106A3A-031E-4E69-92B8-6B82701B0906}" dt="2025-01-22T19:15:32.642" v="46" actId="478"/>
          <ac:graphicFrameMkLst>
            <pc:docMk/>
            <pc:sldMk cId="2898392700" sldId="2032092733"/>
            <ac:graphicFrameMk id="12" creationId="{7A18D79D-5B75-4275-AACB-A083EE7D8E20}"/>
          </ac:graphicFrameMkLst>
        </pc:graphicFrameChg>
        <pc:picChg chg="add del mod ord modCrop">
          <ac:chgData name="Simran Minhas" userId="7074361f-6834-4cc4-9c71-75116f6cc36f" providerId="ADAL" clId="{C7106A3A-031E-4E69-92B8-6B82701B0906}" dt="2025-01-22T19:21:32.152" v="149" actId="478"/>
          <ac:picMkLst>
            <pc:docMk/>
            <pc:sldMk cId="2898392700" sldId="2032092733"/>
            <ac:picMk id="7" creationId="{037E26BB-5CEE-82AC-DE09-8BCC6C89EC3D}"/>
          </ac:picMkLst>
        </pc:picChg>
        <pc:picChg chg="add del mod ord modCrop">
          <ac:chgData name="Simran Minhas" userId="7074361f-6834-4cc4-9c71-75116f6cc36f" providerId="ADAL" clId="{C7106A3A-031E-4E69-92B8-6B82701B0906}" dt="2025-01-23T03:10:21.045" v="255" actId="478"/>
          <ac:picMkLst>
            <pc:docMk/>
            <pc:sldMk cId="2898392700" sldId="2032092733"/>
            <ac:picMk id="11" creationId="{CB4CD84E-0484-8339-20BF-5DCC94957565}"/>
          </ac:picMkLst>
        </pc:picChg>
        <pc:picChg chg="add mod ord">
          <ac:chgData name="Simran Minhas" userId="7074361f-6834-4cc4-9c71-75116f6cc36f" providerId="ADAL" clId="{C7106A3A-031E-4E69-92B8-6B82701B0906}" dt="2025-01-23T03:10:34.493" v="258" actId="1076"/>
          <ac:picMkLst>
            <pc:docMk/>
            <pc:sldMk cId="2898392700" sldId="2032092733"/>
            <ac:picMk id="16" creationId="{9D568E8C-EA2E-B668-450E-D84DB7CF855A}"/>
          </ac:picMkLst>
        </pc:picChg>
      </pc:sldChg>
      <pc:sldChg chg="addSp delSp modSp add mod">
        <pc:chgData name="Simran Minhas" userId="7074361f-6834-4cc4-9c71-75116f6cc36f" providerId="ADAL" clId="{C7106A3A-031E-4E69-92B8-6B82701B0906}" dt="2025-01-23T06:34:18.725" v="432" actId="20577"/>
        <pc:sldMkLst>
          <pc:docMk/>
          <pc:sldMk cId="229935380" sldId="2032092834"/>
        </pc:sldMkLst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4" creationId="{5C704BA9-DE98-4FB3-98AE-C4D3E8BA0E9E}"/>
          </ac:spMkLst>
        </pc:spChg>
        <pc:spChg chg="add del mod">
          <ac:chgData name="Simran Minhas" userId="7074361f-6834-4cc4-9c71-75116f6cc36f" providerId="ADAL" clId="{C7106A3A-031E-4E69-92B8-6B82701B0906}" dt="2025-01-22T14:23:43.085" v="3" actId="21"/>
          <ac:spMkLst>
            <pc:docMk/>
            <pc:sldMk cId="229935380" sldId="2032092834"/>
            <ac:spMk id="5" creationId="{137C71AA-9CE7-38A8-8DD2-E99258641B37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6" creationId="{96BAB2F0-EDBA-4CBF-A5AE-F0CE15E4AF19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7" creationId="{C89BE553-E51D-43DE-AC1B-CE00041F501A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8" creationId="{96177185-E4C0-47B5-AC00-F5B119487661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9" creationId="{A43885C5-6C39-44E0-9E81-5F61CC499AE3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10" creationId="{1C8519C4-C484-4D00-B096-BFD103F0C1EB}"/>
          </ac:spMkLst>
        </pc:spChg>
        <pc:spChg chg="add mod">
          <ac:chgData name="Simran Minhas" userId="7074361f-6834-4cc4-9c71-75116f6cc36f" providerId="ADAL" clId="{C7106A3A-031E-4E69-92B8-6B82701B0906}" dt="2025-01-22T19:35:23.764" v="226"/>
          <ac:spMkLst>
            <pc:docMk/>
            <pc:sldMk cId="229935380" sldId="2032092834"/>
            <ac:spMk id="11" creationId="{362FB4E6-342E-432E-98EE-0B5B83E36FFE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12" creationId="{872C06C1-3349-4DD6-B39A-9D06176AE9AB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13" creationId="{D40B34CF-429D-D76B-83AE-250CA456F60D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14" creationId="{3EDF7088-FCCF-0027-8A0D-863D579B0C61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16" creationId="{5C79773C-3B20-507D-7B82-18BBFDA94EED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17" creationId="{1D71236C-3DD6-6EA5-280A-EBF74C632CB3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18" creationId="{EC6CA6EB-BDAD-FE5A-5058-549D007F937A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19" creationId="{709DB004-A205-FA1E-846A-0683AB2195B4}"/>
          </ac:spMkLst>
        </pc:spChg>
        <pc:spChg chg="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34" creationId="{FF75D616-89C4-C3BF-B581-6289AE75EB77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42" creationId="{3E08C0E2-69B6-72D3-C6CD-D2F5442E9DB0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45" creationId="{6764D436-351B-A741-0308-6E4A2D5821C6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46" creationId="{7924D1EE-068E-42DD-A38A-EE443FFBC27B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47" creationId="{45156BD5-6AC4-4DB2-8142-81690DEFE323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48" creationId="{929BABD4-DAC3-4C8F-A5DD-D56108216AC6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49" creationId="{B0E2DED1-B204-41BC-BF9C-61DB399D10A3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50" creationId="{0F319520-68FD-44DD-B47F-E8487A0E423F}"/>
          </ac:spMkLst>
        </pc:spChg>
        <pc:spChg chg="del">
          <ac:chgData name="Simran Minhas" userId="7074361f-6834-4cc4-9c71-75116f6cc36f" providerId="ADAL" clId="{C7106A3A-031E-4E69-92B8-6B82701B0906}" dt="2025-01-22T14:23:27.077" v="1" actId="478"/>
          <ac:spMkLst>
            <pc:docMk/>
            <pc:sldMk cId="229935380" sldId="2032092834"/>
            <ac:spMk id="51" creationId="{2C1DF087-CD04-4A1B-9B29-CEED86729A44}"/>
          </ac:spMkLst>
        </pc:spChg>
        <pc:spChg chg="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54" creationId="{3F294C9E-D7B4-9209-A150-D6525B138898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57" creationId="{DDDBE219-2907-10B8-560C-53C32B8E1C44}"/>
          </ac:spMkLst>
        </pc:spChg>
        <pc:spChg chg="add mod">
          <ac:chgData name="Simran Minhas" userId="7074361f-6834-4cc4-9c71-75116f6cc36f" providerId="ADAL" clId="{C7106A3A-031E-4E69-92B8-6B82701B0906}" dt="2025-01-23T06:34:06.802" v="400" actId="1076"/>
          <ac:spMkLst>
            <pc:docMk/>
            <pc:sldMk cId="229935380" sldId="2032092834"/>
            <ac:spMk id="59" creationId="{E4805BDF-777E-9DD7-E6E3-A92BDB383541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60" creationId="{7B886228-099A-4859-5D32-141A77F9BA90}"/>
          </ac:spMkLst>
        </pc:spChg>
        <pc:spChg chg="add mod">
          <ac:chgData name="Simran Minhas" userId="7074361f-6834-4cc4-9c71-75116f6cc36f" providerId="ADAL" clId="{C7106A3A-031E-4E69-92B8-6B82701B0906}" dt="2025-01-23T06:34:18.725" v="432" actId="20577"/>
          <ac:spMkLst>
            <pc:docMk/>
            <pc:sldMk cId="229935380" sldId="2032092834"/>
            <ac:spMk id="61" creationId="{961F8F2A-AD99-9C9F-014A-ED201E2B0590}"/>
          </ac:spMkLst>
        </pc:spChg>
        <pc:spChg chg="add mod">
          <ac:chgData name="Simran Minhas" userId="7074361f-6834-4cc4-9c71-75116f6cc36f" providerId="ADAL" clId="{C7106A3A-031E-4E69-92B8-6B82701B0906}" dt="2025-01-22T14:23:31.722" v="2"/>
          <ac:spMkLst>
            <pc:docMk/>
            <pc:sldMk cId="229935380" sldId="2032092834"/>
            <ac:spMk id="63" creationId="{B6CF4671-A26B-5EBB-B9B0-621F91EA283B}"/>
          </ac:spMkLst>
        </pc:spChg>
        <pc:spChg chg="add mod">
          <ac:chgData name="Simran Minhas" userId="7074361f-6834-4cc4-9c71-75116f6cc36f" providerId="ADAL" clId="{C7106A3A-031E-4E69-92B8-6B82701B0906}" dt="2025-01-22T14:23:58.679" v="4"/>
          <ac:spMkLst>
            <pc:docMk/>
            <pc:sldMk cId="229935380" sldId="2032092834"/>
            <ac:spMk id="70" creationId="{137C71AA-9CE7-38A8-8DD2-E99258641B37}"/>
          </ac:spMkLst>
        </pc:spChg>
        <pc:spChg chg="add mod">
          <ac:chgData name="Simran Minhas" userId="7074361f-6834-4cc4-9c71-75116f6cc36f" providerId="ADAL" clId="{C7106A3A-031E-4E69-92B8-6B82701B0906}" dt="2025-01-22T14:24:04.477" v="5"/>
          <ac:spMkLst>
            <pc:docMk/>
            <pc:sldMk cId="229935380" sldId="2032092834"/>
            <ac:spMk id="72" creationId="{F91AA3CA-C555-EA14-79B1-2ABE809278E0}"/>
          </ac:spMkLst>
        </pc:spChg>
        <pc:spChg chg="add mod">
          <ac:chgData name="Simran Minhas" userId="7074361f-6834-4cc4-9c71-75116f6cc36f" providerId="ADAL" clId="{C7106A3A-031E-4E69-92B8-6B82701B0906}" dt="2025-01-22T14:25:49.818" v="19" actId="20577"/>
          <ac:spMkLst>
            <pc:docMk/>
            <pc:sldMk cId="229935380" sldId="2032092834"/>
            <ac:spMk id="73" creationId="{0D888BB8-BCA7-3514-CAEE-700A7ADDF8C0}"/>
          </ac:spMkLst>
        </pc:spChg>
        <pc:grpChg chg="del">
          <ac:chgData name="Simran Minhas" userId="7074361f-6834-4cc4-9c71-75116f6cc36f" providerId="ADAL" clId="{C7106A3A-031E-4E69-92B8-6B82701B0906}" dt="2025-01-22T14:23:27.077" v="1" actId="478"/>
          <ac:grpSpMkLst>
            <pc:docMk/>
            <pc:sldMk cId="229935380" sldId="2032092834"/>
            <ac:grpSpMk id="3" creationId="{94BDB7B2-5C6C-4829-AE9D-225FC03151DF}"/>
          </ac:grpSpMkLst>
        </pc:grpChg>
        <pc:grpChg chg="add mod">
          <ac:chgData name="Simran Minhas" userId="7074361f-6834-4cc4-9c71-75116f6cc36f" providerId="ADAL" clId="{C7106A3A-031E-4E69-92B8-6B82701B0906}" dt="2025-01-22T14:23:31.722" v="2"/>
          <ac:grpSpMkLst>
            <pc:docMk/>
            <pc:sldMk cId="229935380" sldId="2032092834"/>
            <ac:grpSpMk id="33" creationId="{3F127672-8FCE-DDA6-D998-2AF0E761DC75}"/>
          </ac:grpSpMkLst>
        </pc:grpChg>
        <pc:grpChg chg="del">
          <ac:chgData name="Simran Minhas" userId="7074361f-6834-4cc4-9c71-75116f6cc36f" providerId="ADAL" clId="{C7106A3A-031E-4E69-92B8-6B82701B0906}" dt="2025-01-22T14:23:27.077" v="1" actId="478"/>
          <ac:grpSpMkLst>
            <pc:docMk/>
            <pc:sldMk cId="229935380" sldId="2032092834"/>
            <ac:grpSpMk id="44" creationId="{5A544116-ECD0-4FA2-B8BB-7F504087059A}"/>
          </ac:grpSpMkLst>
        </pc:grpChg>
        <pc:grpChg chg="add mod">
          <ac:chgData name="Simran Minhas" userId="7074361f-6834-4cc4-9c71-75116f6cc36f" providerId="ADAL" clId="{C7106A3A-031E-4E69-92B8-6B82701B0906}" dt="2025-01-22T14:23:31.722" v="2"/>
          <ac:grpSpMkLst>
            <pc:docMk/>
            <pc:sldMk cId="229935380" sldId="2032092834"/>
            <ac:grpSpMk id="53" creationId="{B22024F0-06EC-05DA-7DFC-BEC79B1047D6}"/>
          </ac:grpSpMkLst>
        </pc:grpChg>
        <pc:grpChg chg="del">
          <ac:chgData name="Simran Minhas" userId="7074361f-6834-4cc4-9c71-75116f6cc36f" providerId="ADAL" clId="{C7106A3A-031E-4E69-92B8-6B82701B0906}" dt="2025-01-22T14:23:27.077" v="1" actId="478"/>
          <ac:grpSpMkLst>
            <pc:docMk/>
            <pc:sldMk cId="229935380" sldId="2032092834"/>
            <ac:grpSpMk id="62" creationId="{F2D8812D-19D5-481B-B622-DA88A1448C53}"/>
          </ac:grpSpMkLst>
        </pc:grpChg>
        <pc:grpChg chg="del">
          <ac:chgData name="Simran Minhas" userId="7074361f-6834-4cc4-9c71-75116f6cc36f" providerId="ADAL" clId="{C7106A3A-031E-4E69-92B8-6B82701B0906}" dt="2025-01-22T14:23:27.077" v="1" actId="478"/>
          <ac:grpSpMkLst>
            <pc:docMk/>
            <pc:sldMk cId="229935380" sldId="2032092834"/>
            <ac:grpSpMk id="64" creationId="{005EFAA5-77B5-486A-B88C-04D52C2EA8BA}"/>
          </ac:grpSpMkLst>
        </pc:grpChg>
        <pc:grpChg chg="del">
          <ac:chgData name="Simran Minhas" userId="7074361f-6834-4cc4-9c71-75116f6cc36f" providerId="ADAL" clId="{C7106A3A-031E-4E69-92B8-6B82701B0906}" dt="2025-01-22T14:23:27.077" v="1" actId="478"/>
          <ac:grpSpMkLst>
            <pc:docMk/>
            <pc:sldMk cId="229935380" sldId="2032092834"/>
            <ac:grpSpMk id="67" creationId="{2624FFD2-3B20-45EE-A683-D655A260E61F}"/>
          </ac:grpSpMkLst>
        </pc:grpChg>
        <pc:grpChg chg="del">
          <ac:chgData name="Simran Minhas" userId="7074361f-6834-4cc4-9c71-75116f6cc36f" providerId="ADAL" clId="{C7106A3A-031E-4E69-92B8-6B82701B0906}" dt="2025-01-22T14:23:27.077" v="1" actId="478"/>
          <ac:grpSpMkLst>
            <pc:docMk/>
            <pc:sldMk cId="229935380" sldId="2032092834"/>
            <ac:grpSpMk id="71" creationId="{9D980EC8-3463-46A4-A092-6CED2EECDE4A}"/>
          </ac:grpSpMkLst>
        </pc:grpChg>
        <pc:picChg chg="mod">
          <ac:chgData name="Simran Minhas" userId="7074361f-6834-4cc4-9c71-75116f6cc36f" providerId="ADAL" clId="{C7106A3A-031E-4E69-92B8-6B82701B0906}" dt="2025-01-22T14:23:31.722" v="2"/>
          <ac:picMkLst>
            <pc:docMk/>
            <pc:sldMk cId="229935380" sldId="2032092834"/>
            <ac:picMk id="36" creationId="{A1F96B00-3770-4C6A-875E-3AA9D4F32061}"/>
          </ac:picMkLst>
        </pc:picChg>
        <pc:picChg chg="mod">
          <ac:chgData name="Simran Minhas" userId="7074361f-6834-4cc4-9c71-75116f6cc36f" providerId="ADAL" clId="{C7106A3A-031E-4E69-92B8-6B82701B0906}" dt="2025-01-22T14:23:31.722" v="2"/>
          <ac:picMkLst>
            <pc:docMk/>
            <pc:sldMk cId="229935380" sldId="2032092834"/>
            <ac:picMk id="55" creationId="{63D6D9AC-31AC-7AAC-14DB-C959846052F3}"/>
          </ac:picMkLst>
        </pc:picChg>
        <pc:picChg chg="add mod">
          <ac:chgData name="Simran Minhas" userId="7074361f-6834-4cc4-9c71-75116f6cc36f" providerId="ADAL" clId="{C7106A3A-031E-4E69-92B8-6B82701B0906}" dt="2025-01-22T14:23:31.722" v="2"/>
          <ac:picMkLst>
            <pc:docMk/>
            <pc:sldMk cId="229935380" sldId="2032092834"/>
            <ac:picMk id="65" creationId="{0B3622EC-A666-2EA4-53A4-6950F4C81FC3}"/>
          </ac:picMkLst>
        </pc:picChg>
        <pc:picChg chg="add mod">
          <ac:chgData name="Simran Minhas" userId="7074361f-6834-4cc4-9c71-75116f6cc36f" providerId="ADAL" clId="{C7106A3A-031E-4E69-92B8-6B82701B0906}" dt="2025-01-22T14:23:31.722" v="2"/>
          <ac:picMkLst>
            <pc:docMk/>
            <pc:sldMk cId="229935380" sldId="2032092834"/>
            <ac:picMk id="66" creationId="{0638B680-4615-CC02-C8FB-4038AA509CBD}"/>
          </ac:picMkLst>
        </pc:picChg>
        <pc:picChg chg="add mod">
          <ac:chgData name="Simran Minhas" userId="7074361f-6834-4cc4-9c71-75116f6cc36f" providerId="ADAL" clId="{C7106A3A-031E-4E69-92B8-6B82701B0906}" dt="2025-01-22T14:23:31.722" v="2"/>
          <ac:picMkLst>
            <pc:docMk/>
            <pc:sldMk cId="229935380" sldId="2032092834"/>
            <ac:picMk id="68" creationId="{E6FC8E31-05E6-F167-8C7D-230BFA5A67D8}"/>
          </ac:picMkLst>
        </pc:picChg>
        <pc:picChg chg="add mod">
          <ac:chgData name="Simran Minhas" userId="7074361f-6834-4cc4-9c71-75116f6cc36f" providerId="ADAL" clId="{C7106A3A-031E-4E69-92B8-6B82701B0906}" dt="2025-01-22T14:23:31.722" v="2"/>
          <ac:picMkLst>
            <pc:docMk/>
            <pc:sldMk cId="229935380" sldId="2032092834"/>
            <ac:picMk id="69" creationId="{8DB7F9FC-7167-27CC-B904-76E3176B518C}"/>
          </ac:picMkLst>
        </pc:picChg>
        <pc:cxnChg chg="del mod">
          <ac:chgData name="Simran Minhas" userId="7074361f-6834-4cc4-9c71-75116f6cc36f" providerId="ADAL" clId="{C7106A3A-031E-4E69-92B8-6B82701B0906}" dt="2025-01-22T14:23:27.077" v="1" actId="478"/>
          <ac:cxnSpMkLst>
            <pc:docMk/>
            <pc:sldMk cId="229935380" sldId="2032092834"/>
            <ac:cxnSpMk id="15" creationId="{FC1AB190-F302-408B-8AAF-24E3DADD90A8}"/>
          </ac:cxnSpMkLst>
        </pc:cxnChg>
        <pc:cxnChg chg="add mod">
          <ac:chgData name="Simran Minhas" userId="7074361f-6834-4cc4-9c71-75116f6cc36f" providerId="ADAL" clId="{C7106A3A-031E-4E69-92B8-6B82701B0906}" dt="2025-01-22T14:23:31.722" v="2"/>
          <ac:cxnSpMkLst>
            <pc:docMk/>
            <pc:sldMk cId="229935380" sldId="2032092834"/>
            <ac:cxnSpMk id="20" creationId="{CACADBA9-6559-3EC6-DC5F-9CF91D98F583}"/>
          </ac:cxnSpMkLst>
        </pc:cxnChg>
        <pc:cxnChg chg="del mod">
          <ac:chgData name="Simran Minhas" userId="7074361f-6834-4cc4-9c71-75116f6cc36f" providerId="ADAL" clId="{C7106A3A-031E-4E69-92B8-6B82701B0906}" dt="2025-01-22T14:23:27.077" v="1" actId="478"/>
          <ac:cxnSpMkLst>
            <pc:docMk/>
            <pc:sldMk cId="229935380" sldId="2032092834"/>
            <ac:cxnSpMk id="21" creationId="{6323D6A3-28FE-45D8-9D9D-21B0F44BF6E0}"/>
          </ac:cxnSpMkLst>
        </pc:cxnChg>
        <pc:cxnChg chg="del mod">
          <ac:chgData name="Simran Minhas" userId="7074361f-6834-4cc4-9c71-75116f6cc36f" providerId="ADAL" clId="{C7106A3A-031E-4E69-92B8-6B82701B0906}" dt="2025-01-22T14:23:27.077" v="1" actId="478"/>
          <ac:cxnSpMkLst>
            <pc:docMk/>
            <pc:sldMk cId="229935380" sldId="2032092834"/>
            <ac:cxnSpMk id="22" creationId="{8741920A-E116-47AC-874B-5F78880EFE16}"/>
          </ac:cxnSpMkLst>
        </pc:cxnChg>
        <pc:cxnChg chg="del mod">
          <ac:chgData name="Simran Minhas" userId="7074361f-6834-4cc4-9c71-75116f6cc36f" providerId="ADAL" clId="{C7106A3A-031E-4E69-92B8-6B82701B0906}" dt="2025-01-22T14:23:27.077" v="1" actId="478"/>
          <ac:cxnSpMkLst>
            <pc:docMk/>
            <pc:sldMk cId="229935380" sldId="2032092834"/>
            <ac:cxnSpMk id="23" creationId="{D61583BF-D30D-4D44-8BCD-EC604C7FC5F6}"/>
          </ac:cxnSpMkLst>
        </pc:cxnChg>
        <pc:cxnChg chg="del mod">
          <ac:chgData name="Simran Minhas" userId="7074361f-6834-4cc4-9c71-75116f6cc36f" providerId="ADAL" clId="{C7106A3A-031E-4E69-92B8-6B82701B0906}" dt="2025-01-22T14:23:27.077" v="1" actId="478"/>
          <ac:cxnSpMkLst>
            <pc:docMk/>
            <pc:sldMk cId="229935380" sldId="2032092834"/>
            <ac:cxnSpMk id="24" creationId="{89B712F3-1C87-4314-A366-BFDC8866FE23}"/>
          </ac:cxnSpMkLst>
        </pc:cxnChg>
        <pc:cxnChg chg="del mod">
          <ac:chgData name="Simran Minhas" userId="7074361f-6834-4cc4-9c71-75116f6cc36f" providerId="ADAL" clId="{C7106A3A-031E-4E69-92B8-6B82701B0906}" dt="2025-01-22T14:23:27.077" v="1" actId="478"/>
          <ac:cxnSpMkLst>
            <pc:docMk/>
            <pc:sldMk cId="229935380" sldId="2032092834"/>
            <ac:cxnSpMk id="25" creationId="{F6709026-324F-4C5D-B48B-AEF696A5694C}"/>
          </ac:cxnSpMkLst>
        </pc:cxnChg>
        <pc:cxnChg chg="add mod">
          <ac:chgData name="Simran Minhas" userId="7074361f-6834-4cc4-9c71-75116f6cc36f" providerId="ADAL" clId="{C7106A3A-031E-4E69-92B8-6B82701B0906}" dt="2025-01-22T14:23:31.722" v="2"/>
          <ac:cxnSpMkLst>
            <pc:docMk/>
            <pc:sldMk cId="229935380" sldId="2032092834"/>
            <ac:cxnSpMk id="41" creationId="{223F4114-E26F-7117-6011-383036E83E24}"/>
          </ac:cxnSpMkLst>
        </pc:cxnChg>
        <pc:cxnChg chg="add mod">
          <ac:chgData name="Simran Minhas" userId="7074361f-6834-4cc4-9c71-75116f6cc36f" providerId="ADAL" clId="{C7106A3A-031E-4E69-92B8-6B82701B0906}" dt="2025-01-22T14:23:31.722" v="2"/>
          <ac:cxnSpMkLst>
            <pc:docMk/>
            <pc:sldMk cId="229935380" sldId="2032092834"/>
            <ac:cxnSpMk id="43" creationId="{E8833D89-5294-EA42-E212-BD67631F4652}"/>
          </ac:cxnSpMkLst>
        </pc:cxnChg>
        <pc:cxnChg chg="add mod">
          <ac:chgData name="Simran Minhas" userId="7074361f-6834-4cc4-9c71-75116f6cc36f" providerId="ADAL" clId="{C7106A3A-031E-4E69-92B8-6B82701B0906}" dt="2025-01-22T14:23:31.722" v="2"/>
          <ac:cxnSpMkLst>
            <pc:docMk/>
            <pc:sldMk cId="229935380" sldId="2032092834"/>
            <ac:cxnSpMk id="52" creationId="{0E3179A9-43A8-DB01-2351-DECBEA71FD15}"/>
          </ac:cxnSpMkLst>
        </pc:cxnChg>
        <pc:cxnChg chg="add mod">
          <ac:chgData name="Simran Minhas" userId="7074361f-6834-4cc4-9c71-75116f6cc36f" providerId="ADAL" clId="{C7106A3A-031E-4E69-92B8-6B82701B0906}" dt="2025-01-22T14:23:31.722" v="2"/>
          <ac:cxnSpMkLst>
            <pc:docMk/>
            <pc:sldMk cId="229935380" sldId="2032092834"/>
            <ac:cxnSpMk id="56" creationId="{4264A9A2-EAEC-7B3F-27E7-C2F209F6C9A2}"/>
          </ac:cxnSpMkLst>
        </pc:cxnChg>
        <pc:cxnChg chg="add mod">
          <ac:chgData name="Simran Minhas" userId="7074361f-6834-4cc4-9c71-75116f6cc36f" providerId="ADAL" clId="{C7106A3A-031E-4E69-92B8-6B82701B0906}" dt="2025-01-22T14:23:31.722" v="2"/>
          <ac:cxnSpMkLst>
            <pc:docMk/>
            <pc:sldMk cId="229935380" sldId="2032092834"/>
            <ac:cxnSpMk id="58" creationId="{1754B5E5-EF42-53D6-583F-019770D98D73}"/>
          </ac:cxnSpMkLst>
        </pc:cxnChg>
      </pc:sldChg>
      <pc:sldChg chg="modSp mod">
        <pc:chgData name="Simran Minhas" userId="7074361f-6834-4cc4-9c71-75116f6cc36f" providerId="ADAL" clId="{C7106A3A-031E-4E69-92B8-6B82701B0906}" dt="2025-01-23T05:03:11.847" v="351" actId="20577"/>
        <pc:sldMkLst>
          <pc:docMk/>
          <pc:sldMk cId="3279896" sldId="2032092835"/>
        </pc:sldMkLst>
        <pc:spChg chg="mod">
          <ac:chgData name="Simran Minhas" userId="7074361f-6834-4cc4-9c71-75116f6cc36f" providerId="ADAL" clId="{C7106A3A-031E-4E69-92B8-6B82701B0906}" dt="2025-01-22T19:35:47.947" v="228"/>
          <ac:spMkLst>
            <pc:docMk/>
            <pc:sldMk cId="3279896" sldId="2032092835"/>
            <ac:spMk id="2" creationId="{083EC0F6-9B5D-966A-B2B4-3766DCAE7207}"/>
          </ac:spMkLst>
        </pc:spChg>
        <pc:spChg chg="mod">
          <ac:chgData name="Simran Minhas" userId="7074361f-6834-4cc4-9c71-75116f6cc36f" providerId="ADAL" clId="{C7106A3A-031E-4E69-92B8-6B82701B0906}" dt="2025-01-23T05:03:11.847" v="351" actId="20577"/>
          <ac:spMkLst>
            <pc:docMk/>
            <pc:sldMk cId="3279896" sldId="2032092835"/>
            <ac:spMk id="4" creationId="{9C9E9E81-1AD5-D50F-436E-D3F7ED07657E}"/>
          </ac:spMkLst>
        </pc:spChg>
      </pc:sldChg>
      <pc:sldChg chg="modSp mod">
        <pc:chgData name="Simran Minhas" userId="7074361f-6834-4cc4-9c71-75116f6cc36f" providerId="ADAL" clId="{C7106A3A-031E-4E69-92B8-6B82701B0906}" dt="2025-01-23T05:07:42.429" v="353" actId="1036"/>
        <pc:sldMkLst>
          <pc:docMk/>
          <pc:sldMk cId="3859080108" sldId="2032092836"/>
        </pc:sldMkLst>
        <pc:spChg chg="mod">
          <ac:chgData name="Simran Minhas" userId="7074361f-6834-4cc4-9c71-75116f6cc36f" providerId="ADAL" clId="{C7106A3A-031E-4E69-92B8-6B82701B0906}" dt="2025-01-23T05:07:42.429" v="353" actId="1036"/>
          <ac:spMkLst>
            <pc:docMk/>
            <pc:sldMk cId="3859080108" sldId="2032092836"/>
            <ac:spMk id="2" creationId="{6BBEAA1D-4A21-B8BA-8C4D-4FA3521A685C}"/>
          </ac:spMkLst>
        </pc:spChg>
        <pc:picChg chg="mod">
          <ac:chgData name="Simran Minhas" userId="7074361f-6834-4cc4-9c71-75116f6cc36f" providerId="ADAL" clId="{C7106A3A-031E-4E69-92B8-6B82701B0906}" dt="2025-01-23T05:07:40.236" v="352" actId="1035"/>
          <ac:picMkLst>
            <pc:docMk/>
            <pc:sldMk cId="3859080108" sldId="2032092836"/>
            <ac:picMk id="3074" creationId="{E20A92E3-2FEC-6603-7DE9-E61DD0476B6C}"/>
          </ac:picMkLst>
        </pc:picChg>
      </pc:sldChg>
      <pc:sldChg chg="modSp mod">
        <pc:chgData name="Simran Minhas" userId="7074361f-6834-4cc4-9c71-75116f6cc36f" providerId="ADAL" clId="{C7106A3A-031E-4E69-92B8-6B82701B0906}" dt="2025-01-23T03:54:51.349" v="290" actId="123"/>
        <pc:sldMkLst>
          <pc:docMk/>
          <pc:sldMk cId="3944413380" sldId="2032092837"/>
        </pc:sldMkLst>
        <pc:spChg chg="mod">
          <ac:chgData name="Simran Minhas" userId="7074361f-6834-4cc4-9c71-75116f6cc36f" providerId="ADAL" clId="{C7106A3A-031E-4E69-92B8-6B82701B0906}" dt="2025-01-23T03:54:51.349" v="290" actId="123"/>
          <ac:spMkLst>
            <pc:docMk/>
            <pc:sldMk cId="3944413380" sldId="2032092837"/>
            <ac:spMk id="2" creationId="{880B6CD7-C1FE-67A4-2A09-1BB4A25ABA66}"/>
          </ac:spMkLst>
        </pc:spChg>
      </pc:sldChg>
      <pc:sldChg chg="modSp">
        <pc:chgData name="Simran Minhas" userId="7074361f-6834-4cc4-9c71-75116f6cc36f" providerId="ADAL" clId="{C7106A3A-031E-4E69-92B8-6B82701B0906}" dt="2025-01-22T19:36:03.611" v="233"/>
        <pc:sldMkLst>
          <pc:docMk/>
          <pc:sldMk cId="2472153430" sldId="2032092838"/>
        </pc:sldMkLst>
        <pc:spChg chg="mod">
          <ac:chgData name="Simran Minhas" userId="7074361f-6834-4cc4-9c71-75116f6cc36f" providerId="ADAL" clId="{C7106A3A-031E-4E69-92B8-6B82701B0906}" dt="2025-01-22T19:36:03.611" v="233"/>
          <ac:spMkLst>
            <pc:docMk/>
            <pc:sldMk cId="2472153430" sldId="2032092838"/>
            <ac:spMk id="2" creationId="{18A62AC9-5BE1-4155-9553-49BE7AF78BBB}"/>
          </ac:spMkLst>
        </pc:spChg>
      </pc:sldChg>
      <pc:sldChg chg="addSp delSp modSp mod">
        <pc:chgData name="Simran Minhas" userId="7074361f-6834-4cc4-9c71-75116f6cc36f" providerId="ADAL" clId="{C7106A3A-031E-4E69-92B8-6B82701B0906}" dt="2025-01-23T03:56:43.978" v="294" actId="732"/>
        <pc:sldMkLst>
          <pc:docMk/>
          <pc:sldMk cId="2084275840" sldId="2032093005"/>
        </pc:sldMkLst>
        <pc:spChg chg="del">
          <ac:chgData name="Simran Minhas" userId="7074361f-6834-4cc4-9c71-75116f6cc36f" providerId="ADAL" clId="{C7106A3A-031E-4E69-92B8-6B82701B0906}" dt="2025-01-22T19:14:07.561" v="37" actId="478"/>
          <ac:spMkLst>
            <pc:docMk/>
            <pc:sldMk cId="2084275840" sldId="2032093005"/>
            <ac:spMk id="6" creationId="{B0A8057A-CF71-4673-810A-8037FF8B5618}"/>
          </ac:spMkLst>
        </pc:spChg>
        <pc:spChg chg="del">
          <ac:chgData name="Simran Minhas" userId="7074361f-6834-4cc4-9c71-75116f6cc36f" providerId="ADAL" clId="{C7106A3A-031E-4E69-92B8-6B82701B0906}" dt="2025-01-22T19:14:07.561" v="37" actId="478"/>
          <ac:spMkLst>
            <pc:docMk/>
            <pc:sldMk cId="2084275840" sldId="2032093005"/>
            <ac:spMk id="7" creationId="{836F693D-5942-4BA9-9BEB-34BAA95C71D3}"/>
          </ac:spMkLst>
        </pc:spChg>
        <pc:spChg chg="del">
          <ac:chgData name="Simran Minhas" userId="7074361f-6834-4cc4-9c71-75116f6cc36f" providerId="ADAL" clId="{C7106A3A-031E-4E69-92B8-6B82701B0906}" dt="2025-01-22T19:14:07.561" v="37" actId="478"/>
          <ac:spMkLst>
            <pc:docMk/>
            <pc:sldMk cId="2084275840" sldId="2032093005"/>
            <ac:spMk id="8" creationId="{5A957CD4-D94F-436E-905D-6299BC810FC5}"/>
          </ac:spMkLst>
        </pc:spChg>
        <pc:spChg chg="del">
          <ac:chgData name="Simran Minhas" userId="7074361f-6834-4cc4-9c71-75116f6cc36f" providerId="ADAL" clId="{C7106A3A-031E-4E69-92B8-6B82701B0906}" dt="2025-01-22T19:14:07.561" v="37" actId="478"/>
          <ac:spMkLst>
            <pc:docMk/>
            <pc:sldMk cId="2084275840" sldId="2032093005"/>
            <ac:spMk id="11" creationId="{9A2A4AD4-A307-4354-8679-BF3EAD4FC075}"/>
          </ac:spMkLst>
        </pc:spChg>
        <pc:spChg chg="mod">
          <ac:chgData name="Simran Minhas" userId="7074361f-6834-4cc4-9c71-75116f6cc36f" providerId="ADAL" clId="{C7106A3A-031E-4E69-92B8-6B82701B0906}" dt="2025-01-22T19:36:19.723" v="237" actId="1076"/>
          <ac:spMkLst>
            <pc:docMk/>
            <pc:sldMk cId="2084275840" sldId="2032093005"/>
            <ac:spMk id="18" creationId="{7C08711F-3CD8-4F42-A250-A38D518E76E5}"/>
          </ac:spMkLst>
        </pc:spChg>
        <pc:spChg chg="del">
          <ac:chgData name="Simran Minhas" userId="7074361f-6834-4cc4-9c71-75116f6cc36f" providerId="ADAL" clId="{C7106A3A-031E-4E69-92B8-6B82701B0906}" dt="2025-01-22T19:14:07.561" v="37" actId="478"/>
          <ac:spMkLst>
            <pc:docMk/>
            <pc:sldMk cId="2084275840" sldId="2032093005"/>
            <ac:spMk id="25" creationId="{44BF3461-8B33-4137-8AF0-1C20A864717B}"/>
          </ac:spMkLst>
        </pc:spChg>
        <pc:spChg chg="del">
          <ac:chgData name="Simran Minhas" userId="7074361f-6834-4cc4-9c71-75116f6cc36f" providerId="ADAL" clId="{C7106A3A-031E-4E69-92B8-6B82701B0906}" dt="2025-01-22T19:14:07.561" v="37" actId="478"/>
          <ac:spMkLst>
            <pc:docMk/>
            <pc:sldMk cId="2084275840" sldId="2032093005"/>
            <ac:spMk id="26" creationId="{8958612B-E4A8-4A40-8B28-17958F61B95A}"/>
          </ac:spMkLst>
        </pc:spChg>
        <pc:grpChg chg="del">
          <ac:chgData name="Simran Minhas" userId="7074361f-6834-4cc4-9c71-75116f6cc36f" providerId="ADAL" clId="{C7106A3A-031E-4E69-92B8-6B82701B0906}" dt="2025-01-22T19:14:07.561" v="37" actId="478"/>
          <ac:grpSpMkLst>
            <pc:docMk/>
            <pc:sldMk cId="2084275840" sldId="2032093005"/>
            <ac:grpSpMk id="44" creationId="{F2DE03BC-B2C7-421D-BBEA-2022B8B293BD}"/>
          </ac:grpSpMkLst>
        </pc:grpChg>
        <pc:graphicFrameChg chg="del">
          <ac:chgData name="Simran Minhas" userId="7074361f-6834-4cc4-9c71-75116f6cc36f" providerId="ADAL" clId="{C7106A3A-031E-4E69-92B8-6B82701B0906}" dt="2025-01-22T19:14:07.561" v="37" actId="478"/>
          <ac:graphicFrameMkLst>
            <pc:docMk/>
            <pc:sldMk cId="2084275840" sldId="2032093005"/>
            <ac:graphicFrameMk id="16" creationId="{4E395CD8-E7B3-4DD6-8874-741C8CB119C4}"/>
          </ac:graphicFrameMkLst>
        </pc:graphicFrameChg>
        <pc:graphicFrameChg chg="del">
          <ac:chgData name="Simran Minhas" userId="7074361f-6834-4cc4-9c71-75116f6cc36f" providerId="ADAL" clId="{C7106A3A-031E-4E69-92B8-6B82701B0906}" dt="2025-01-22T19:14:07.561" v="37" actId="478"/>
          <ac:graphicFrameMkLst>
            <pc:docMk/>
            <pc:sldMk cId="2084275840" sldId="2032093005"/>
            <ac:graphicFrameMk id="20" creationId="{A864748E-3EE0-4496-9677-EB0619107194}"/>
          </ac:graphicFrameMkLst>
        </pc:graphicFrameChg>
        <pc:graphicFrameChg chg="del">
          <ac:chgData name="Simran Minhas" userId="7074361f-6834-4cc4-9c71-75116f6cc36f" providerId="ADAL" clId="{C7106A3A-031E-4E69-92B8-6B82701B0906}" dt="2025-01-22T19:14:07.561" v="37" actId="478"/>
          <ac:graphicFrameMkLst>
            <pc:docMk/>
            <pc:sldMk cId="2084275840" sldId="2032093005"/>
            <ac:graphicFrameMk id="28" creationId="{209BD081-3836-4D99-9D3F-96F6A5F61E62}"/>
          </ac:graphicFrameMkLst>
        </pc:graphicFrameChg>
        <pc:graphicFrameChg chg="del">
          <ac:chgData name="Simran Minhas" userId="7074361f-6834-4cc4-9c71-75116f6cc36f" providerId="ADAL" clId="{C7106A3A-031E-4E69-92B8-6B82701B0906}" dt="2025-01-22T19:14:07.561" v="37" actId="478"/>
          <ac:graphicFrameMkLst>
            <pc:docMk/>
            <pc:sldMk cId="2084275840" sldId="2032093005"/>
            <ac:graphicFrameMk id="31" creationId="{0B15097D-A010-44C5-A31F-39BF094FD59A}"/>
          </ac:graphicFrameMkLst>
        </pc:graphicFrameChg>
        <pc:graphicFrameChg chg="del">
          <ac:chgData name="Simran Minhas" userId="7074361f-6834-4cc4-9c71-75116f6cc36f" providerId="ADAL" clId="{C7106A3A-031E-4E69-92B8-6B82701B0906}" dt="2025-01-22T19:14:07.561" v="37" actId="478"/>
          <ac:graphicFrameMkLst>
            <pc:docMk/>
            <pc:sldMk cId="2084275840" sldId="2032093005"/>
            <ac:graphicFrameMk id="38" creationId="{BD49FB01-0573-462C-87C0-ADE776EC4E86}"/>
          </ac:graphicFrameMkLst>
        </pc:graphicFrameChg>
        <pc:picChg chg="add del mod modCrop">
          <ac:chgData name="Simran Minhas" userId="7074361f-6834-4cc4-9c71-75116f6cc36f" providerId="ADAL" clId="{C7106A3A-031E-4E69-92B8-6B82701B0906}" dt="2025-01-23T03:18:06.185" v="271" actId="478"/>
          <ac:picMkLst>
            <pc:docMk/>
            <pc:sldMk cId="2084275840" sldId="2032093005"/>
            <ac:picMk id="3" creationId="{DC2985E6-36B9-C8BE-79A2-67D1D2CCCB26}"/>
          </ac:picMkLst>
        </pc:picChg>
        <pc:picChg chg="add del mod">
          <ac:chgData name="Simran Minhas" userId="7074361f-6834-4cc4-9c71-75116f6cc36f" providerId="ADAL" clId="{C7106A3A-031E-4E69-92B8-6B82701B0906}" dt="2025-01-23T03:50:41.795" v="275" actId="478"/>
          <ac:picMkLst>
            <pc:docMk/>
            <pc:sldMk cId="2084275840" sldId="2032093005"/>
            <ac:picMk id="5" creationId="{9610FD19-01E4-9F9E-35C0-DF6A3B37C360}"/>
          </ac:picMkLst>
        </pc:picChg>
        <pc:picChg chg="add mod modCrop">
          <ac:chgData name="Simran Minhas" userId="7074361f-6834-4cc4-9c71-75116f6cc36f" providerId="ADAL" clId="{C7106A3A-031E-4E69-92B8-6B82701B0906}" dt="2025-01-23T03:56:43.978" v="294" actId="732"/>
          <ac:picMkLst>
            <pc:docMk/>
            <pc:sldMk cId="2084275840" sldId="2032093005"/>
            <ac:picMk id="10" creationId="{C595BA09-9E29-C3B2-A671-9B798C77CCEB}"/>
          </ac:picMkLst>
        </pc:picChg>
      </pc:sldChg>
      <pc:sldChg chg="addSp delSp modSp add del mod">
        <pc:chgData name="Simran Minhas" userId="7074361f-6834-4cc4-9c71-75116f6cc36f" providerId="ADAL" clId="{C7106A3A-031E-4E69-92B8-6B82701B0906}" dt="2025-01-23T04:04:29.419" v="345" actId="47"/>
        <pc:sldMkLst>
          <pc:docMk/>
          <pc:sldMk cId="1197103266" sldId="2032093006"/>
        </pc:sldMkLst>
        <pc:spChg chg="mod">
          <ac:chgData name="Simran Minhas" userId="7074361f-6834-4cc4-9c71-75116f6cc36f" providerId="ADAL" clId="{C7106A3A-031E-4E69-92B8-6B82701B0906}" dt="2025-01-22T19:36:38.733" v="241"/>
          <ac:spMkLst>
            <pc:docMk/>
            <pc:sldMk cId="1197103266" sldId="2032093006"/>
            <ac:spMk id="2" creationId="{F153D642-CDE2-7A3E-16B9-FFC02E9B8F62}"/>
          </ac:spMkLst>
        </pc:spChg>
        <pc:spChg chg="mod">
          <ac:chgData name="Simran Minhas" userId="7074361f-6834-4cc4-9c71-75116f6cc36f" providerId="ADAL" clId="{C7106A3A-031E-4E69-92B8-6B82701B0906}" dt="2025-01-22T19:32:38.961" v="221"/>
          <ac:spMkLst>
            <pc:docMk/>
            <pc:sldMk cId="1197103266" sldId="2032093006"/>
            <ac:spMk id="4" creationId="{09185089-D528-DB77-B082-64E40C302C56}"/>
          </ac:spMkLst>
        </pc:spChg>
        <pc:spChg chg="add del mod">
          <ac:chgData name="Simran Minhas" userId="7074361f-6834-4cc4-9c71-75116f6cc36f" providerId="ADAL" clId="{C7106A3A-031E-4E69-92B8-6B82701B0906}" dt="2025-01-22T19:18:16.352" v="76" actId="22"/>
          <ac:spMkLst>
            <pc:docMk/>
            <pc:sldMk cId="1197103266" sldId="2032093006"/>
            <ac:spMk id="5" creationId="{30BBF5F8-394B-5048-65BA-FF032245D8B3}"/>
          </ac:spMkLst>
        </pc:spChg>
        <pc:spChg chg="add del mod">
          <ac:chgData name="Simran Minhas" userId="7074361f-6834-4cc4-9c71-75116f6cc36f" providerId="ADAL" clId="{C7106A3A-031E-4E69-92B8-6B82701B0906}" dt="2025-01-23T03:12:42.053" v="264" actId="22"/>
          <ac:spMkLst>
            <pc:docMk/>
            <pc:sldMk cId="1197103266" sldId="2032093006"/>
            <ac:spMk id="10" creationId="{0663D17A-FA48-C972-69EB-3CC0FBA8D32F}"/>
          </ac:spMkLst>
        </pc:spChg>
        <pc:picChg chg="del">
          <ac:chgData name="Simran Minhas" userId="7074361f-6834-4cc4-9c71-75116f6cc36f" providerId="ADAL" clId="{C7106A3A-031E-4E69-92B8-6B82701B0906}" dt="2025-01-22T19:18:13.595" v="75" actId="478"/>
          <ac:picMkLst>
            <pc:docMk/>
            <pc:sldMk cId="1197103266" sldId="2032093006"/>
            <ac:picMk id="7" creationId="{5FA2E684-62FC-C23D-70EC-1906E745945F}"/>
          </ac:picMkLst>
        </pc:picChg>
        <pc:picChg chg="add del mod ord">
          <ac:chgData name="Simran Minhas" userId="7074361f-6834-4cc4-9c71-75116f6cc36f" providerId="ADAL" clId="{C7106A3A-031E-4E69-92B8-6B82701B0906}" dt="2025-01-23T03:12:39.912" v="263" actId="478"/>
          <ac:picMkLst>
            <pc:docMk/>
            <pc:sldMk cId="1197103266" sldId="2032093006"/>
            <ac:picMk id="8" creationId="{8BE739E3-4E6A-2024-7AEE-E0FF6C183EE9}"/>
          </ac:picMkLst>
        </pc:picChg>
        <pc:picChg chg="add mod ord">
          <ac:chgData name="Simran Minhas" userId="7074361f-6834-4cc4-9c71-75116f6cc36f" providerId="ADAL" clId="{C7106A3A-031E-4E69-92B8-6B82701B0906}" dt="2025-01-23T03:12:49.394" v="266" actId="14100"/>
          <ac:picMkLst>
            <pc:docMk/>
            <pc:sldMk cId="1197103266" sldId="2032093006"/>
            <ac:picMk id="12" creationId="{66EF79F5-C2C6-9D30-0C1A-10FA6F98B0EB}"/>
          </ac:picMkLst>
        </pc:picChg>
        <pc:picChg chg="add del mod">
          <ac:chgData name="Simran Minhas" userId="7074361f-6834-4cc4-9c71-75116f6cc36f" providerId="ADAL" clId="{C7106A3A-031E-4E69-92B8-6B82701B0906}" dt="2025-01-23T04:01:24.346" v="316" actId="478"/>
          <ac:picMkLst>
            <pc:docMk/>
            <pc:sldMk cId="1197103266" sldId="2032093006"/>
            <ac:picMk id="13" creationId="{FCEDAF8D-0618-8B07-8F9C-CA07A89AC780}"/>
          </ac:picMkLst>
        </pc:picChg>
      </pc:sldChg>
      <pc:sldChg chg="delSp modSp add del mod">
        <pc:chgData name="Simran Minhas" userId="7074361f-6834-4cc4-9c71-75116f6cc36f" providerId="ADAL" clId="{C7106A3A-031E-4E69-92B8-6B82701B0906}" dt="2025-01-22T14:24:57.016" v="11" actId="47"/>
        <pc:sldMkLst>
          <pc:docMk/>
          <pc:sldMk cId="3793163184" sldId="2032093006"/>
        </pc:sldMkLst>
        <pc:spChg chg="mod">
          <ac:chgData name="Simran Minhas" userId="7074361f-6834-4cc4-9c71-75116f6cc36f" providerId="ADAL" clId="{C7106A3A-031E-4E69-92B8-6B82701B0906}" dt="2025-01-22T14:24:36.485" v="7" actId="1076"/>
          <ac:spMkLst>
            <pc:docMk/>
            <pc:sldMk cId="3793163184" sldId="2032093006"/>
            <ac:spMk id="10" creationId="{1C8519C4-C484-4D00-B096-BFD103F0C1EB}"/>
          </ac:spMkLst>
        </pc:spChg>
        <pc:cxnChg chg="del mod">
          <ac:chgData name="Simran Minhas" userId="7074361f-6834-4cc4-9c71-75116f6cc36f" providerId="ADAL" clId="{C7106A3A-031E-4E69-92B8-6B82701B0906}" dt="2025-01-22T14:24:40.733" v="8" actId="21"/>
          <ac:cxnSpMkLst>
            <pc:docMk/>
            <pc:sldMk cId="3793163184" sldId="2032093006"/>
            <ac:cxnSpMk id="25" creationId="{F6709026-324F-4C5D-B48B-AEF696A5694C}"/>
          </ac:cxnSpMkLst>
        </pc:cxnChg>
      </pc:sldChg>
      <pc:sldChg chg="add del">
        <pc:chgData name="Simran Minhas" userId="7074361f-6834-4cc4-9c71-75116f6cc36f" providerId="ADAL" clId="{C7106A3A-031E-4E69-92B8-6B82701B0906}" dt="2025-01-22T19:17:29.462" v="74" actId="2696"/>
        <pc:sldMkLst>
          <pc:docMk/>
          <pc:sldMk cId="308741755" sldId="2032093007"/>
        </pc:sldMkLst>
      </pc:sldChg>
      <pc:sldChg chg="addSp delSp modSp add del mod">
        <pc:chgData name="Simran Minhas" userId="7074361f-6834-4cc4-9c71-75116f6cc36f" providerId="ADAL" clId="{C7106A3A-031E-4E69-92B8-6B82701B0906}" dt="2025-01-23T04:01:08.849" v="312" actId="47"/>
        <pc:sldMkLst>
          <pc:docMk/>
          <pc:sldMk cId="2095296860" sldId="2032093007"/>
        </pc:sldMkLst>
        <pc:spChg chg="mod">
          <ac:chgData name="Simran Minhas" userId="7074361f-6834-4cc4-9c71-75116f6cc36f" providerId="ADAL" clId="{C7106A3A-031E-4E69-92B8-6B82701B0906}" dt="2025-01-23T03:57:22.757" v="298" actId="1036"/>
          <ac:spMkLst>
            <pc:docMk/>
            <pc:sldMk cId="2095296860" sldId="2032093007"/>
            <ac:spMk id="2" creationId="{90DA1C0D-DB5B-F72A-9720-A1FE23EC523D}"/>
          </ac:spMkLst>
        </pc:spChg>
        <pc:spChg chg="del mod">
          <ac:chgData name="Simran Minhas" userId="7074361f-6834-4cc4-9c71-75116f6cc36f" providerId="ADAL" clId="{C7106A3A-031E-4E69-92B8-6B82701B0906}" dt="2025-01-23T03:59:54.382" v="301" actId="21"/>
          <ac:spMkLst>
            <pc:docMk/>
            <pc:sldMk cId="2095296860" sldId="2032093007"/>
            <ac:spMk id="4" creationId="{49ED89FE-BF4A-6E51-CBA4-2DB71998EFBC}"/>
          </ac:spMkLst>
        </pc:spChg>
        <pc:spChg chg="add del mod">
          <ac:chgData name="Simran Minhas" userId="7074361f-6834-4cc4-9c71-75116f6cc36f" providerId="ADAL" clId="{C7106A3A-031E-4E69-92B8-6B82701B0906}" dt="2025-01-23T03:14:49.473" v="268" actId="22"/>
          <ac:spMkLst>
            <pc:docMk/>
            <pc:sldMk cId="2095296860" sldId="2032093007"/>
            <ac:spMk id="5" creationId="{BB43E66D-932E-C33E-BEA8-DB4A6EF64E0A}"/>
          </ac:spMkLst>
        </pc:spChg>
        <pc:picChg chg="del">
          <ac:chgData name="Simran Minhas" userId="7074361f-6834-4cc4-9c71-75116f6cc36f" providerId="ADAL" clId="{C7106A3A-031E-4E69-92B8-6B82701B0906}" dt="2025-01-23T03:14:47.077" v="267" actId="478"/>
          <ac:picMkLst>
            <pc:docMk/>
            <pc:sldMk cId="2095296860" sldId="2032093007"/>
            <ac:picMk id="7" creationId="{D7B43BD2-B960-2DE2-A3EE-5A275C8F1F81}"/>
          </ac:picMkLst>
        </pc:picChg>
        <pc:picChg chg="add mod ord">
          <ac:chgData name="Simran Minhas" userId="7074361f-6834-4cc4-9c71-75116f6cc36f" providerId="ADAL" clId="{C7106A3A-031E-4E69-92B8-6B82701B0906}" dt="2025-01-23T03:57:21.113" v="297" actId="1036"/>
          <ac:picMkLst>
            <pc:docMk/>
            <pc:sldMk cId="2095296860" sldId="2032093007"/>
            <ac:picMk id="8" creationId="{94537193-42B0-A141-CE40-17C3BC88A38D}"/>
          </ac:picMkLst>
        </pc:picChg>
      </pc:sldChg>
      <pc:sldChg chg="addSp delSp modSp add del mod ord">
        <pc:chgData name="Simran Minhas" userId="7074361f-6834-4cc4-9c71-75116f6cc36f" providerId="ADAL" clId="{C7106A3A-031E-4E69-92B8-6B82701B0906}" dt="2025-01-23T04:04:32.369" v="346" actId="47"/>
        <pc:sldMkLst>
          <pc:docMk/>
          <pc:sldMk cId="2506467856" sldId="2032093008"/>
        </pc:sldMkLst>
        <pc:spChg chg="mod">
          <ac:chgData name="Simran Minhas" userId="7074361f-6834-4cc4-9c71-75116f6cc36f" providerId="ADAL" clId="{C7106A3A-031E-4E69-92B8-6B82701B0906}" dt="2025-01-22T19:36:51.210" v="243" actId="255"/>
          <ac:spMkLst>
            <pc:docMk/>
            <pc:sldMk cId="2506467856" sldId="2032093008"/>
            <ac:spMk id="2" creationId="{4ED9A939-8ABB-AFB4-DC37-4382171F9853}"/>
          </ac:spMkLst>
        </pc:spChg>
        <pc:spChg chg="mod">
          <ac:chgData name="Simran Minhas" userId="7074361f-6834-4cc4-9c71-75116f6cc36f" providerId="ADAL" clId="{C7106A3A-031E-4E69-92B8-6B82701B0906}" dt="2025-01-22T19:32:44.805" v="222"/>
          <ac:spMkLst>
            <pc:docMk/>
            <pc:sldMk cId="2506467856" sldId="2032093008"/>
            <ac:spMk id="4" creationId="{9B88677A-5728-67C3-4F46-E130AF20D681}"/>
          </ac:spMkLst>
        </pc:spChg>
        <pc:spChg chg="add del mod">
          <ac:chgData name="Simran Minhas" userId="7074361f-6834-4cc4-9c71-75116f6cc36f" providerId="ADAL" clId="{C7106A3A-031E-4E69-92B8-6B82701B0906}" dt="2025-01-22T19:19:54.989" v="125" actId="22"/>
          <ac:spMkLst>
            <pc:docMk/>
            <pc:sldMk cId="2506467856" sldId="2032093008"/>
            <ac:spMk id="5" creationId="{378251BB-9C29-F6FF-A654-16D9DE6FCFD6}"/>
          </ac:spMkLst>
        </pc:spChg>
        <pc:spChg chg="add del mod">
          <ac:chgData name="Simran Minhas" userId="7074361f-6834-4cc4-9c71-75116f6cc36f" providerId="ADAL" clId="{C7106A3A-031E-4E69-92B8-6B82701B0906}" dt="2025-01-23T03:11:49.067" v="260" actId="22"/>
          <ac:spMkLst>
            <pc:docMk/>
            <pc:sldMk cId="2506467856" sldId="2032093008"/>
            <ac:spMk id="10" creationId="{67E1E321-FE89-75EA-895E-04C8758DA9C4}"/>
          </ac:spMkLst>
        </pc:spChg>
        <pc:picChg chg="del">
          <ac:chgData name="Simran Minhas" userId="7074361f-6834-4cc4-9c71-75116f6cc36f" providerId="ADAL" clId="{C7106A3A-031E-4E69-92B8-6B82701B0906}" dt="2025-01-22T19:19:52.171" v="124" actId="478"/>
          <ac:picMkLst>
            <pc:docMk/>
            <pc:sldMk cId="2506467856" sldId="2032093008"/>
            <ac:picMk id="7" creationId="{1A26A733-04A9-708F-4B28-48FAADD73C8F}"/>
          </ac:picMkLst>
        </pc:picChg>
        <pc:picChg chg="add del mod ord">
          <ac:chgData name="Simran Minhas" userId="7074361f-6834-4cc4-9c71-75116f6cc36f" providerId="ADAL" clId="{C7106A3A-031E-4E69-92B8-6B82701B0906}" dt="2025-01-23T03:11:46.924" v="259" actId="478"/>
          <ac:picMkLst>
            <pc:docMk/>
            <pc:sldMk cId="2506467856" sldId="2032093008"/>
            <ac:picMk id="8" creationId="{BA678141-4E6E-744A-4438-C98F540D45F3}"/>
          </ac:picMkLst>
        </pc:picChg>
        <pc:picChg chg="add mod ord">
          <ac:chgData name="Simran Minhas" userId="7074361f-6834-4cc4-9c71-75116f6cc36f" providerId="ADAL" clId="{C7106A3A-031E-4E69-92B8-6B82701B0906}" dt="2025-01-23T03:12:01.004" v="262" actId="1076"/>
          <ac:picMkLst>
            <pc:docMk/>
            <pc:sldMk cId="2506467856" sldId="2032093008"/>
            <ac:picMk id="12" creationId="{F04C55A1-DA01-31C2-B294-2B8972AC61B5}"/>
          </ac:picMkLst>
        </pc:picChg>
      </pc:sldChg>
      <pc:sldChg chg="addSp delSp modSp add del mod ord">
        <pc:chgData name="Simran Minhas" userId="7074361f-6834-4cc4-9c71-75116f6cc36f" providerId="ADAL" clId="{C7106A3A-031E-4E69-92B8-6B82701B0906}" dt="2025-01-23T04:04:34.552" v="348" actId="47"/>
        <pc:sldMkLst>
          <pc:docMk/>
          <pc:sldMk cId="4073608490" sldId="2032093009"/>
        </pc:sldMkLst>
        <pc:spChg chg="mod">
          <ac:chgData name="Simran Minhas" userId="7074361f-6834-4cc4-9c71-75116f6cc36f" providerId="ADAL" clId="{C7106A3A-031E-4E69-92B8-6B82701B0906}" dt="2025-01-23T03:56:59.887" v="295"/>
          <ac:spMkLst>
            <pc:docMk/>
            <pc:sldMk cId="4073608490" sldId="2032093009"/>
            <ac:spMk id="18" creationId="{AD267812-5CD9-DBC0-D4CB-402078D7A2E9}"/>
          </ac:spMkLst>
        </pc:spChg>
        <pc:picChg chg="del">
          <ac:chgData name="Simran Minhas" userId="7074361f-6834-4cc4-9c71-75116f6cc36f" providerId="ADAL" clId="{C7106A3A-031E-4E69-92B8-6B82701B0906}" dt="2025-01-22T19:29:51.446" v="159" actId="478"/>
          <ac:picMkLst>
            <pc:docMk/>
            <pc:sldMk cId="4073608490" sldId="2032093009"/>
            <ac:picMk id="3" creationId="{2C7FD6FC-CAEC-CCB3-314E-BA40E0964B2D}"/>
          </ac:picMkLst>
        </pc:picChg>
        <pc:picChg chg="add del mod">
          <ac:chgData name="Simran Minhas" userId="7074361f-6834-4cc4-9c71-75116f6cc36f" providerId="ADAL" clId="{C7106A3A-031E-4E69-92B8-6B82701B0906}" dt="2025-01-22T19:31:37.271" v="216" actId="478"/>
          <ac:picMkLst>
            <pc:docMk/>
            <pc:sldMk cId="4073608490" sldId="2032093009"/>
            <ac:picMk id="4" creationId="{B13E4C84-E95C-22EE-71B8-6BEF2999778D}"/>
          </ac:picMkLst>
        </pc:picChg>
        <pc:picChg chg="add del mod">
          <ac:chgData name="Simran Minhas" userId="7074361f-6834-4cc4-9c71-75116f6cc36f" providerId="ADAL" clId="{C7106A3A-031E-4E69-92B8-6B82701B0906}" dt="2025-01-23T03:51:47.801" v="279" actId="478"/>
          <ac:picMkLst>
            <pc:docMk/>
            <pc:sldMk cId="4073608490" sldId="2032093009"/>
            <ac:picMk id="6" creationId="{597299F5-71AD-E3DE-1329-CD202F927F08}"/>
          </ac:picMkLst>
        </pc:picChg>
        <pc:picChg chg="add mod modCrop">
          <ac:chgData name="Simran Minhas" userId="7074361f-6834-4cc4-9c71-75116f6cc36f" providerId="ADAL" clId="{C7106A3A-031E-4E69-92B8-6B82701B0906}" dt="2025-01-23T03:52:43.336" v="287" actId="1076"/>
          <ac:picMkLst>
            <pc:docMk/>
            <pc:sldMk cId="4073608490" sldId="2032093009"/>
            <ac:picMk id="8" creationId="{8037B929-91A9-B4CB-1151-C222FED4FAD8}"/>
          </ac:picMkLst>
        </pc:picChg>
      </pc:sldChg>
      <pc:sldChg chg="addSp delSp modSp new mod ord">
        <pc:chgData name="Simran Minhas" userId="7074361f-6834-4cc4-9c71-75116f6cc36f" providerId="ADAL" clId="{C7106A3A-031E-4E69-92B8-6B82701B0906}" dt="2025-01-23T07:34:22.212" v="471"/>
        <pc:sldMkLst>
          <pc:docMk/>
          <pc:sldMk cId="1745026511" sldId="2032093010"/>
        </pc:sldMkLst>
        <pc:spChg chg="mod">
          <ac:chgData name="Simran Minhas" userId="7074361f-6834-4cc4-9c71-75116f6cc36f" providerId="ADAL" clId="{C7106A3A-031E-4E69-92B8-6B82701B0906}" dt="2025-01-23T06:41:43.943" v="463" actId="20577"/>
          <ac:spMkLst>
            <pc:docMk/>
            <pc:sldMk cId="1745026511" sldId="2032093010"/>
            <ac:spMk id="2" creationId="{6A81E204-1748-71BD-9C93-D8AEBF168B6E}"/>
          </ac:spMkLst>
        </pc:spChg>
        <pc:picChg chg="add del mod modCrop">
          <ac:chgData name="Simran Minhas" userId="7074361f-6834-4cc4-9c71-75116f6cc36f" providerId="ADAL" clId="{C7106A3A-031E-4E69-92B8-6B82701B0906}" dt="2025-01-23T06:41:20.918" v="433" actId="478"/>
          <ac:picMkLst>
            <pc:docMk/>
            <pc:sldMk cId="1745026511" sldId="2032093010"/>
            <ac:picMk id="3" creationId="{E9D5E5B2-5F12-BB2F-FEF9-C292C1A0F8C8}"/>
          </ac:picMkLst>
        </pc:picChg>
        <pc:picChg chg="add mod modCrop">
          <ac:chgData name="Simran Minhas" userId="7074361f-6834-4cc4-9c71-75116f6cc36f" providerId="ADAL" clId="{C7106A3A-031E-4E69-92B8-6B82701B0906}" dt="2025-01-23T06:42:08.993" v="467" actId="732"/>
          <ac:picMkLst>
            <pc:docMk/>
            <pc:sldMk cId="1745026511" sldId="2032093010"/>
            <ac:picMk id="5" creationId="{DA0D0B2A-43B1-5877-B48C-E1E435C627CA}"/>
          </ac:picMkLst>
        </pc:picChg>
      </pc:sldChg>
      <pc:sldChg chg="addSp delSp modSp add mod ord">
        <pc:chgData name="Simran Minhas" userId="7074361f-6834-4cc4-9c71-75116f6cc36f" providerId="ADAL" clId="{C7106A3A-031E-4E69-92B8-6B82701B0906}" dt="2025-01-23T07:50:40.098" v="494" actId="14100"/>
        <pc:sldMkLst>
          <pc:docMk/>
          <pc:sldMk cId="1918580223" sldId="2032093011"/>
        </pc:sldMkLst>
        <pc:picChg chg="del">
          <ac:chgData name="Simran Minhas" userId="7074361f-6834-4cc4-9c71-75116f6cc36f" providerId="ADAL" clId="{C7106A3A-031E-4E69-92B8-6B82701B0906}" dt="2025-01-23T04:02:05.793" v="321" actId="478"/>
          <ac:picMkLst>
            <pc:docMk/>
            <pc:sldMk cId="1918580223" sldId="2032093011"/>
            <ac:picMk id="3" creationId="{3F4A9E1B-2FFA-2FF4-A9D9-D93AC045CEEB}"/>
          </ac:picMkLst>
        </pc:picChg>
        <pc:picChg chg="add mod">
          <ac:chgData name="Simran Minhas" userId="7074361f-6834-4cc4-9c71-75116f6cc36f" providerId="ADAL" clId="{C7106A3A-031E-4E69-92B8-6B82701B0906}" dt="2025-01-23T07:50:40.098" v="494" actId="14100"/>
          <ac:picMkLst>
            <pc:docMk/>
            <pc:sldMk cId="1918580223" sldId="2032093011"/>
            <ac:picMk id="4" creationId="{510415E2-793F-6141-3562-D2CCB4D5A47A}"/>
          </ac:picMkLst>
        </pc:picChg>
      </pc:sldChg>
      <pc:sldChg chg="addSp delSp modSp add mod ord">
        <pc:chgData name="Simran Minhas" userId="7074361f-6834-4cc4-9c71-75116f6cc36f" providerId="ADAL" clId="{C7106A3A-031E-4E69-92B8-6B82701B0906}" dt="2025-01-23T07:36:13.430" v="493"/>
        <pc:sldMkLst>
          <pc:docMk/>
          <pc:sldMk cId="3506977836" sldId="2032093012"/>
        </pc:sldMkLst>
        <pc:spChg chg="mod">
          <ac:chgData name="Simran Minhas" userId="7074361f-6834-4cc4-9c71-75116f6cc36f" providerId="ADAL" clId="{C7106A3A-031E-4E69-92B8-6B82701B0906}" dt="2025-01-23T04:03:59.327" v="338" actId="1076"/>
          <ac:spMkLst>
            <pc:docMk/>
            <pc:sldMk cId="3506977836" sldId="2032093012"/>
            <ac:spMk id="2" creationId="{377B251B-255B-217C-6D27-5CBF7DFCDBA8}"/>
          </ac:spMkLst>
        </pc:spChg>
        <pc:picChg chg="del">
          <ac:chgData name="Simran Minhas" userId="7074361f-6834-4cc4-9c71-75116f6cc36f" providerId="ADAL" clId="{C7106A3A-031E-4E69-92B8-6B82701B0906}" dt="2025-01-23T04:01:45.939" v="318" actId="478"/>
          <ac:picMkLst>
            <pc:docMk/>
            <pc:sldMk cId="3506977836" sldId="2032093012"/>
            <ac:picMk id="3" creationId="{B9C50A9B-C7ED-2CDB-4C54-6635953DA160}"/>
          </ac:picMkLst>
        </pc:picChg>
        <pc:picChg chg="add mod">
          <ac:chgData name="Simran Minhas" userId="7074361f-6834-4cc4-9c71-75116f6cc36f" providerId="ADAL" clId="{C7106A3A-031E-4E69-92B8-6B82701B0906}" dt="2025-01-23T04:03:55.961" v="337" actId="1076"/>
          <ac:picMkLst>
            <pc:docMk/>
            <pc:sldMk cId="3506977836" sldId="2032093012"/>
            <ac:picMk id="4" creationId="{DE0CBD51-3788-FAFF-E9F0-8F9B78A12B6C}"/>
          </ac:picMkLst>
        </pc:picChg>
      </pc:sldChg>
      <pc:sldChg chg="addSp delSp modSp add mod ord">
        <pc:chgData name="Simran Minhas" userId="7074361f-6834-4cc4-9c71-75116f6cc36f" providerId="ADAL" clId="{C7106A3A-031E-4E69-92B8-6B82701B0906}" dt="2025-01-23T07:35:05.140" v="477"/>
        <pc:sldMkLst>
          <pc:docMk/>
          <pc:sldMk cId="1868171996" sldId="2032093013"/>
        </pc:sldMkLst>
        <pc:spChg chg="mod">
          <ac:chgData name="Simran Minhas" userId="7074361f-6834-4cc4-9c71-75116f6cc36f" providerId="ADAL" clId="{C7106A3A-031E-4E69-92B8-6B82701B0906}" dt="2025-01-23T04:01:36.526" v="317"/>
          <ac:spMkLst>
            <pc:docMk/>
            <pc:sldMk cId="1868171996" sldId="2032093013"/>
            <ac:spMk id="2" creationId="{F8C91725-E41F-E1D2-774D-270F5D9E5A57}"/>
          </ac:spMkLst>
        </pc:spChg>
        <pc:picChg chg="del">
          <ac:chgData name="Simran Minhas" userId="7074361f-6834-4cc4-9c71-75116f6cc36f" providerId="ADAL" clId="{C7106A3A-031E-4E69-92B8-6B82701B0906}" dt="2025-01-23T04:01:15.614" v="313" actId="478"/>
          <ac:picMkLst>
            <pc:docMk/>
            <pc:sldMk cId="1868171996" sldId="2032093013"/>
            <ac:picMk id="3" creationId="{8DDE5D83-EC0A-38EE-90C1-D7F821AFE236}"/>
          </ac:picMkLst>
        </pc:picChg>
        <pc:picChg chg="add mod">
          <ac:chgData name="Simran Minhas" userId="7074361f-6834-4cc4-9c71-75116f6cc36f" providerId="ADAL" clId="{C7106A3A-031E-4E69-92B8-6B82701B0906}" dt="2025-01-23T04:03:34.393" v="333" actId="1076"/>
          <ac:picMkLst>
            <pc:docMk/>
            <pc:sldMk cId="1868171996" sldId="2032093013"/>
            <ac:picMk id="4" creationId="{9F4EA016-0F3D-F891-4C08-B07E6B54BEF2}"/>
          </ac:picMkLst>
        </pc:picChg>
      </pc:sldChg>
      <pc:sldChg chg="addSp delSp modSp add mod">
        <pc:chgData name="Simran Minhas" userId="7074361f-6834-4cc4-9c71-75116f6cc36f" providerId="ADAL" clId="{C7106A3A-031E-4E69-92B8-6B82701B0906}" dt="2025-01-23T04:04:25.987" v="344" actId="1076"/>
        <pc:sldMkLst>
          <pc:docMk/>
          <pc:sldMk cId="3645039910" sldId="2032093014"/>
        </pc:sldMkLst>
        <pc:spChg chg="mod">
          <ac:chgData name="Simran Minhas" userId="7074361f-6834-4cc4-9c71-75116f6cc36f" providerId="ADAL" clId="{C7106A3A-031E-4E69-92B8-6B82701B0906}" dt="2025-01-23T04:03:09.315" v="327"/>
          <ac:spMkLst>
            <pc:docMk/>
            <pc:sldMk cId="3645039910" sldId="2032093014"/>
            <ac:spMk id="2" creationId="{D48DDA98-35E8-CA83-CB81-C3B9A30FEE02}"/>
          </ac:spMkLst>
        </pc:spChg>
        <pc:picChg chg="add mod">
          <ac:chgData name="Simran Minhas" userId="7074361f-6834-4cc4-9c71-75116f6cc36f" providerId="ADAL" clId="{C7106A3A-031E-4E69-92B8-6B82701B0906}" dt="2025-01-23T04:04:25.987" v="344" actId="1076"/>
          <ac:picMkLst>
            <pc:docMk/>
            <pc:sldMk cId="3645039910" sldId="2032093014"/>
            <ac:picMk id="3" creationId="{CC9276FD-232F-2CA9-31F9-96002187D18C}"/>
          </ac:picMkLst>
        </pc:picChg>
        <pc:picChg chg="del">
          <ac:chgData name="Simran Minhas" userId="7074361f-6834-4cc4-9c71-75116f6cc36f" providerId="ADAL" clId="{C7106A3A-031E-4E69-92B8-6B82701B0906}" dt="2025-01-23T04:02:52.213" v="324" actId="478"/>
          <ac:picMkLst>
            <pc:docMk/>
            <pc:sldMk cId="3645039910" sldId="2032093014"/>
            <ac:picMk id="4" creationId="{56C2A97D-D061-EF4C-5941-B93F66168DB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r>
              <a:rPr lang="en-CA" sz="900" dirty="0">
                <a:solidFill>
                  <a:srgbClr val="A3A1A8"/>
                </a:solidFill>
              </a:rPr>
              <a:t>Presentation title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E62AEA76-1AF8-4F85-9CA1-6BD5B0409AF0}" type="datetime1">
              <a:rPr lang="en-CA" sz="900">
                <a:solidFill>
                  <a:srgbClr val="A3A1A8"/>
                </a:solidFill>
              </a:rPr>
              <a:pPr/>
              <a:t>2025-01-22</a:t>
            </a:fld>
            <a:endParaRPr lang="en-CA" sz="900" dirty="0">
              <a:solidFill>
                <a:srgbClr val="A3A1A8"/>
              </a:solidFill>
            </a:endParaRP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>
            <a:lvl1pPr algn="l" eaLnBrk="0" hangingPunct="0">
              <a:spcBef>
                <a:spcPct val="0"/>
              </a:spcBef>
              <a:defRPr sz="1200"/>
            </a:lvl1pPr>
          </a:lstStyle>
          <a:p>
            <a:r>
              <a:rPr lang="en-CA" sz="900" dirty="0">
                <a:solidFill>
                  <a:srgbClr val="A3A1A8"/>
                </a:solidFill>
              </a:rPr>
              <a:t>© 2020 ZS. Confidential.</a:t>
            </a:r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39792D56-8577-4C6A-B75D-3660B62F2BA0}" type="slidenum">
              <a:rPr lang="en-CA" sz="900">
                <a:solidFill>
                  <a:srgbClr val="A3A1A8"/>
                </a:solidFill>
              </a:rPr>
              <a:pPr/>
              <a:t>‹#›</a:t>
            </a:fld>
            <a:endParaRPr lang="en-CA" sz="900" dirty="0">
              <a:solidFill>
                <a:srgbClr val="A3A1A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530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>
                <a:solidFill>
                  <a:srgbClr val="A3A1A8"/>
                </a:solidFill>
              </a:defRPr>
            </a:lvl1pPr>
          </a:lstStyle>
          <a:p>
            <a:r>
              <a:rPr lang="en-CA" dirty="0"/>
              <a:t>Presentation title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>
                <a:solidFill>
                  <a:srgbClr val="A3A1A8"/>
                </a:solidFill>
              </a:defRPr>
            </a:lvl1pPr>
          </a:lstStyle>
          <a:p>
            <a:fld id="{2B35FEB9-FD75-4C7E-93D3-1F9D140905CC}" type="datetime1">
              <a:rPr lang="en-CA" smtClean="0"/>
              <a:pPr/>
              <a:t>2025-01-22</a:t>
            </a:fld>
            <a:endParaRPr lang="en-CA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6400" y="696913"/>
            <a:ext cx="61976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06400" y="4416425"/>
            <a:ext cx="61976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900">
                <a:solidFill>
                  <a:srgbClr val="A3A1A8"/>
                </a:solidFill>
              </a:defRPr>
            </a:lvl1pPr>
          </a:lstStyle>
          <a:p>
            <a:r>
              <a:rPr lang="en-CA" dirty="0"/>
              <a:t>© 2020 ZS. Confidential.</a:t>
            </a: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91440" rIns="91440" bIns="9144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900" smtClean="0">
                <a:solidFill>
                  <a:srgbClr val="A3A1A8"/>
                </a:solidFill>
              </a:defRPr>
            </a:lvl1pPr>
          </a:lstStyle>
          <a:p>
            <a:pPr>
              <a:defRPr/>
            </a:pPr>
            <a:fld id="{5F55DF97-AFFE-42B5-8269-4299C3F7272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18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ts val="12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137160" indent="-137160" algn="l" rtl="0" fontAlgn="base">
      <a:spcBef>
        <a:spcPts val="400"/>
      </a:spcBef>
      <a:spcAft>
        <a:spcPct val="0"/>
      </a:spcAft>
      <a:buClr>
        <a:schemeClr val="tx1"/>
      </a:buClr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274320" indent="-137160" algn="l" rtl="0" fontAlgn="base">
      <a:spcBef>
        <a:spcPts val="400"/>
      </a:spcBef>
      <a:spcAft>
        <a:spcPct val="0"/>
      </a:spcAft>
      <a:buClr>
        <a:schemeClr val="tx1"/>
      </a:buClr>
      <a:buFont typeface="Arial" panose="020B0604020202020204" pitchFamily="34" charset="0"/>
      <a:buChar char="–"/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ts val="1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ts val="1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DFEA-E520-4CB8-B97E-216B21E7DD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548640" y="2134362"/>
            <a:ext cx="5760720" cy="1661993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Project name</a:t>
            </a:r>
            <a:br>
              <a:rPr lang="en-US" dirty="0"/>
            </a:br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(Times New Roman 36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9000BD-79BF-4611-9B57-571F7BE12EB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548640" y="4182618"/>
            <a:ext cx="5760720" cy="27699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Prepared for Client Name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39DAEAE-09D9-43F1-ACE9-0FBAF0973A1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49275" y="4499842"/>
            <a:ext cx="5760720" cy="21544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8A8940B4-E368-4738-955D-BBD8ECE70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549276" y="5111496"/>
            <a:ext cx="5760720" cy="307777"/>
          </a:xfrm>
        </p:spPr>
        <p:txBody>
          <a:bodyPr wrap="square" anchor="b" anchorCtr="0">
            <a:no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Confidential statement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1CA3EB8B-ACB8-4D00-A63C-DD1B6F0BC1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549276" y="5495544"/>
            <a:ext cx="5760720" cy="153888"/>
          </a:xfrm>
        </p:spPr>
        <p:txBody>
          <a:bodyPr wrap="square" anchor="t">
            <a:spAutoFit/>
          </a:bodyPr>
          <a:lstStyle>
            <a:lvl1pPr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Office and contact number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588648C-0BC5-4A9C-B871-4FAC4ED4DD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48640" y="6168390"/>
            <a:ext cx="2083868" cy="18288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D777C9-2AB8-42BC-8310-990E53560028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2448864" y="1028700"/>
            <a:ext cx="0" cy="228600"/>
          </a:xfrm>
          <a:prstGeom prst="line">
            <a:avLst/>
          </a:prstGeom>
          <a:ln w="12700" cap="flat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picture containing room, fence&#10;&#10;Description automatically generated">
            <a:extLst>
              <a:ext uri="{FF2B5EF4-FFF2-40B4-BE49-F238E27FC236}">
                <a16:creationId xmlns:a16="http://schemas.microsoft.com/office/drawing/2014/main" id="{520DC316-1EB8-4007-8275-38591C87C36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8640" y="548640"/>
            <a:ext cx="1505304" cy="1188720"/>
          </a:xfrm>
          <a:prstGeom prst="rect">
            <a:avLst/>
          </a:prstGeom>
        </p:spPr>
      </p:pic>
      <p:sp>
        <p:nvSpPr>
          <p:cNvPr id="15" name="titlemaster_clientlogo" hidden="1">
            <a:extLst>
              <a:ext uri="{FF2B5EF4-FFF2-40B4-BE49-F238E27FC236}">
                <a16:creationId xmlns:a16="http://schemas.microsoft.com/office/drawing/2014/main" id="{73647228-12FF-4FEA-9212-FF9D142B463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44000" y="685800"/>
            <a:ext cx="1828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975461-CFCC-4B5A-92B2-274DFB1AF4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" r="259"/>
          <a:stretch/>
        </p:blipFill>
        <p:spPr>
          <a:xfrm>
            <a:off x="8534400" y="0"/>
            <a:ext cx="3657600" cy="4874096"/>
          </a:xfrm>
          <a:prstGeom prst="rect">
            <a:avLst/>
          </a:prstGeom>
        </p:spPr>
      </p:pic>
      <p:sp>
        <p:nvSpPr>
          <p:cNvPr id="17" name="titlemaster_draft" hidden="1">
            <a:extLst>
              <a:ext uri="{FF2B5EF4-FFF2-40B4-BE49-F238E27FC236}">
                <a16:creationId xmlns:a16="http://schemas.microsoft.com/office/drawing/2014/main" id="{3645DDA6-F9EA-4E88-8CFE-B64E169C40DB}"/>
              </a:ext>
            </a:extLst>
          </p:cNvPr>
          <p:cNvSpPr txBox="1"/>
          <p:nvPr userDrawn="1"/>
        </p:nvSpPr>
        <p:spPr>
          <a:xfrm>
            <a:off x="5931692" y="189999"/>
            <a:ext cx="328616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100" b="1">
                <a:solidFill>
                  <a:schemeClr val="tx2"/>
                </a:solidFill>
              </a:rPr>
              <a:t>Draft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7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LHS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AC89FE-52C7-4AD1-AA79-B8F5D23C151A}"/>
              </a:ext>
            </a:extLst>
          </p:cNvPr>
          <p:cNvSpPr/>
          <p:nvPr userDrawn="1"/>
        </p:nvSpPr>
        <p:spPr bwMode="white">
          <a:xfrm>
            <a:off x="0" y="0"/>
            <a:ext cx="4059936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9FF73-8ABA-455B-B206-BF71E94E3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6"/>
            <a:ext cx="2962021" cy="5971032"/>
          </a:xfr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9862-8A37-4ECE-867E-B3B15568E59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4608575" y="548640"/>
            <a:ext cx="7034149" cy="5760720"/>
          </a:xfrm>
        </p:spPr>
        <p:txBody>
          <a:bodyPr anchor="ctr"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buClrTx/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master_filename1">
            <a:extLst>
              <a:ext uri="{FF2B5EF4-FFF2-40B4-BE49-F238E27FC236}">
                <a16:creationId xmlns:a16="http://schemas.microsoft.com/office/drawing/2014/main" id="{06D4893B-A038-4B9E-9E85-18240FDD059A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48639" y="6544205"/>
            <a:ext cx="3200400" cy="1384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900" dirty="0">
              <a:solidFill>
                <a:srgbClr val="A3A1A8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5BE2E5-D465-48D9-812D-B3E2431999E2}"/>
              </a:ext>
            </a:extLst>
          </p:cNvPr>
          <p:cNvCxnSpPr/>
          <p:nvPr userDrawn="1"/>
        </p:nvCxnSpPr>
        <p:spPr bwMode="black">
          <a:xfrm>
            <a:off x="4059936" y="0"/>
            <a:ext cx="0" cy="6858000"/>
          </a:xfrm>
          <a:prstGeom prst="line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529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12" userDrawn="1">
          <p15:clr>
            <a:srgbClr val="FBAE40"/>
          </p15:clr>
        </p15:guide>
        <p15:guide id="2" pos="290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LH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AC89FE-52C7-4AD1-AA79-B8F5D23C151A}"/>
              </a:ext>
            </a:extLst>
          </p:cNvPr>
          <p:cNvSpPr/>
          <p:nvPr userDrawn="1"/>
        </p:nvSpPr>
        <p:spPr bwMode="white">
          <a:xfrm>
            <a:off x="0" y="0"/>
            <a:ext cx="4059936" cy="6858000"/>
          </a:xfrm>
          <a:prstGeom prst="rect">
            <a:avLst/>
          </a:prstGeom>
          <a:solidFill>
            <a:srgbClr val="F4F3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E9FF73-8ABA-455B-B206-BF71E94E38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2962021" cy="5971032"/>
          </a:xfrm>
        </p:spPr>
        <p:txBody>
          <a:bodyPr anchor="ctr">
            <a:no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9862-8A37-4ECE-867E-B3B15568E59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auto">
          <a:xfrm>
            <a:off x="4608575" y="548640"/>
            <a:ext cx="7034149" cy="5760720"/>
          </a:xfrm>
        </p:spPr>
        <p:txBody>
          <a:bodyPr anchor="ctr"/>
          <a:lstStyle>
            <a:lvl1pPr>
              <a:defRPr sz="1800">
                <a:solidFill>
                  <a:schemeClr val="accent1"/>
                </a:solidFill>
              </a:defRPr>
            </a:lvl1pPr>
            <a:lvl2pPr>
              <a:defRPr sz="1800">
                <a:solidFill>
                  <a:schemeClr val="accent1"/>
                </a:solidFill>
              </a:defRPr>
            </a:lvl2pPr>
            <a:lvl3pPr>
              <a:defRPr sz="1800">
                <a:solidFill>
                  <a:schemeClr val="accent1"/>
                </a:solidFill>
              </a:defRPr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slidemaster_filename2">
            <a:extLst>
              <a:ext uri="{FF2B5EF4-FFF2-40B4-BE49-F238E27FC236}">
                <a16:creationId xmlns:a16="http://schemas.microsoft.com/office/drawing/2014/main" id="{5ECBAB0E-06DC-40D5-A402-65246019426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48639" y="6544205"/>
            <a:ext cx="3200400" cy="1384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900" dirty="0">
              <a:solidFill>
                <a:srgbClr val="A3A1A8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57EC31-2BFF-4DCF-B51C-17764D8EE8EE}"/>
              </a:ext>
            </a:extLst>
          </p:cNvPr>
          <p:cNvCxnSpPr/>
          <p:nvPr userDrawn="1"/>
        </p:nvCxnSpPr>
        <p:spPr bwMode="black">
          <a:xfrm>
            <a:off x="4059936" y="0"/>
            <a:ext cx="0" cy="6858000"/>
          </a:xfrm>
          <a:prstGeom prst="line">
            <a:avLst/>
          </a:prstGeom>
          <a:ln w="9525" cap="flat">
            <a:solidFill>
              <a:srgbClr val="F4F3F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804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212">
          <p15:clr>
            <a:srgbClr val="FBAE40"/>
          </p15:clr>
        </p15:guide>
        <p15:guide id="2" pos="29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RHS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3E86EA2-03CB-4305-BC47-BED1CA8375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7033260" cy="98488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</a:t>
            </a:r>
            <a:br>
              <a:rPr lang="en-US" dirty="0"/>
            </a:br>
            <a:r>
              <a:rPr lang="en-US" dirty="0"/>
              <a:t>32 pt)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DEA55C-D666-478B-B8F0-AC2B5A68DF4E}"/>
              </a:ext>
            </a:extLst>
          </p:cNvPr>
          <p:cNvSpPr/>
          <p:nvPr userDrawn="1"/>
        </p:nvSpPr>
        <p:spPr bwMode="white">
          <a:xfrm>
            <a:off x="8132064" y="0"/>
            <a:ext cx="4059936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82F80EE-CEBC-442F-B7BC-7B9042599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680450" y="1856232"/>
            <a:ext cx="2962275" cy="3145536"/>
          </a:xfrm>
        </p:spPr>
        <p:txBody>
          <a:bodyPr anchor="ctr"/>
          <a:lstStyle>
            <a:lvl1pPr>
              <a:defRPr b="1">
                <a:solidFill>
                  <a:schemeClr val="bg1"/>
                </a:solidFill>
              </a:defRPr>
            </a:lvl1pPr>
            <a:lvl2pPr>
              <a:buClrTx/>
              <a:defRPr>
                <a:solidFill>
                  <a:schemeClr val="bg1"/>
                </a:solidFill>
              </a:defRPr>
            </a:lvl2pPr>
            <a:lvl3pPr>
              <a:buClrTx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 (Arial 18 pt)</a:t>
            </a:r>
          </a:p>
        </p:txBody>
      </p:sp>
      <p:sp>
        <p:nvSpPr>
          <p:cNvPr id="10" name="slidemaster_copyright1">
            <a:extLst>
              <a:ext uri="{FF2B5EF4-FFF2-40B4-BE49-F238E27FC236}">
                <a16:creationId xmlns:a16="http://schemas.microsoft.com/office/drawing/2014/main" id="{E07AE106-793C-439E-99C1-53F2732C29B2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0620847" y="6544205"/>
            <a:ext cx="553037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>
                <a:solidFill>
                  <a:srgbClr val="A3A1A8"/>
                </a:solidFill>
              </a:rPr>
              <a:t>© 2025 ZS</a:t>
            </a:r>
            <a:endParaRPr lang="en-US" sz="900" dirty="0">
              <a:solidFill>
                <a:srgbClr val="A3A1A8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E0183D-CA00-43C2-8CC0-0AD284762CB2}"/>
              </a:ext>
            </a:extLst>
          </p:cNvPr>
          <p:cNvCxnSpPr/>
          <p:nvPr userDrawn="1"/>
        </p:nvCxnSpPr>
        <p:spPr bwMode="black">
          <a:xfrm>
            <a:off x="8132064" y="0"/>
            <a:ext cx="0" cy="6858000"/>
          </a:xfrm>
          <a:prstGeom prst="line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8A4D403D-2BBB-4A52-8BF7-8FEAAA96BD8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99248" y="6544205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fld id="{DA07F8F6-7554-49F2-A940-4760BCDD8FCA}" type="slidenum">
              <a:rPr lang="en-US" sz="900" smtClean="0">
                <a:solidFill>
                  <a:srgbClr val="A3A1A8"/>
                </a:solidFill>
              </a:rPr>
              <a:pPr algn="ctr">
                <a:spcBef>
                  <a:spcPts val="0"/>
                </a:spcBef>
              </a:pPr>
              <a:t>‹#›</a:t>
            </a:fld>
            <a:endParaRPr lang="en-US" sz="900" dirty="0">
              <a:solidFill>
                <a:srgbClr val="A3A1A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912B-0044-45A5-82EA-7216E1638CA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48640" y="1856232"/>
            <a:ext cx="7033260" cy="4453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 b="0" i="0" u="none" strike="noStrike" cap="none" spc="0" normalizeH="0" baseline="0">
                <a:solidFill>
                  <a:schemeClr val="accent1"/>
                </a:solidFill>
                <a:latin typeface="+mn-lt"/>
              </a:defRPr>
            </a:lvl1pPr>
            <a:lvl2pPr marL="228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 2" panose="05020102010507070707" pitchFamily="18" charset="2"/>
              <a:buChar char=""/>
              <a:defRPr i="0" u="none" strike="noStrike" cap="none" spc="0" normalizeH="0" baseline="0">
                <a:solidFill>
                  <a:schemeClr val="accent1"/>
                </a:solidFill>
                <a:latin typeface="+mn-lt"/>
              </a:defRPr>
            </a:lvl2pPr>
            <a:lvl3pPr marL="457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–"/>
              <a:defRPr i="0" u="none" strike="noStrike" cap="none" spc="0" normalizeH="0" baseline="0">
                <a:solidFill>
                  <a:schemeClr val="accent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19940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 userDrawn="1">
          <p15:clr>
            <a:srgbClr val="FBAE40"/>
          </p15:clr>
        </p15:guide>
        <p15:guide id="3" pos="4776" userDrawn="1">
          <p15:clr>
            <a:srgbClr val="FBAE40"/>
          </p15:clr>
        </p15:guide>
        <p15:guide id="4" pos="54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RHS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648DD2-80F0-4B6A-B2C3-1845D5846D6F}"/>
              </a:ext>
            </a:extLst>
          </p:cNvPr>
          <p:cNvSpPr/>
          <p:nvPr userDrawn="1"/>
        </p:nvSpPr>
        <p:spPr bwMode="white">
          <a:xfrm>
            <a:off x="8132064" y="0"/>
            <a:ext cx="4059936" cy="6858000"/>
          </a:xfrm>
          <a:prstGeom prst="rect">
            <a:avLst/>
          </a:prstGeom>
          <a:solidFill>
            <a:srgbClr val="F4F3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E86EA2-03CB-4305-BC47-BED1CA8375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7033260" cy="98488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</a:t>
            </a:r>
            <a:br>
              <a:rPr lang="en-US" dirty="0"/>
            </a:br>
            <a:r>
              <a:rPr lang="en-US" dirty="0"/>
              <a:t>32 pt)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E82F80EE-CEBC-442F-B7BC-7B9042599D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8680450" y="1856232"/>
            <a:ext cx="2962275" cy="3145536"/>
          </a:xfrm>
        </p:spPr>
        <p:txBody>
          <a:bodyPr anchor="ctr"/>
          <a:lstStyle>
            <a:lvl1pPr>
              <a:defRPr b="1">
                <a:solidFill>
                  <a:schemeClr val="accent1"/>
                </a:solidFill>
                <a:latin typeface="+mn-lt"/>
              </a:defRPr>
            </a:lvl1pPr>
            <a:lvl2pPr>
              <a:buClrTx/>
              <a:defRPr>
                <a:solidFill>
                  <a:schemeClr val="accent1"/>
                </a:solidFill>
              </a:defRPr>
            </a:lvl2pPr>
            <a:lvl3pPr>
              <a:buClrTx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 (Arial 18 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10" name="slidemaster_copyright2">
            <a:extLst>
              <a:ext uri="{FF2B5EF4-FFF2-40B4-BE49-F238E27FC236}">
                <a16:creationId xmlns:a16="http://schemas.microsoft.com/office/drawing/2014/main" id="{50726B51-94B7-4DB5-B23A-BF6997C3CA5B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10620847" y="6544205"/>
            <a:ext cx="553037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>
                <a:solidFill>
                  <a:srgbClr val="A3A1A8"/>
                </a:solidFill>
              </a:rPr>
              <a:t>© 2025 ZS</a:t>
            </a:r>
            <a:endParaRPr lang="en-US" sz="900" dirty="0">
              <a:solidFill>
                <a:srgbClr val="A3A1A8"/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BC33B5-EC8A-48CE-AE62-7F7713914344}"/>
              </a:ext>
            </a:extLst>
          </p:cNvPr>
          <p:cNvCxnSpPr/>
          <p:nvPr userDrawn="1"/>
        </p:nvCxnSpPr>
        <p:spPr bwMode="black">
          <a:xfrm>
            <a:off x="8132064" y="0"/>
            <a:ext cx="0" cy="6858000"/>
          </a:xfrm>
          <a:prstGeom prst="line">
            <a:avLst/>
          </a:prstGeom>
          <a:ln w="9525" cap="flat">
            <a:solidFill>
              <a:srgbClr val="F4F3F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39E87E40-A7B9-4507-8366-FDB1488CF74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99248" y="6544205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fld id="{DA07F8F6-7554-49F2-A940-4760BCDD8FCA}" type="slidenum">
              <a:rPr lang="en-US" sz="900" smtClean="0">
                <a:solidFill>
                  <a:srgbClr val="A3A1A8"/>
                </a:solidFill>
              </a:rPr>
              <a:pPr algn="ctr">
                <a:spcBef>
                  <a:spcPts val="0"/>
                </a:spcBef>
              </a:pPr>
              <a:t>‹#›</a:t>
            </a:fld>
            <a:endParaRPr lang="en-US" sz="900" dirty="0">
              <a:solidFill>
                <a:srgbClr val="A3A1A8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2F6A7-9F61-4869-87DE-CC94F3570C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48640" y="1856232"/>
            <a:ext cx="7033260" cy="4453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 b="0" i="0" u="none" strike="noStrike" cap="none" spc="0" normalizeH="0" baseline="0">
                <a:solidFill>
                  <a:schemeClr val="accent1"/>
                </a:solidFill>
                <a:latin typeface="+mn-lt"/>
              </a:defRPr>
            </a:lvl1pPr>
            <a:lvl2pPr marL="228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 2" panose="05020102010507070707" pitchFamily="18" charset="2"/>
              <a:buChar char=""/>
              <a:defRPr i="0" u="none" strike="noStrike" cap="none" spc="0" normalizeH="0" baseline="0">
                <a:solidFill>
                  <a:schemeClr val="accent1"/>
                </a:solidFill>
                <a:latin typeface="+mn-lt"/>
              </a:defRPr>
            </a:lvl2pPr>
            <a:lvl3pPr marL="457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–"/>
              <a:defRPr i="0" u="none" strike="noStrike" cap="none" spc="0" normalizeH="0" baseline="0">
                <a:solidFill>
                  <a:schemeClr val="accent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6362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 userDrawn="1">
          <p15:clr>
            <a:srgbClr val="FBAE40"/>
          </p15:clr>
        </p15:guide>
        <p15:guide id="3" pos="4776">
          <p15:clr>
            <a:srgbClr val="FBAE40"/>
          </p15:clr>
        </p15:guide>
        <p15:guide id="4" pos="546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Dar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5A7A4-EB70-4AAB-8858-3433F1E5EA6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gray">
          <a:xfrm>
            <a:off x="6095998" y="1"/>
            <a:ext cx="6095999" cy="685799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8C15-30C5-44CC-A416-DAF1BBB744EC}"/>
              </a:ext>
            </a:extLst>
          </p:cNvPr>
          <p:cNvSpPr/>
          <p:nvPr userDrawn="1"/>
        </p:nvSpPr>
        <p:spPr bwMode="white">
          <a:xfrm>
            <a:off x="0" y="0"/>
            <a:ext cx="6095999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C5D7D-659C-48D5-A3B0-4F826142F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4996498" cy="5971032"/>
          </a:xfrm>
        </p:spPr>
        <p:txBody>
          <a:bodyPr anchor="ctr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7" name="slidemaster_filename3">
            <a:extLst>
              <a:ext uri="{FF2B5EF4-FFF2-40B4-BE49-F238E27FC236}">
                <a16:creationId xmlns:a16="http://schemas.microsoft.com/office/drawing/2014/main" id="{99761290-0476-45E6-8905-1C3281793D86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48639" y="6544205"/>
            <a:ext cx="3200400" cy="1384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900" dirty="0">
              <a:solidFill>
                <a:srgbClr val="A3A1A8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EFC27E-D5BA-43C3-9807-B7D5C912F6E7}"/>
              </a:ext>
            </a:extLst>
          </p:cNvPr>
          <p:cNvCxnSpPr/>
          <p:nvPr userDrawn="1"/>
        </p:nvCxnSpPr>
        <p:spPr bwMode="black">
          <a:xfrm>
            <a:off x="6095999" y="0"/>
            <a:ext cx="0" cy="6858000"/>
          </a:xfrm>
          <a:prstGeom prst="line">
            <a:avLst/>
          </a:prstGeom>
          <a:ln w="9525" cap="flat">
            <a:solidFill>
              <a:schemeClr val="accent1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master_draft1" hidden="1">
            <a:extLst>
              <a:ext uri="{FF2B5EF4-FFF2-40B4-BE49-F238E27FC236}">
                <a16:creationId xmlns:a16="http://schemas.microsoft.com/office/drawing/2014/main" id="{E0E24FD2-2FC7-4933-A61A-48C9621E970A}"/>
              </a:ext>
            </a:extLst>
          </p:cNvPr>
          <p:cNvSpPr txBox="1"/>
          <p:nvPr userDrawn="1"/>
        </p:nvSpPr>
        <p:spPr>
          <a:xfrm>
            <a:off x="5855550" y="189999"/>
            <a:ext cx="480901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401468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9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Image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5A7A4-EB70-4AAB-8858-3433F1E5EA6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gray">
          <a:xfrm>
            <a:off x="6095998" y="1"/>
            <a:ext cx="6095999" cy="685799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B8C15-30C5-44CC-A416-DAF1BBB744EC}"/>
              </a:ext>
            </a:extLst>
          </p:cNvPr>
          <p:cNvSpPr/>
          <p:nvPr userDrawn="1"/>
        </p:nvSpPr>
        <p:spPr bwMode="white">
          <a:xfrm>
            <a:off x="0" y="0"/>
            <a:ext cx="6095999" cy="6858000"/>
          </a:xfrm>
          <a:prstGeom prst="rect">
            <a:avLst/>
          </a:prstGeom>
          <a:solidFill>
            <a:srgbClr val="F4F3F3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0C5D7D-659C-48D5-A3B0-4F826142F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4996498" cy="5971032"/>
          </a:xfrm>
        </p:spPr>
        <p:txBody>
          <a:bodyPr anchor="ctr">
            <a:no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7" name="slidemaster_filename4">
            <a:extLst>
              <a:ext uri="{FF2B5EF4-FFF2-40B4-BE49-F238E27FC236}">
                <a16:creationId xmlns:a16="http://schemas.microsoft.com/office/drawing/2014/main" id="{99761290-0476-45E6-8905-1C3281793D86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48639" y="6544205"/>
            <a:ext cx="3200400" cy="1384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900" dirty="0">
              <a:solidFill>
                <a:srgbClr val="A3A1A8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EFC27E-D5BA-43C3-9807-B7D5C912F6E7}"/>
              </a:ext>
            </a:extLst>
          </p:cNvPr>
          <p:cNvCxnSpPr/>
          <p:nvPr userDrawn="1"/>
        </p:nvCxnSpPr>
        <p:spPr bwMode="black">
          <a:xfrm>
            <a:off x="6095999" y="0"/>
            <a:ext cx="0" cy="6858000"/>
          </a:xfrm>
          <a:prstGeom prst="line">
            <a:avLst/>
          </a:prstGeom>
          <a:ln w="9525" cap="flat">
            <a:solidFill>
              <a:srgbClr val="F4F3F3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stommaster_draft2" hidden="1">
            <a:extLst>
              <a:ext uri="{FF2B5EF4-FFF2-40B4-BE49-F238E27FC236}">
                <a16:creationId xmlns:a16="http://schemas.microsoft.com/office/drawing/2014/main" id="{E0E24FD2-2FC7-4933-A61A-48C9621E970A}"/>
              </a:ext>
            </a:extLst>
          </p:cNvPr>
          <p:cNvSpPr txBox="1"/>
          <p:nvPr userDrawn="1"/>
        </p:nvSpPr>
        <p:spPr>
          <a:xfrm>
            <a:off x="5855550" y="189999"/>
            <a:ext cx="480901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576511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9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75A7A4-EB70-4AAB-8858-3433F1E5EA6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gray">
          <a:xfrm>
            <a:off x="0" y="1"/>
            <a:ext cx="12191997" cy="6857999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919870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cus/Call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59761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0166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2252-36CC-4B94-BBA7-4A86D38D3B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8FB3628-AF32-41A2-AB06-20C57FAC13BA}"/>
              </a:ext>
            </a:extLst>
          </p:cNvPr>
          <p:cNvSpPr>
            <a:spLocks noGrp="1" noChangeAspect="1"/>
          </p:cNvSpPr>
          <p:nvPr>
            <p:ph type="pic" sz="quarter" idx="10" hasCustomPrompt="1"/>
          </p:nvPr>
        </p:nvSpPr>
        <p:spPr bwMode="gray">
          <a:xfrm>
            <a:off x="1069848" y="2011680"/>
            <a:ext cx="2286000" cy="2286000"/>
          </a:xfrm>
          <a:prstGeom prst="ellipse">
            <a:avLst/>
          </a:prstGeom>
          <a:ln w="76200">
            <a:solidFill>
              <a:srgbClr val="F4F3F3"/>
            </a:solidFill>
            <a:miter lim="800000"/>
          </a:ln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Placeholder for picture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6BFF7695-068E-48BB-9A42-E24791ACFA7D}"/>
              </a:ext>
            </a:extLst>
          </p:cNvPr>
          <p:cNvSpPr>
            <a:spLocks noGrp="1" noChangeAspect="1"/>
          </p:cNvSpPr>
          <p:nvPr>
            <p:ph type="pic" sz="quarter" idx="11" hasCustomPrompt="1"/>
          </p:nvPr>
        </p:nvSpPr>
        <p:spPr bwMode="gray">
          <a:xfrm>
            <a:off x="4951476" y="2011680"/>
            <a:ext cx="2286000" cy="2286000"/>
          </a:xfrm>
          <a:prstGeom prst="ellipse">
            <a:avLst/>
          </a:prstGeom>
          <a:ln w="76200">
            <a:solidFill>
              <a:srgbClr val="F4F3F3"/>
            </a:solidFill>
            <a:miter lim="800000"/>
          </a:ln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Placeholder for picture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DCE4EDDA-44C1-4826-AD56-05D157F452B0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 bwMode="gray">
          <a:xfrm>
            <a:off x="8833104" y="2011680"/>
            <a:ext cx="2286000" cy="2286000"/>
          </a:xfrm>
          <a:prstGeom prst="ellipse">
            <a:avLst/>
          </a:prstGeom>
          <a:ln w="76200">
            <a:solidFill>
              <a:srgbClr val="F4F3F3"/>
            </a:solidFill>
            <a:miter lim="800000"/>
          </a:ln>
        </p:spPr>
        <p:txBody>
          <a:bodyPr anchor="ctr"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Placeholder for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3936E4-A8D5-43DA-AACE-A3AD8A7AAE2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48640" y="4572000"/>
            <a:ext cx="3328416" cy="369332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B6D5E2E-9DEF-4E60-B35C-7434225A91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4430268" y="4572000"/>
            <a:ext cx="3328416" cy="369332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AA9E00FB-61C0-4238-A142-D59E9631E4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311896" y="4572000"/>
            <a:ext cx="3328416" cy="369332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EF54358-DADD-4143-A8AD-1BDB2186DC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48640" y="5074920"/>
            <a:ext cx="3328416" cy="492443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7278B55-C25A-48CC-8053-84DF48DB77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4430268" y="5074920"/>
            <a:ext cx="3328416" cy="492443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A170C61-5603-4A4B-8297-EB07B549DC1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311896" y="5074920"/>
            <a:ext cx="3328416" cy="492443"/>
          </a:xfrm>
        </p:spPr>
        <p:txBody>
          <a:bodyPr anchor="t">
            <a:spAutoFit/>
          </a:bodyPr>
          <a:lstStyle>
            <a:lvl1pPr algn="ctr">
              <a:spcBef>
                <a:spcPts val="0"/>
              </a:spcBef>
              <a:spcAft>
                <a:spcPts val="600"/>
              </a:spcAft>
              <a:defRPr sz="16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42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0860C-1611-415D-B493-9E72EFC20C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BB0295-4FF3-43F6-B6AE-C3DE5235AF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8640" y="1856232"/>
            <a:ext cx="11091672" cy="4453128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FontTx/>
              <a:buNone/>
              <a:defRPr b="0" i="0" u="none" strike="noStrike" cap="none" spc="0" normalizeH="0" baseline="0">
                <a:solidFill>
                  <a:schemeClr val="accent1"/>
                </a:solidFill>
                <a:latin typeface="+mn-lt"/>
              </a:defRPr>
            </a:lvl1pPr>
            <a:lvl2pPr marL="2286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 2" panose="05020102010507070707" pitchFamily="18" charset="2"/>
              <a:buChar char=""/>
              <a:defRPr i="0" u="none" strike="noStrike" cap="none" spc="0" normalizeH="0" baseline="0">
                <a:solidFill>
                  <a:schemeClr val="accent1"/>
                </a:solidFill>
                <a:latin typeface="+mn-lt"/>
              </a:defRPr>
            </a:lvl2pPr>
            <a:lvl3pPr marL="45720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–"/>
              <a:defRPr i="0" u="none" strike="noStrike" cap="none" spc="0" normalizeH="0" baseline="0">
                <a:solidFill>
                  <a:schemeClr val="accent1"/>
                </a:solidFill>
                <a:latin typeface="+mn-lt"/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9718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C74BD3F-5D46-4450-9A9D-DA1D80947BA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548640" y="2378377"/>
            <a:ext cx="5669280" cy="2286000"/>
          </a:xfrm>
        </p:spPr>
        <p:txBody>
          <a:bodyPr anchor="ctr">
            <a:noAutofit/>
          </a:bodyPr>
          <a:lstStyle>
            <a:lvl1pPr algn="l"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9" name="Picture 8" descr="A picture containing room, fence&#10;&#10;Description automatically generated">
            <a:extLst>
              <a:ext uri="{FF2B5EF4-FFF2-40B4-BE49-F238E27FC236}">
                <a16:creationId xmlns:a16="http://schemas.microsoft.com/office/drawing/2014/main" id="{B411F96A-8773-4B9A-BC12-2418A083F8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48640" y="548640"/>
            <a:ext cx="1505304" cy="11887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7362F-0DF5-4725-A857-047A39E3D4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" r="259"/>
          <a:stretch/>
        </p:blipFill>
        <p:spPr>
          <a:xfrm>
            <a:off x="8534400" y="0"/>
            <a:ext cx="3657600" cy="48740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1A59B0-38FF-4BED-9055-E978E9123B4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548640" y="6168390"/>
            <a:ext cx="2083868" cy="182880"/>
          </a:xfrm>
          <a:prstGeom prst="rect">
            <a:avLst/>
          </a:prstGeom>
        </p:spPr>
      </p:pic>
      <p:sp>
        <p:nvSpPr>
          <p:cNvPr id="6" name="endmaster_draft" hidden="1">
            <a:extLst>
              <a:ext uri="{FF2B5EF4-FFF2-40B4-BE49-F238E27FC236}">
                <a16:creationId xmlns:a16="http://schemas.microsoft.com/office/drawing/2014/main" id="{81326F59-A1E6-4CE8-ABFE-7B5DCB4EA9A4}"/>
              </a:ext>
            </a:extLst>
          </p:cNvPr>
          <p:cNvSpPr txBox="1"/>
          <p:nvPr userDrawn="1"/>
        </p:nvSpPr>
        <p:spPr>
          <a:xfrm>
            <a:off x="5855550" y="189999"/>
            <a:ext cx="480901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100" b="1" dirty="0">
                <a:solidFill>
                  <a:schemeClr val="tx2"/>
                </a:solidFill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136967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68CE-375C-4842-BF55-8BE857CA08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6468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 Dar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F51D-F35F-4EEA-A86B-2847AB1E7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133088"/>
            <a:ext cx="6858000" cy="2176272"/>
          </a:xfrm>
          <a:noFill/>
        </p:spPr>
        <p:txBody>
          <a:bodyPr anchor="t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title </a:t>
            </a:r>
            <a:br>
              <a:rPr lang="en-US" dirty="0"/>
            </a:br>
            <a:r>
              <a:rPr lang="en-US" dirty="0"/>
              <a:t>(Times New Roman 36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FF0C-3EA2-42C3-A9F8-0C006EFCB14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548640" y="3624638"/>
            <a:ext cx="6858000" cy="341632"/>
          </a:xfrm>
          <a:noFill/>
        </p:spPr>
        <p:txBody>
          <a:bodyPr wrap="square" bIns="64008" anchor="b">
            <a:spAutoFit/>
          </a:bodyPr>
          <a:lstStyle>
            <a:lvl1pPr marL="0" indent="0">
              <a:spcBef>
                <a:spcPts val="0"/>
              </a:spcBef>
              <a:buNone/>
              <a:defRPr sz="1800" cap="all" spc="300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 (ARIAL 18 PT)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3DB42-8D31-435E-B234-25F1065FA09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48640" y="3966270"/>
            <a:ext cx="6858000" cy="0"/>
          </a:xfrm>
          <a:prstGeom prst="line">
            <a:avLst/>
          </a:prstGeom>
          <a:ln w="12700" cap="flat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465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Divider Light">
    <p:bg>
      <p:bgPr>
        <a:solidFill>
          <a:srgbClr val="F4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F51D-F35F-4EEA-A86B-2847AB1E77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133088"/>
            <a:ext cx="6858000" cy="2176272"/>
          </a:xfrm>
          <a:noFill/>
        </p:spPr>
        <p:txBody>
          <a:bodyPr anchor="t">
            <a:no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section title </a:t>
            </a:r>
            <a:br>
              <a:rPr lang="en-US" dirty="0"/>
            </a:br>
            <a:r>
              <a:rPr lang="en-US" dirty="0"/>
              <a:t>(Times New Roman 36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FF0C-3EA2-42C3-A9F8-0C006EFCB14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548640" y="3624638"/>
            <a:ext cx="6858000" cy="341632"/>
          </a:xfrm>
          <a:noFill/>
        </p:spPr>
        <p:txBody>
          <a:bodyPr wrap="square" bIns="64008" anchor="b">
            <a:spAutoFit/>
          </a:bodyPr>
          <a:lstStyle>
            <a:lvl1pPr marL="0" indent="0">
              <a:spcBef>
                <a:spcPts val="0"/>
              </a:spcBef>
              <a:buNone/>
              <a:defRPr sz="1800" cap="all" spc="300" baseline="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SECTION NUMBER (ARIAL 18 PT)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C3DB42-8D31-435E-B234-25F1065FA09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48640" y="3966270"/>
            <a:ext cx="6858000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77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7595-64E1-4411-937E-5150DCE0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11091672" cy="49244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CE3D-CEFE-47C0-AD66-2A33573E61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48640" y="1856232"/>
            <a:ext cx="5266944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20 pt)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0E40A-5876-4F21-B613-4F94029B87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auto">
          <a:xfrm>
            <a:off x="548640" y="2679192"/>
            <a:ext cx="5266944" cy="3630168"/>
          </a:xfrm>
        </p:spPr>
        <p:txBody>
          <a:bodyPr/>
          <a:lstStyle>
            <a:lvl1pPr>
              <a:spcBef>
                <a:spcPts val="1500"/>
              </a:spcBef>
              <a:defRPr sz="1800">
                <a:solidFill>
                  <a:schemeClr val="accent1"/>
                </a:solidFill>
                <a:latin typeface="+mn-lt"/>
              </a:defRPr>
            </a:lvl1pPr>
            <a:lvl2pPr marL="228600" indent="-228600">
              <a:spcBef>
                <a:spcPts val="600"/>
              </a:spcBef>
              <a:buClrTx/>
              <a:defRPr sz="1800">
                <a:solidFill>
                  <a:schemeClr val="accent1"/>
                </a:solidFill>
                <a:latin typeface="+mn-lt"/>
              </a:defRPr>
            </a:lvl2pPr>
            <a:lvl3pPr marL="457200" indent="-228600">
              <a:spcBef>
                <a:spcPts val="600"/>
              </a:spcBef>
              <a:buClrTx/>
              <a:defRPr sz="1800">
                <a:solidFill>
                  <a:schemeClr val="accent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B55B9A-ADF7-4311-A66D-E44237B8C9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6373368" y="1856232"/>
            <a:ext cx="5266944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20 pt)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5CF3D-A561-43C6-AED0-4C8952C5F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auto">
          <a:xfrm>
            <a:off x="6373368" y="2679192"/>
            <a:ext cx="5266944" cy="3630168"/>
          </a:xfrm>
        </p:spPr>
        <p:txBody>
          <a:bodyPr/>
          <a:lstStyle>
            <a:lvl1pPr>
              <a:spcBef>
                <a:spcPts val="1500"/>
              </a:spcBef>
              <a:defRPr sz="1800">
                <a:solidFill>
                  <a:schemeClr val="accent1"/>
                </a:solidFill>
                <a:latin typeface="+mn-lt"/>
              </a:defRPr>
            </a:lvl1pPr>
            <a:lvl2pPr marL="228600" indent="-228600">
              <a:spcBef>
                <a:spcPts val="600"/>
              </a:spcBef>
              <a:buClrTx/>
              <a:defRPr sz="1800">
                <a:solidFill>
                  <a:schemeClr val="accent1"/>
                </a:solidFill>
                <a:latin typeface="+mn-lt"/>
              </a:defRPr>
            </a:lvl2pPr>
            <a:lvl3pPr marL="457200" indent="-228600">
              <a:spcBef>
                <a:spcPts val="600"/>
              </a:spcBef>
              <a:buClrTx/>
              <a:defRPr sz="1800">
                <a:solidFill>
                  <a:schemeClr val="accent1"/>
                </a:solidFill>
                <a:latin typeface="+mn-lt"/>
              </a:defRPr>
            </a:lvl3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28207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CE3D-CEFE-47C0-AD66-2A33573E61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48640" y="1856232"/>
            <a:ext cx="3328416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20 pt)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0E40A-5876-4F21-B613-4F94029B87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auto">
          <a:xfrm>
            <a:off x="548640" y="2679192"/>
            <a:ext cx="3328416" cy="3630168"/>
          </a:xfrm>
        </p:spPr>
        <p:txBody>
          <a:bodyPr/>
          <a:lstStyle>
            <a:lvl1pPr>
              <a:spcBef>
                <a:spcPts val="1500"/>
              </a:spcBef>
              <a:defRPr sz="1800">
                <a:solidFill>
                  <a:schemeClr val="accent1"/>
                </a:solidFill>
              </a:defRPr>
            </a:lvl1pPr>
            <a:lvl2pPr marL="228600" indent="-228600">
              <a:spcBef>
                <a:spcPts val="600"/>
              </a:spcBef>
              <a:defRPr sz="1800">
                <a:solidFill>
                  <a:schemeClr val="accent1"/>
                </a:solidFill>
              </a:defRPr>
            </a:lvl2pPr>
            <a:lvl3pPr marL="457200" indent="-228600">
              <a:spcBef>
                <a:spcPts val="600"/>
              </a:spcBef>
              <a:defRPr sz="18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B55B9A-ADF7-4311-A66D-E44237B8C9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430268" y="1856232"/>
            <a:ext cx="3328416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20 pt)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5CF3D-A561-43C6-AED0-4C8952C5F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auto">
          <a:xfrm>
            <a:off x="4430268" y="2679192"/>
            <a:ext cx="3328416" cy="3630168"/>
          </a:xfrm>
        </p:spPr>
        <p:txBody>
          <a:bodyPr/>
          <a:lstStyle>
            <a:lvl1pPr>
              <a:spcBef>
                <a:spcPts val="1500"/>
              </a:spcBef>
              <a:defRPr sz="1800">
                <a:solidFill>
                  <a:schemeClr val="accent1"/>
                </a:solidFill>
              </a:defRPr>
            </a:lvl1pPr>
            <a:lvl2pPr marL="228600" indent="-228600">
              <a:spcBef>
                <a:spcPts val="600"/>
              </a:spcBef>
              <a:defRPr sz="1800">
                <a:solidFill>
                  <a:schemeClr val="accent1"/>
                </a:solidFill>
              </a:defRPr>
            </a:lvl2pPr>
            <a:lvl3pPr marL="457200" indent="-228600">
              <a:spcBef>
                <a:spcPts val="600"/>
              </a:spcBef>
              <a:defRPr sz="18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A7595-64E1-4411-937E-5150DCE0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E7BBE6-6473-4F15-B17D-4DC8CF07A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8311896" y="1856232"/>
            <a:ext cx="3328416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20 pt)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036991A-2914-4ED0-8DDD-212CC13C8AB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auto">
          <a:xfrm>
            <a:off x="8311896" y="2679192"/>
            <a:ext cx="3328416" cy="3630168"/>
          </a:xfrm>
        </p:spPr>
        <p:txBody>
          <a:bodyPr/>
          <a:lstStyle>
            <a:lvl1pPr>
              <a:spcBef>
                <a:spcPts val="1500"/>
              </a:spcBef>
              <a:defRPr sz="1800">
                <a:solidFill>
                  <a:schemeClr val="accent1"/>
                </a:solidFill>
              </a:defRPr>
            </a:lvl1pPr>
            <a:lvl2pPr marL="228600" indent="-228600">
              <a:spcBef>
                <a:spcPts val="600"/>
              </a:spcBef>
              <a:defRPr sz="1800">
                <a:solidFill>
                  <a:schemeClr val="accent1"/>
                </a:solidFill>
              </a:defRPr>
            </a:lvl2pPr>
            <a:lvl3pPr marL="457200" indent="-228600">
              <a:spcBef>
                <a:spcPts val="600"/>
              </a:spcBef>
              <a:defRPr sz="18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 18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26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7595-64E1-4411-937E-5150DCE0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CE3D-CEFE-47C0-AD66-2A33573E61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48640" y="1856232"/>
            <a:ext cx="2423160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18 pt)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0E40A-5876-4F21-B613-4F94029B87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auto">
          <a:xfrm>
            <a:off x="548640" y="2679192"/>
            <a:ext cx="2423160" cy="3630168"/>
          </a:xfrm>
        </p:spPr>
        <p:txBody>
          <a:bodyPr/>
          <a:lstStyle>
            <a:lvl1pPr>
              <a:spcBef>
                <a:spcPts val="1500"/>
              </a:spcBef>
              <a:defRPr sz="1600">
                <a:solidFill>
                  <a:schemeClr val="accent1"/>
                </a:solidFill>
              </a:defRPr>
            </a:lvl1pPr>
            <a:lvl2pPr marL="18288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 marL="36576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 16 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B55B9A-ADF7-4311-A66D-E44237B8C9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438144" y="1856232"/>
            <a:ext cx="2423160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18 pt)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5CF3D-A561-43C6-AED0-4C8952C5F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auto">
          <a:xfrm>
            <a:off x="3438144" y="2679192"/>
            <a:ext cx="2423160" cy="3630168"/>
          </a:xfrm>
        </p:spPr>
        <p:txBody>
          <a:bodyPr/>
          <a:lstStyle>
            <a:lvl1pPr>
              <a:spcBef>
                <a:spcPts val="1500"/>
              </a:spcBef>
              <a:defRPr sz="1600">
                <a:solidFill>
                  <a:schemeClr val="accent1"/>
                </a:solidFill>
              </a:defRPr>
            </a:lvl1pPr>
            <a:lvl2pPr marL="18288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 marL="36576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 16 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E7BBE6-6473-4F15-B17D-4DC8CF07A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6327648" y="1856232"/>
            <a:ext cx="2423160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18 pt)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036991A-2914-4ED0-8DDD-212CC13C8AB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auto">
          <a:xfrm>
            <a:off x="6327648" y="2679192"/>
            <a:ext cx="2423160" cy="3630168"/>
          </a:xfrm>
        </p:spPr>
        <p:txBody>
          <a:bodyPr/>
          <a:lstStyle>
            <a:lvl1pPr>
              <a:spcBef>
                <a:spcPts val="1500"/>
              </a:spcBef>
              <a:defRPr sz="1600">
                <a:solidFill>
                  <a:schemeClr val="accent1"/>
                </a:solidFill>
              </a:defRPr>
            </a:lvl1pPr>
            <a:lvl2pPr marL="18288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 marL="36576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 16 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CFE104-7E77-411D-9AA7-EDA183E88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9217152" y="1856232"/>
            <a:ext cx="2423160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18 pt)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F874E32-0FA2-4356-949A-FF2CAEA5F01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auto">
          <a:xfrm>
            <a:off x="9217152" y="2679192"/>
            <a:ext cx="2423160" cy="3630168"/>
          </a:xfrm>
        </p:spPr>
        <p:txBody>
          <a:bodyPr/>
          <a:lstStyle>
            <a:lvl1pPr>
              <a:spcBef>
                <a:spcPts val="1500"/>
              </a:spcBef>
              <a:defRPr sz="1600">
                <a:solidFill>
                  <a:schemeClr val="accent1"/>
                </a:solidFill>
              </a:defRPr>
            </a:lvl1pPr>
            <a:lvl2pPr marL="18288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 marL="36576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 16 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00336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A7595-64E1-4411-937E-5150DCE0A9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548640" y="429768"/>
            <a:ext cx="11091672" cy="49244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 (Times New Roman 32 pt)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1CE3D-CEFE-47C0-AD66-2A33573E61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548640" y="1856232"/>
            <a:ext cx="1847088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18 pt)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F0E40A-5876-4F21-B613-4F94029B876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 bwMode="auto">
          <a:xfrm>
            <a:off x="548640" y="2679192"/>
            <a:ext cx="1847088" cy="3630168"/>
          </a:xfrm>
        </p:spPr>
        <p:txBody>
          <a:bodyPr/>
          <a:lstStyle>
            <a:lvl1pPr>
              <a:spcBef>
                <a:spcPts val="1500"/>
              </a:spcBef>
              <a:defRPr sz="1600">
                <a:solidFill>
                  <a:schemeClr val="accent1"/>
                </a:solidFill>
              </a:defRPr>
            </a:lvl1pPr>
            <a:lvl2pPr marL="18288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 marL="36576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 16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5B55B9A-ADF7-4311-A66D-E44237B8C99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2859786" y="1856232"/>
            <a:ext cx="1847088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18 pt)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F5CF3D-A561-43C6-AED0-4C8952C5F23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 bwMode="auto">
          <a:xfrm>
            <a:off x="2859786" y="2679192"/>
            <a:ext cx="1847088" cy="3630168"/>
          </a:xfrm>
        </p:spPr>
        <p:txBody>
          <a:bodyPr/>
          <a:lstStyle>
            <a:lvl1pPr>
              <a:spcBef>
                <a:spcPts val="1500"/>
              </a:spcBef>
              <a:defRPr sz="1600">
                <a:solidFill>
                  <a:schemeClr val="accent1"/>
                </a:solidFill>
              </a:defRPr>
            </a:lvl1pPr>
            <a:lvl2pPr marL="18288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 marL="36576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 16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FE7BBE6-6473-4F15-B17D-4DC8CF07A7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70932" y="1856232"/>
            <a:ext cx="1847088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18 pt)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036991A-2914-4ED0-8DDD-212CC13C8AB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 bwMode="auto">
          <a:xfrm>
            <a:off x="5170932" y="2679192"/>
            <a:ext cx="1847088" cy="3630168"/>
          </a:xfrm>
        </p:spPr>
        <p:txBody>
          <a:bodyPr/>
          <a:lstStyle>
            <a:lvl1pPr>
              <a:spcBef>
                <a:spcPts val="1500"/>
              </a:spcBef>
              <a:defRPr sz="1600">
                <a:solidFill>
                  <a:schemeClr val="accent1"/>
                </a:solidFill>
              </a:defRPr>
            </a:lvl1pPr>
            <a:lvl2pPr marL="18288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 marL="36576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 16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94CFE104-7E77-411D-9AA7-EDA183E88F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7482078" y="1856232"/>
            <a:ext cx="1847088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18 pt)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F874E32-0FA2-4356-949A-FF2CAEA5F01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auto">
          <a:xfrm>
            <a:off x="7482078" y="2679192"/>
            <a:ext cx="1847088" cy="3630168"/>
          </a:xfrm>
        </p:spPr>
        <p:txBody>
          <a:bodyPr/>
          <a:lstStyle>
            <a:lvl1pPr>
              <a:spcBef>
                <a:spcPts val="1500"/>
              </a:spcBef>
              <a:defRPr sz="1600">
                <a:solidFill>
                  <a:schemeClr val="accent1"/>
                </a:solidFill>
              </a:defRPr>
            </a:lvl1pPr>
            <a:lvl2pPr marL="18288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 marL="36576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 16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4AC7757-EC14-40BD-B915-E1A7EFBB0F6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793224" y="1856232"/>
            <a:ext cx="1847088" cy="658368"/>
          </a:xfrm>
          <a:noFill/>
          <a:effectLst/>
        </p:spPr>
        <p:txBody>
          <a:bodyPr bIns="64008" anchor="b"/>
          <a:lstStyle>
            <a:lvl1pPr>
              <a:spcBef>
                <a:spcPts val="0"/>
              </a:spcBef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  <a:br>
              <a:rPr lang="en-US" dirty="0"/>
            </a:br>
            <a:r>
              <a:rPr lang="en-US" dirty="0"/>
              <a:t>(Arial 18 pt)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3F9ADBB4-EAD8-46E3-9FD8-DB157F901E4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 bwMode="auto">
          <a:xfrm>
            <a:off x="9793224" y="2679192"/>
            <a:ext cx="1847088" cy="3630168"/>
          </a:xfrm>
        </p:spPr>
        <p:txBody>
          <a:bodyPr/>
          <a:lstStyle>
            <a:lvl1pPr>
              <a:spcBef>
                <a:spcPts val="1500"/>
              </a:spcBef>
              <a:defRPr sz="1600">
                <a:solidFill>
                  <a:schemeClr val="accent1"/>
                </a:solidFill>
              </a:defRPr>
            </a:lvl1pPr>
            <a:lvl2pPr marL="18288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 marL="365760" indent="-182880">
              <a:spcBef>
                <a:spcPts val="60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lang="en-US" dirty="0"/>
              <a:t>Click to add text (Arial 16 pt)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000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7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A114F-0D26-4F75-9C91-62862E7EFB4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48640" y="429768"/>
            <a:ext cx="11091672" cy="492443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en-US" dirty="0"/>
              <a:t>Click to add title (Times New Roman 32 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19C1B-9847-492D-9832-3F08D03F23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548640" y="1856232"/>
            <a:ext cx="11091672" cy="44531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 (Arial 18 </a:t>
            </a:r>
            <a:r>
              <a:rPr lang="en-US" dirty="0" err="1"/>
              <a:t>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slidemaster_copyright">
            <a:extLst>
              <a:ext uri="{FF2B5EF4-FFF2-40B4-BE49-F238E27FC236}">
                <a16:creationId xmlns:a16="http://schemas.microsoft.com/office/drawing/2014/main" id="{EBE4C112-DAE1-4383-B338-60D56B961C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0620847" y="6544205"/>
            <a:ext cx="553037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>
                <a:solidFill>
                  <a:srgbClr val="A3A1A8"/>
                </a:solidFill>
              </a:rPr>
              <a:t>© 2025 ZS</a:t>
            </a:r>
            <a:endParaRPr lang="en-US" sz="900" dirty="0">
              <a:solidFill>
                <a:srgbClr val="A3A1A8"/>
              </a:solidFill>
            </a:endParaRPr>
          </a:p>
        </p:txBody>
      </p:sp>
      <p:sp>
        <p:nvSpPr>
          <p:cNvPr id="13" name="slidemaster_pagenumber">
            <a:extLst>
              <a:ext uri="{FF2B5EF4-FFF2-40B4-BE49-F238E27FC236}">
                <a16:creationId xmlns:a16="http://schemas.microsoft.com/office/drawing/2014/main" id="{2877A940-A631-4E1B-B19B-5FF4D109B3F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499248" y="6544205"/>
            <a:ext cx="141064" cy="138499"/>
          </a:xfrm>
          <a:prstGeom prst="rect">
            <a:avLst/>
          </a:prstGeom>
        </p:spPr>
        <p:txBody>
          <a:bodyPr vert="horz" wrap="non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</a:pPr>
            <a:fld id="{DA07F8F6-7554-49F2-A940-4760BCDD8FCA}" type="slidenum">
              <a:rPr lang="en-US" sz="900" smtClean="0">
                <a:solidFill>
                  <a:srgbClr val="A3A1A8"/>
                </a:solidFill>
              </a:rPr>
              <a:pPr algn="ctr">
                <a:spcBef>
                  <a:spcPts val="0"/>
                </a:spcBef>
              </a:pPr>
              <a:t>‹#›</a:t>
            </a:fld>
            <a:endParaRPr lang="en-US" sz="900" dirty="0">
              <a:solidFill>
                <a:srgbClr val="A3A1A8"/>
              </a:solidFill>
            </a:endParaRPr>
          </a:p>
        </p:txBody>
      </p:sp>
      <p:sp>
        <p:nvSpPr>
          <p:cNvPr id="14" name="slidemaster_filename">
            <a:extLst>
              <a:ext uri="{FF2B5EF4-FFF2-40B4-BE49-F238E27FC236}">
                <a16:creationId xmlns:a16="http://schemas.microsoft.com/office/drawing/2014/main" id="{F68B06B1-86C6-4EE3-836F-F05FD01ADDC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48639" y="6544205"/>
            <a:ext cx="3200400" cy="138499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en-CA"/>
            </a:defPPr>
            <a:lvl1pPr algn="ctr" rtl="0" fontAlgn="base">
              <a:spcBef>
                <a:spcPct val="20000"/>
              </a:spcBef>
              <a:spcAft>
                <a:spcPct val="0"/>
              </a:spcAft>
              <a:defRPr lang="en-US"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4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endParaRPr lang="en-US" sz="900" dirty="0">
              <a:solidFill>
                <a:srgbClr val="A3A1A8"/>
              </a:solidFill>
            </a:endParaRPr>
          </a:p>
        </p:txBody>
      </p:sp>
      <p:sp>
        <p:nvSpPr>
          <p:cNvPr id="7" name="slidemaster_draft" hidden="1">
            <a:extLst>
              <a:ext uri="{FF2B5EF4-FFF2-40B4-BE49-F238E27FC236}">
                <a16:creationId xmlns:a16="http://schemas.microsoft.com/office/drawing/2014/main" id="{25417A80-DCE9-4A55-A666-815B9E2F92BA}"/>
              </a:ext>
            </a:extLst>
          </p:cNvPr>
          <p:cNvSpPr txBox="1"/>
          <p:nvPr userDrawn="1"/>
        </p:nvSpPr>
        <p:spPr>
          <a:xfrm>
            <a:off x="5931692" y="189999"/>
            <a:ext cx="328616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sz="1100" b="1">
                <a:solidFill>
                  <a:schemeClr val="tx2"/>
                </a:solidFill>
              </a:rPr>
              <a:t>Draft</a:t>
            </a:r>
            <a:endParaRPr lang="en-US" sz="11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73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92" r:id="rId3"/>
    <p:sldLayoutId id="2147483689" r:id="rId4"/>
    <p:sldLayoutId id="2147483717" r:id="rId5"/>
    <p:sldLayoutId id="2147483720" r:id="rId6"/>
    <p:sldLayoutId id="2147483721" r:id="rId7"/>
    <p:sldLayoutId id="2147483722" r:id="rId8"/>
    <p:sldLayoutId id="2147483723" r:id="rId9"/>
    <p:sldLayoutId id="2147483694" r:id="rId10"/>
    <p:sldLayoutId id="2147483712" r:id="rId11"/>
    <p:sldLayoutId id="2147483711" r:id="rId12"/>
    <p:sldLayoutId id="2147483718" r:id="rId13"/>
    <p:sldLayoutId id="2147483695" r:id="rId14"/>
    <p:sldLayoutId id="2147483719" r:id="rId15"/>
    <p:sldLayoutId id="2147483701" r:id="rId16"/>
    <p:sldLayoutId id="2147483693" r:id="rId17"/>
    <p:sldLayoutId id="2147483713" r:id="rId18"/>
    <p:sldLayoutId id="2147483714" r:id="rId19"/>
    <p:sldLayoutId id="2147483715" r:id="rId20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Wingdings 2" panose="05020102010507070707" pitchFamily="18" charset="2"/>
        <a:buChar char="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Font typeface="Arial" panose="020B0604020202020204" pitchFamily="34" charset="0"/>
        <a:buChar char="–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46" userDrawn="1">
          <p15:clr>
            <a:srgbClr val="F26B43"/>
          </p15:clr>
        </p15:guide>
        <p15:guide id="2" pos="7334" userDrawn="1">
          <p15:clr>
            <a:srgbClr val="F26B43"/>
          </p15:clr>
        </p15:guide>
        <p15:guide id="3" orient="horz" pos="346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project&amp;pres_name">
            <a:extLst>
              <a:ext uri="{FF2B5EF4-FFF2-40B4-BE49-F238E27FC236}">
                <a16:creationId xmlns:a16="http://schemas.microsoft.com/office/drawing/2014/main" id="{D9A09595-177C-4762-9C80-C7D5CFB27EC9}"/>
              </a:ext>
            </a:extLst>
          </p:cNvPr>
          <p:cNvSpPr>
            <a:spLocks noGrp="1"/>
          </p:cNvSpPr>
          <p:nvPr>
            <p:ph type="ctrTitle"/>
          </p:nvPr>
        </p:nvSpPr>
        <p:spPr bwMode="blackWhite"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BTSA Bootcamp</a:t>
            </a:r>
            <a:br>
              <a:rPr lang="en-US" dirty="0"/>
            </a:br>
            <a:r>
              <a:rPr lang="en-US" sz="2800" dirty="0">
                <a:solidFill>
                  <a:srgbClr val="EC7200"/>
                </a:solidFill>
              </a:rPr>
              <a:t>Case Study on ABC Pharma</a:t>
            </a:r>
          </a:p>
        </p:txBody>
      </p:sp>
      <p:sp>
        <p:nvSpPr>
          <p:cNvPr id="3" name="slide_clientName">
            <a:extLst>
              <a:ext uri="{FF2B5EF4-FFF2-40B4-BE49-F238E27FC236}">
                <a16:creationId xmlns:a16="http://schemas.microsoft.com/office/drawing/2014/main" id="{6192AE26-A286-4205-BD6D-9A3F80C42B58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White">
          <a:xfrm>
            <a:off x="548640" y="4009599"/>
            <a:ext cx="5760720" cy="276999"/>
          </a:xfrm>
        </p:spPr>
        <p:txBody>
          <a:bodyPr/>
          <a:lstStyle/>
          <a:p>
            <a:r>
              <a:rPr lang="en-US" dirty="0"/>
              <a:t>Group-5</a:t>
            </a:r>
          </a:p>
        </p:txBody>
      </p:sp>
      <p:sp>
        <p:nvSpPr>
          <p:cNvPr id="4" name="slide_date">
            <a:extLst>
              <a:ext uri="{FF2B5EF4-FFF2-40B4-BE49-F238E27FC236}">
                <a16:creationId xmlns:a16="http://schemas.microsoft.com/office/drawing/2014/main" id="{3CFD5799-B6AF-4293-9788-A227696334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40" y="4260786"/>
            <a:ext cx="5760720" cy="215444"/>
          </a:xfrm>
        </p:spPr>
        <p:txBody>
          <a:bodyPr/>
          <a:lstStyle/>
          <a:p>
            <a:r>
              <a:rPr lang="en-US" dirty="0"/>
              <a:t>January 23, 2025</a:t>
            </a:r>
          </a:p>
        </p:txBody>
      </p:sp>
      <p:sp>
        <p:nvSpPr>
          <p:cNvPr id="5" name="slide_disclaimer" hidden="1">
            <a:extLst>
              <a:ext uri="{FF2B5EF4-FFF2-40B4-BE49-F238E27FC236}">
                <a16:creationId xmlns:a16="http://schemas.microsoft.com/office/drawing/2014/main" id="{B86C1C04-DC3A-4E9A-B551-D700178DD3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Confidential statement</a:t>
            </a:r>
          </a:p>
        </p:txBody>
      </p:sp>
      <p:sp>
        <p:nvSpPr>
          <p:cNvPr id="11" name="slide_footer">
            <a:extLst>
              <a:ext uri="{FF2B5EF4-FFF2-40B4-BE49-F238E27FC236}">
                <a16:creationId xmlns:a16="http://schemas.microsoft.com/office/drawing/2014/main" id="{587388CE-1051-42E4-8F01-5D88DD092B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49276" y="5495544"/>
            <a:ext cx="5760720" cy="153888"/>
          </a:xfrm>
        </p:spPr>
        <p:txBody>
          <a:bodyPr/>
          <a:lstStyle/>
          <a:p>
            <a:r>
              <a:rPr lang="en-US" dirty="0"/>
              <a:t>New Delhi +91 124 679 7000 </a:t>
            </a:r>
          </a:p>
        </p:txBody>
      </p:sp>
      <p:cxnSp>
        <p:nvCxnSpPr>
          <p:cNvPr id="8" name="logoLine" hidden="1">
            <a:extLst>
              <a:ext uri="{FF2B5EF4-FFF2-40B4-BE49-F238E27FC236}">
                <a16:creationId xmlns:a16="http://schemas.microsoft.com/office/drawing/2014/main" id="{A23265D6-0423-4949-BAF5-7FA53CF0F3E9}"/>
              </a:ext>
            </a:extLst>
          </p:cNvPr>
          <p:cNvCxnSpPr/>
          <p:nvPr/>
        </p:nvCxnSpPr>
        <p:spPr>
          <a:xfrm>
            <a:off x="2451600" y="1033200"/>
            <a:ext cx="0" cy="230400"/>
          </a:xfrm>
          <a:prstGeom prst="line">
            <a:avLst/>
          </a:prstGeom>
          <a:ln w="9525" cap="rnd">
            <a:solidFill>
              <a:schemeClr val="tx2">
                <a:lumMod val="40000"/>
                <a:lumOff val="6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5461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2AAB7-C31C-84ED-4298-2FD2C7AB5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251B-255B-217C-6D27-5CBF7DFCD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333786"/>
            <a:ext cx="11091672" cy="492443"/>
          </a:xfrm>
        </p:spPr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Sales by District</a:t>
            </a:r>
            <a:endParaRPr lang="en-US" dirty="0"/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DE0CBD51-3788-FAFF-E9F0-8F9B78A1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187" y="922211"/>
            <a:ext cx="9912578" cy="560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77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22EB9-E1E2-A0BB-CD57-1B10C44A1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6CD7-C1FE-67A4-2A09-1BB4A25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29768"/>
            <a:ext cx="7033260" cy="1107996"/>
          </a:xfrm>
        </p:spPr>
        <p:txBody>
          <a:bodyPr/>
          <a:lstStyle/>
          <a:p>
            <a:pPr algn="just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 best performing physicians in each Territory based on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B6361-107C-F021-2A8A-2A32677771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Chart insight:</a:t>
            </a:r>
          </a:p>
          <a:p>
            <a:pPr lvl="1"/>
            <a:r>
              <a:rPr lang="en-US" dirty="0"/>
              <a:t>This table showcases the </a:t>
            </a:r>
            <a:r>
              <a:rPr lang="en-US" b="1" dirty="0"/>
              <a:t>top 5 prescribers by sales</a:t>
            </a:r>
            <a:r>
              <a:rPr lang="en-US" dirty="0"/>
              <a:t> in </a:t>
            </a:r>
            <a:r>
              <a:rPr lang="en-US" b="1" dirty="0"/>
              <a:t>each territory</a:t>
            </a:r>
            <a:endParaRPr lang="en-US" dirty="0">
              <a:solidFill>
                <a:srgbClr val="1A1628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7744675-C931-A0F0-99F6-4DFACE22AB63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606" y="2154312"/>
            <a:ext cx="7342715" cy="314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13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7C08711F-3CD8-4F42-A250-A38D518E76E5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550164" y="284122"/>
            <a:ext cx="11091672" cy="553998"/>
          </a:xfrm>
        </p:spPr>
        <p:txBody>
          <a:bodyPr/>
          <a:lstStyle/>
          <a:p>
            <a:r>
              <a:rPr lang="en-US" sz="36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Dashboard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95BA09-9E29-C3B2-A671-9B798C77CC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" r="790"/>
          <a:stretch/>
        </p:blipFill>
        <p:spPr>
          <a:xfrm>
            <a:off x="1136650" y="982145"/>
            <a:ext cx="9866630" cy="559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75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DFE9-51E3-8950-2815-2596E1297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DDA98-35E8-CA83-CB81-C3B9A30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 showing comparison between different brands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9276FD-232F-2CA9-31F9-96002187D1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5" t="1608"/>
          <a:stretch/>
        </p:blipFill>
        <p:spPr>
          <a:xfrm>
            <a:off x="1158378" y="1055914"/>
            <a:ext cx="9872196" cy="552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4DD9C-E2D3-4617-9475-809CDF7C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17305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362FB4E6-342E-432E-98EE-0B5B83E36FFE}"/>
              </a:ext>
            </a:extLst>
          </p:cNvPr>
          <p:cNvSpPr txBox="1">
            <a:spLocks/>
          </p:cNvSpPr>
          <p:nvPr/>
        </p:nvSpPr>
        <p:spPr>
          <a:xfrm>
            <a:off x="548640" y="390024"/>
            <a:ext cx="11091672" cy="61555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Data Flow</a:t>
            </a:r>
          </a:p>
        </p:txBody>
      </p:sp>
      <p:sp>
        <p:nvSpPr>
          <p:cNvPr id="13" name="Arrow: Chevron 3">
            <a:extLst>
              <a:ext uri="{FF2B5EF4-FFF2-40B4-BE49-F238E27FC236}">
                <a16:creationId xmlns:a16="http://schemas.microsoft.com/office/drawing/2014/main" id="{D40B34CF-429D-D76B-83AE-250CA456F60D}"/>
              </a:ext>
            </a:extLst>
          </p:cNvPr>
          <p:cNvSpPr>
            <a:spLocks/>
          </p:cNvSpPr>
          <p:nvPr/>
        </p:nvSpPr>
        <p:spPr>
          <a:xfrm>
            <a:off x="2050870" y="3787774"/>
            <a:ext cx="1882201" cy="590550"/>
          </a:xfrm>
          <a:prstGeom prst="chevron">
            <a:avLst>
              <a:gd name="adj" fmla="val 28049"/>
            </a:avLst>
          </a:prstGeom>
          <a:solidFill>
            <a:schemeClr val="accent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Base Table</a:t>
            </a:r>
          </a:p>
        </p:txBody>
      </p:sp>
      <p:sp>
        <p:nvSpPr>
          <p:cNvPr id="14" name="Arrow: Chevron 5">
            <a:extLst>
              <a:ext uri="{FF2B5EF4-FFF2-40B4-BE49-F238E27FC236}">
                <a16:creationId xmlns:a16="http://schemas.microsoft.com/office/drawing/2014/main" id="{3EDF7088-FCCF-0027-8A0D-863D579B0C61}"/>
              </a:ext>
            </a:extLst>
          </p:cNvPr>
          <p:cNvSpPr>
            <a:spLocks/>
          </p:cNvSpPr>
          <p:nvPr/>
        </p:nvSpPr>
        <p:spPr>
          <a:xfrm>
            <a:off x="3907952" y="3788916"/>
            <a:ext cx="1970618" cy="590550"/>
          </a:xfrm>
          <a:prstGeom prst="chevron">
            <a:avLst>
              <a:gd name="adj" fmla="val 28049"/>
            </a:avLst>
          </a:prstGeom>
          <a:solidFill>
            <a:schemeClr val="accent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Stage Table</a:t>
            </a:r>
          </a:p>
        </p:txBody>
      </p:sp>
      <p:sp>
        <p:nvSpPr>
          <p:cNvPr id="16" name="Arrow: Chevron 3">
            <a:extLst>
              <a:ext uri="{FF2B5EF4-FFF2-40B4-BE49-F238E27FC236}">
                <a16:creationId xmlns:a16="http://schemas.microsoft.com/office/drawing/2014/main" id="{5C79773C-3B20-507D-7B82-18BBFDA94EED}"/>
              </a:ext>
            </a:extLst>
          </p:cNvPr>
          <p:cNvSpPr>
            <a:spLocks/>
          </p:cNvSpPr>
          <p:nvPr/>
        </p:nvSpPr>
        <p:spPr>
          <a:xfrm>
            <a:off x="8396877" y="3775688"/>
            <a:ext cx="1882201" cy="590550"/>
          </a:xfrm>
          <a:prstGeom prst="chevron">
            <a:avLst>
              <a:gd name="adj" fmla="val 28049"/>
            </a:avLst>
          </a:prstGeom>
          <a:solidFill>
            <a:schemeClr val="accent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Reporting Table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1D71236C-3DD6-6EA5-280A-EBF74C632CB3}"/>
              </a:ext>
            </a:extLst>
          </p:cNvPr>
          <p:cNvSpPr>
            <a:spLocks/>
          </p:cNvSpPr>
          <p:nvPr/>
        </p:nvSpPr>
        <p:spPr>
          <a:xfrm>
            <a:off x="5858844" y="3772109"/>
            <a:ext cx="2563098" cy="590550"/>
          </a:xfrm>
          <a:prstGeom prst="chevron">
            <a:avLst>
              <a:gd name="adj" fmla="val 28049"/>
            </a:avLst>
          </a:prstGeom>
          <a:solidFill>
            <a:schemeClr val="accent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Fact/Dimension Table</a:t>
            </a:r>
          </a:p>
        </p:txBody>
      </p:sp>
      <p:sp>
        <p:nvSpPr>
          <p:cNvPr id="18" name="Arrow: Chevron 3">
            <a:extLst>
              <a:ext uri="{FF2B5EF4-FFF2-40B4-BE49-F238E27FC236}">
                <a16:creationId xmlns:a16="http://schemas.microsoft.com/office/drawing/2014/main" id="{EC6CA6EB-BDAD-FE5A-5058-549D007F937A}"/>
              </a:ext>
            </a:extLst>
          </p:cNvPr>
          <p:cNvSpPr>
            <a:spLocks/>
          </p:cNvSpPr>
          <p:nvPr/>
        </p:nvSpPr>
        <p:spPr>
          <a:xfrm>
            <a:off x="184093" y="3788916"/>
            <a:ext cx="1882201" cy="590550"/>
          </a:xfrm>
          <a:prstGeom prst="homePlate">
            <a:avLst>
              <a:gd name="adj" fmla="val 27933"/>
            </a:avLst>
          </a:prstGeom>
          <a:solidFill>
            <a:schemeClr val="accent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Files on S3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09DB004-A205-FA1E-846A-0683AB2195B4}"/>
              </a:ext>
            </a:extLst>
          </p:cNvPr>
          <p:cNvSpPr>
            <a:spLocks/>
          </p:cNvSpPr>
          <p:nvPr/>
        </p:nvSpPr>
        <p:spPr>
          <a:xfrm>
            <a:off x="974044" y="2109202"/>
            <a:ext cx="720918" cy="7209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ADBA9-6559-3EC6-DC5F-9CF91D98F583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 flipH="1">
            <a:off x="1042714" y="2830120"/>
            <a:ext cx="291789" cy="958796"/>
          </a:xfrm>
          <a:prstGeom prst="line">
            <a:avLst/>
          </a:prstGeom>
          <a:ln w="19050" cap="rnd">
            <a:solidFill>
              <a:schemeClr val="tx2"/>
            </a:solidFill>
            <a:prstDash val="solid"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127672-8FCE-DDA6-D998-2AF0E761DC75}"/>
              </a:ext>
            </a:extLst>
          </p:cNvPr>
          <p:cNvGrpSpPr/>
          <p:nvPr/>
        </p:nvGrpSpPr>
        <p:grpSpPr>
          <a:xfrm>
            <a:off x="2888074" y="5167201"/>
            <a:ext cx="720918" cy="720918"/>
            <a:chOff x="2888074" y="5167201"/>
            <a:chExt cx="720918" cy="720918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F75D616-89C4-C3BF-B581-6289AE75EB77}"/>
                </a:ext>
              </a:extLst>
            </p:cNvPr>
            <p:cNvSpPr>
              <a:spLocks/>
            </p:cNvSpPr>
            <p:nvPr/>
          </p:nvSpPr>
          <p:spPr>
            <a:xfrm>
              <a:off x="2888074" y="5167201"/>
              <a:ext cx="720918" cy="7209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endParaRPr lang="en-US" sz="1800" dirty="0"/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A1F96B00-3770-4C6A-875E-3AA9D4F320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black">
            <a:xfrm>
              <a:off x="3019933" y="5299060"/>
              <a:ext cx="457200" cy="457200"/>
            </a:xfrm>
            <a:prstGeom prst="rect">
              <a:avLst/>
            </a:prstGeom>
          </p:spPr>
        </p:pic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23F4114-E26F-7117-6011-383036E83E24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>
            <a:off x="2909149" y="4378324"/>
            <a:ext cx="339384" cy="788877"/>
          </a:xfrm>
          <a:prstGeom prst="line">
            <a:avLst/>
          </a:prstGeom>
          <a:ln w="19050" cap="rnd">
            <a:solidFill>
              <a:schemeClr val="tx2"/>
            </a:solidFill>
            <a:prstDash val="solid"/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E08C0E2-69B6-72D3-C6CD-D2F5442E9DB0}"/>
              </a:ext>
            </a:extLst>
          </p:cNvPr>
          <p:cNvSpPr>
            <a:spLocks/>
          </p:cNvSpPr>
          <p:nvPr/>
        </p:nvSpPr>
        <p:spPr>
          <a:xfrm>
            <a:off x="4679543" y="2223014"/>
            <a:ext cx="720918" cy="7209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8833D89-5294-EA42-E212-BD67631F4652}"/>
              </a:ext>
            </a:extLst>
          </p:cNvPr>
          <p:cNvCxnSpPr>
            <a:cxnSpLocks/>
            <a:stCxn id="42" idx="4"/>
            <a:endCxn id="14" idx="0"/>
          </p:cNvCxnSpPr>
          <p:nvPr/>
        </p:nvCxnSpPr>
        <p:spPr>
          <a:xfrm flipH="1">
            <a:off x="4810439" y="2943932"/>
            <a:ext cx="229563" cy="844984"/>
          </a:xfrm>
          <a:prstGeom prst="line">
            <a:avLst/>
          </a:prstGeom>
          <a:ln w="19050" cap="rnd">
            <a:solidFill>
              <a:schemeClr val="tx2"/>
            </a:solidFill>
            <a:prstDash val="solid"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64D436-351B-A741-0308-6E4A2D5821C6}"/>
              </a:ext>
            </a:extLst>
          </p:cNvPr>
          <p:cNvSpPr>
            <a:spLocks/>
          </p:cNvSpPr>
          <p:nvPr/>
        </p:nvSpPr>
        <p:spPr>
          <a:xfrm>
            <a:off x="6512996" y="5063547"/>
            <a:ext cx="798010" cy="788876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E3179A9-43A8-DB01-2351-DECBEA71FD15}"/>
              </a:ext>
            </a:extLst>
          </p:cNvPr>
          <p:cNvCxnSpPr>
            <a:cxnSpLocks/>
            <a:stCxn id="17" idx="2"/>
            <a:endCxn id="45" idx="0"/>
          </p:cNvCxnSpPr>
          <p:nvPr/>
        </p:nvCxnSpPr>
        <p:spPr>
          <a:xfrm flipH="1">
            <a:off x="6912001" y="4362659"/>
            <a:ext cx="145570" cy="700888"/>
          </a:xfrm>
          <a:prstGeom prst="line">
            <a:avLst/>
          </a:prstGeom>
          <a:ln w="19050" cap="rnd">
            <a:solidFill>
              <a:schemeClr val="tx2"/>
            </a:solidFill>
            <a:prstDash val="solid"/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22024F0-06EC-05DA-7DFC-BEC79B1047D6}"/>
              </a:ext>
            </a:extLst>
          </p:cNvPr>
          <p:cNvGrpSpPr/>
          <p:nvPr/>
        </p:nvGrpSpPr>
        <p:grpSpPr>
          <a:xfrm>
            <a:off x="8413098" y="2274035"/>
            <a:ext cx="720918" cy="720918"/>
            <a:chOff x="8497077" y="2274035"/>
            <a:chExt cx="720918" cy="720918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F294C9E-D7B4-9209-A150-D6525B138898}"/>
                </a:ext>
              </a:extLst>
            </p:cNvPr>
            <p:cNvSpPr>
              <a:spLocks/>
            </p:cNvSpPr>
            <p:nvPr/>
          </p:nvSpPr>
          <p:spPr>
            <a:xfrm>
              <a:off x="8497077" y="2274035"/>
              <a:ext cx="720918" cy="72091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spcAft>
                  <a:spcPts val="0"/>
                </a:spcAft>
              </a:pPr>
              <a:endParaRPr lang="en-US" sz="1800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63D6D9AC-31AC-7AAC-14DB-C959846052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 bwMode="black">
            <a:xfrm>
              <a:off x="8628935" y="2405894"/>
              <a:ext cx="457200" cy="457200"/>
            </a:xfrm>
            <a:prstGeom prst="rect">
              <a:avLst/>
            </a:prstGeom>
          </p:spPr>
        </p:pic>
      </p:grp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264A9A2-EAEC-7B3F-27E7-C2F209F6C9A2}"/>
              </a:ext>
            </a:extLst>
          </p:cNvPr>
          <p:cNvCxnSpPr>
            <a:cxnSpLocks/>
            <a:stCxn id="54" idx="4"/>
            <a:endCxn id="16" idx="0"/>
          </p:cNvCxnSpPr>
          <p:nvPr/>
        </p:nvCxnSpPr>
        <p:spPr>
          <a:xfrm>
            <a:off x="8773557" y="2994953"/>
            <a:ext cx="481599" cy="780735"/>
          </a:xfrm>
          <a:prstGeom prst="line">
            <a:avLst/>
          </a:prstGeom>
          <a:ln w="19050" cap="rnd">
            <a:solidFill>
              <a:schemeClr val="tx2"/>
            </a:solidFill>
            <a:prstDash val="solid"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DDDBE219-2907-10B8-560C-53C32B8E1C44}"/>
              </a:ext>
            </a:extLst>
          </p:cNvPr>
          <p:cNvSpPr>
            <a:spLocks/>
          </p:cNvSpPr>
          <p:nvPr/>
        </p:nvSpPr>
        <p:spPr>
          <a:xfrm>
            <a:off x="10254012" y="5167201"/>
            <a:ext cx="720918" cy="720918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spcAft>
                <a:spcPts val="0"/>
              </a:spcAft>
            </a:pPr>
            <a:endParaRPr lang="en-US" sz="1800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54B5E5-EF42-53D6-583F-019770D98D73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10614471" y="4378324"/>
            <a:ext cx="497820" cy="788877"/>
          </a:xfrm>
          <a:prstGeom prst="line">
            <a:avLst/>
          </a:prstGeom>
          <a:ln w="19050" cap="rnd">
            <a:solidFill>
              <a:schemeClr val="tx2"/>
            </a:solidFill>
            <a:prstDash val="solid"/>
            <a:round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E4805BDF-777E-9DD7-E6E3-A92BDB383541}"/>
              </a:ext>
            </a:extLst>
          </p:cNvPr>
          <p:cNvSpPr>
            <a:spLocks/>
          </p:cNvSpPr>
          <p:nvPr/>
        </p:nvSpPr>
        <p:spPr>
          <a:xfrm>
            <a:off x="4069174" y="4467802"/>
            <a:ext cx="1717674" cy="830997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 sz="1800" noProof="1">
                <a:solidFill>
                  <a:schemeClr val="accent1"/>
                </a:solidFill>
                <a:latin typeface="Arial" panose="020B0604020202020204" pitchFamily="34" charset="0"/>
              </a:rPr>
              <a:t>Data cleaning and duplicate removal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886228-099A-4859-5D32-141A77F9BA90}"/>
              </a:ext>
            </a:extLst>
          </p:cNvPr>
          <p:cNvSpPr>
            <a:spLocks/>
          </p:cNvSpPr>
          <p:nvPr/>
        </p:nvSpPr>
        <p:spPr>
          <a:xfrm>
            <a:off x="2108220" y="3089425"/>
            <a:ext cx="1717674" cy="553998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 sz="1800" dirty="0"/>
              <a:t>Stores the raw data directly</a:t>
            </a:r>
            <a:endParaRPr lang="en-US" sz="1800" noProof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61F8F2A-AD99-9C9F-014A-ED201E2B0590}"/>
              </a:ext>
            </a:extLst>
          </p:cNvPr>
          <p:cNvSpPr>
            <a:spLocks/>
          </p:cNvSpPr>
          <p:nvPr/>
        </p:nvSpPr>
        <p:spPr>
          <a:xfrm>
            <a:off x="6281556" y="2515571"/>
            <a:ext cx="1717674" cy="1107996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 sz="1800" noProof="1">
                <a:solidFill>
                  <a:schemeClr val="accent1"/>
                </a:solidFill>
                <a:latin typeface="Arial" panose="020B0604020202020204" pitchFamily="34" charset="0"/>
              </a:rPr>
              <a:t>Pivot down performed and history is maintained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6CF4671-A26B-5EBB-B9B0-621F91EA283B}"/>
              </a:ext>
            </a:extLst>
          </p:cNvPr>
          <p:cNvSpPr>
            <a:spLocks/>
          </p:cNvSpPr>
          <p:nvPr/>
        </p:nvSpPr>
        <p:spPr>
          <a:xfrm>
            <a:off x="10253454" y="3069670"/>
            <a:ext cx="1717674" cy="553998"/>
          </a:xfrm>
          <a:prstGeom prst="rect">
            <a:avLst/>
          </a:prstGeom>
          <a:noFill/>
          <a:ln w="28575" cap="flat" cmpd="sng" algn="ctr">
            <a:noFill/>
            <a:prstDash val="solid"/>
            <a:round/>
            <a:headEnd type="none" w="med" len="med"/>
            <a:tailEnd type="none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ts val="1500"/>
              </a:spcBef>
              <a:spcAft>
                <a:spcPts val="0"/>
              </a:spcAft>
              <a:buClr>
                <a:schemeClr val="tx2"/>
              </a:buClr>
              <a:buSzPct val="110000"/>
            </a:pPr>
            <a:r>
              <a:rPr lang="en-US" sz="1800" noProof="1">
                <a:solidFill>
                  <a:schemeClr val="accent1"/>
                </a:solidFill>
                <a:latin typeface="Arial" panose="020B0604020202020204" pitchFamily="34" charset="0"/>
              </a:rPr>
              <a:t>Generation of dashboard</a:t>
            </a:r>
          </a:p>
        </p:txBody>
      </p:sp>
      <p:pic>
        <p:nvPicPr>
          <p:cNvPr id="65" name="Graphic 64">
            <a:extLst>
              <a:ext uri="{FF2B5EF4-FFF2-40B4-BE49-F238E27FC236}">
                <a16:creationId xmlns:a16="http://schemas.microsoft.com/office/drawing/2014/main" id="{0B3622EC-A666-2EA4-53A4-6950F4C81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7856" y="2223014"/>
            <a:ext cx="493294" cy="493294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0638B680-4615-CC02-C8FB-4038AA509C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65561" y="5298799"/>
            <a:ext cx="497820" cy="497820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E6FC8E31-05E6-F167-8C7D-230BFA5A67D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10584" y="2354873"/>
            <a:ext cx="483311" cy="48331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8DB7F9FC-7167-27CC-B904-76E3176B51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48828" y="5227669"/>
            <a:ext cx="528591" cy="528591"/>
          </a:xfrm>
          <a:prstGeom prst="rect">
            <a:avLst/>
          </a:prstGeom>
        </p:spPr>
      </p:pic>
      <p:sp>
        <p:nvSpPr>
          <p:cNvPr id="73" name="Arrow: Chevron 5">
            <a:extLst>
              <a:ext uri="{FF2B5EF4-FFF2-40B4-BE49-F238E27FC236}">
                <a16:creationId xmlns:a16="http://schemas.microsoft.com/office/drawing/2014/main" id="{0D888BB8-BCA7-3514-CAEE-700A7ADDF8C0}"/>
              </a:ext>
            </a:extLst>
          </p:cNvPr>
          <p:cNvSpPr>
            <a:spLocks/>
          </p:cNvSpPr>
          <p:nvPr/>
        </p:nvSpPr>
        <p:spPr>
          <a:xfrm>
            <a:off x="10251431" y="3804884"/>
            <a:ext cx="1882201" cy="590550"/>
          </a:xfrm>
          <a:prstGeom prst="chevron">
            <a:avLst>
              <a:gd name="adj" fmla="val 28049"/>
            </a:avLst>
          </a:prstGeom>
          <a:solidFill>
            <a:schemeClr val="accent2"/>
          </a:solidFill>
          <a:ln w="6350">
            <a:noFill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SzPct val="110000"/>
            </a:pP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229935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633D-80FE-463A-9C55-15B25082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29768"/>
            <a:ext cx="7033260" cy="1107996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Share of the products at brand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1D4A8-E4CC-4F78-9F8A-4AA0BC688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0450" y="1872274"/>
            <a:ext cx="2962275" cy="3145536"/>
          </a:xfrm>
        </p:spPr>
        <p:txBody>
          <a:bodyPr/>
          <a:lstStyle/>
          <a:p>
            <a:r>
              <a:rPr lang="en-US" sz="2400" dirty="0">
                <a:solidFill>
                  <a:srgbClr val="EC7200"/>
                </a:solidFill>
              </a:rPr>
              <a:t>Chart 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/>
                </a:solidFill>
              </a:rPr>
              <a:t>Table represents brand-wise market performance in terms of total sales and market share.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The brand “</a:t>
            </a:r>
            <a:r>
              <a:rPr lang="en-US" dirty="0"/>
              <a:t>VIMOXEX</a:t>
            </a:r>
            <a:r>
              <a:rPr lang="en-US" b="0" dirty="0"/>
              <a:t>" has the highest market share percentage of </a:t>
            </a:r>
            <a:r>
              <a:rPr lang="en-US" dirty="0"/>
              <a:t>8.7%</a:t>
            </a:r>
            <a:r>
              <a:rPr lang="en-US" b="0" dirty="0"/>
              <a:t>.</a:t>
            </a:r>
            <a:endParaRPr lang="en-US" b="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EC72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958E5C4-2844-4335-CAA9-B5EB97B03854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1737360"/>
            <a:ext cx="7349469" cy="449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49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1E204-1748-71BD-9C93-D8AEBF168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Market Share by brand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0D0B2A-43B1-5877-B48C-E1E435C62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0" t="1362" b="1768"/>
          <a:stretch/>
        </p:blipFill>
        <p:spPr>
          <a:xfrm>
            <a:off x="866274" y="1097280"/>
            <a:ext cx="9471259" cy="525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2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9CD9C-2771-83BB-8D51-C8829401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EC0F6-9B5D-966A-B2B4-3766DCAE7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29768"/>
            <a:ext cx="7033260" cy="1107996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trends of the Products for the last 4 quarters (at Brand level)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9E9E81-1AD5-D50F-436E-D3F7ED0765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80450" y="1856232"/>
            <a:ext cx="3122696" cy="3582042"/>
          </a:xfrm>
        </p:spPr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Chart insight:</a:t>
            </a:r>
          </a:p>
          <a:p>
            <a:pPr lvl="1"/>
            <a:r>
              <a:rPr lang="en-US" dirty="0"/>
              <a:t>Table tracks quarterly sales performance for different brands.</a:t>
            </a:r>
          </a:p>
          <a:p>
            <a:pPr lvl="1"/>
            <a:r>
              <a:rPr lang="en-US" dirty="0"/>
              <a:t>Brands like </a:t>
            </a:r>
            <a:r>
              <a:rPr lang="en-US" b="1" dirty="0"/>
              <a:t>CLOPIGEL, PROXEN, KOMBIGYLZIN, XOPENEX</a:t>
            </a:r>
            <a:r>
              <a:rPr lang="en-US" dirty="0"/>
              <a:t> show consistent sales across all four quarters with minimal variation.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CAB988C1-3FAA-7B90-2C79-73EBC64C7025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4" y="1973179"/>
            <a:ext cx="7403807" cy="4016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1852-AC05-FF89-2D23-335EC7CBA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CC0C-823A-61DA-56AB-B8413A1D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Sales by brand</a:t>
            </a:r>
            <a:endParaRPr lang="en-US" dirty="0"/>
          </a:p>
        </p:txBody>
      </p:sp>
      <p:pic>
        <p:nvPicPr>
          <p:cNvPr id="4" name="Content Placeholder 15">
            <a:extLst>
              <a:ext uri="{FF2B5EF4-FFF2-40B4-BE49-F238E27FC236}">
                <a16:creationId xmlns:a16="http://schemas.microsoft.com/office/drawing/2014/main" id="{510415E2-793F-6141-3562-D2CCB4D5A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40" y="1087120"/>
            <a:ext cx="9773920" cy="551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8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36AA9-BA73-9C84-C7CA-71655092B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AA1D-4A21-B8BA-8C4D-4FA3521A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39928"/>
            <a:ext cx="7033260" cy="553998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Sales of a Product by specialty type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E254-13B3-FABE-D0CC-4F77BE41CB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Chart insight:</a:t>
            </a:r>
          </a:p>
          <a:p>
            <a:pPr lvl="1"/>
            <a:r>
              <a:rPr lang="en-US" dirty="0"/>
              <a:t>Table represents sales data of pharmaceutical products categorized by different medical specializations.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20A92E3-2FEC-6603-7DE9-E61DD0476B6C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43" y="1690305"/>
            <a:ext cx="7512010" cy="37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9080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5ACF7-8503-5C2B-00D0-DBC02CCF9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1725-E41F-E1D2-774D-270F5D9E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Sales by Specialty and Brand</a:t>
            </a:r>
            <a:endParaRPr lang="en-US" dirty="0"/>
          </a:p>
        </p:txBody>
      </p:sp>
      <p:pic>
        <p:nvPicPr>
          <p:cNvPr id="4" name="Content Placeholder 11">
            <a:extLst>
              <a:ext uri="{FF2B5EF4-FFF2-40B4-BE49-F238E27FC236}">
                <a16:creationId xmlns:a16="http://schemas.microsoft.com/office/drawing/2014/main" id="{9F4EA016-0F3D-F891-4C08-B07E6B54B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328" y="1155891"/>
            <a:ext cx="9437344" cy="5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7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DCFF9-F5DB-FB2C-80E8-5E55334CF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62AC9-5BE1-4155-9553-49BE7AF7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29768"/>
            <a:ext cx="7033260" cy="553998"/>
          </a:xfrm>
        </p:spPr>
        <p:txBody>
          <a:bodyPr/>
          <a:lstStyle/>
          <a:p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10 districts based on the Sales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BEEC51-8091-047D-168D-073ADC0F83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2"/>
                </a:solidFill>
              </a:rPr>
              <a:t>Chart insight: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Table represents the top 10 districts with the highest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District 1</a:t>
            </a:r>
            <a:r>
              <a:rPr lang="en-US" b="0" dirty="0"/>
              <a:t> leads with the highest total sales of </a:t>
            </a:r>
            <a:r>
              <a:rPr lang="en-US" dirty="0"/>
              <a:t>86,509</a:t>
            </a:r>
            <a:r>
              <a:rPr lang="en-US" b="0" dirty="0"/>
              <a:t>, significantly outperforming other districts.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0805541-6C81-87DB-F802-5F15DDBE9FF7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1591175"/>
            <a:ext cx="7032625" cy="418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2153430"/>
      </p:ext>
    </p:extLst>
  </p:cSld>
  <p:clrMapOvr>
    <a:masterClrMapping/>
  </p:clrMapOvr>
</p:sld>
</file>

<file path=ppt/theme/theme1.xml><?xml version="1.0" encoding="utf-8"?>
<a:theme xmlns:a="http://schemas.openxmlformats.org/drawingml/2006/main" name="ZS PPT 16x9">
  <a:themeElements>
    <a:clrScheme name="ZS Colors_Updated">
      <a:dk1>
        <a:srgbClr val="000000"/>
      </a:dk1>
      <a:lt1>
        <a:srgbClr val="FFFFFF"/>
      </a:lt1>
      <a:dk2>
        <a:srgbClr val="75737D"/>
      </a:dk2>
      <a:lt2>
        <a:srgbClr val="EC7200"/>
      </a:lt2>
      <a:accent1>
        <a:srgbClr val="1A1628"/>
      </a:accent1>
      <a:accent2>
        <a:srgbClr val="EC7200"/>
      </a:accent2>
      <a:accent3>
        <a:srgbClr val="32A29B"/>
      </a:accent3>
      <a:accent4>
        <a:srgbClr val="EAC959"/>
      </a:accent4>
      <a:accent5>
        <a:srgbClr val="408CFF"/>
      </a:accent5>
      <a:accent6>
        <a:srgbClr val="7FD07D"/>
      </a:accent6>
      <a:hlink>
        <a:srgbClr val="1A1628"/>
      </a:hlink>
      <a:folHlink>
        <a:srgbClr val="EC72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 w="9525">
          <a:solidFill>
            <a:schemeClr val="tx2"/>
          </a:solidFill>
        </a:ln>
      </a:spPr>
      <a:bodyPr rot="0" spcFirstLastPara="0" vertOverflow="overflow" horzOverflow="overflow" vert="horz" wrap="square" lIns="91440" tIns="91440" rIns="91440" bIns="9144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600"/>
          </a:spcBef>
          <a:spcAft>
            <a:spcPts val="0"/>
          </a:spcAft>
          <a:defRPr sz="1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2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  <a:miter lim="800000"/>
        </a:ln>
      </a:spPr>
      <a:bodyPr wrap="none" lIns="0" tIns="0" rIns="0" bIns="0" rtlCol="0">
        <a:noAutofit/>
      </a:bodyPr>
      <a:lstStyle>
        <a:defPPr algn="l">
          <a:spcBef>
            <a:spcPts val="600"/>
          </a:spcBef>
          <a:spcAft>
            <a:spcPts val="0"/>
          </a:spcAft>
          <a:defRPr sz="1800" dirty="0" err="1" smtClean="0">
            <a:solidFill>
              <a:schemeClr val="accent1"/>
            </a:solidFill>
          </a:defRPr>
        </a:defPPr>
      </a:lstStyle>
    </a:txDef>
  </a:objectDefaults>
  <a:extraClrSchemeLst/>
  <a:custClrLst>
    <a:custClr name="Purple">
      <a:srgbClr val="8F5AFF"/>
    </a:custClr>
    <a:custClr name="80% Gray">
      <a:srgbClr val="474554"/>
    </a:custClr>
    <a:custClr name="60% Gray">
      <a:srgbClr val="75737D"/>
    </a:custClr>
    <a:custClr name="40% Gray">
      <a:srgbClr val="A3A1A8"/>
    </a:custClr>
    <a:custClr name="20% Gray">
      <a:srgbClr val="D1D0D4"/>
    </a:custClr>
    <a:custClr name="Light Gray">
      <a:srgbClr val="F4F3F3"/>
    </a:custClr>
  </a:custClrLst>
  <a:extLst>
    <a:ext uri="{05A4C25C-085E-4340-85A3-A5531E510DB2}">
      <thm15:themeFamily xmlns:thm15="http://schemas.microsoft.com/office/thememl/2012/main" name="ZS PPT 16x9" id="{23E6B796-D66E-4871-84BA-FC6C42EB6A49}" vid="{EFA283CE-B6C6-4E3D-9693-81FFE38B810E}"/>
    </a:ext>
  </a:extLst>
</a:theme>
</file>

<file path=ppt/theme/theme2.xml><?xml version="1.0" encoding="utf-8"?>
<a:theme xmlns:a="http://schemas.openxmlformats.org/drawingml/2006/main" name="Office Theme">
  <a:themeElements>
    <a:clrScheme name="ZS 2020 Colors">
      <a:dk1>
        <a:srgbClr val="1A1628"/>
      </a:dk1>
      <a:lt1>
        <a:srgbClr val="FFFFFF"/>
      </a:lt1>
      <a:dk2>
        <a:srgbClr val="75737D"/>
      </a:dk2>
      <a:lt2>
        <a:srgbClr val="EC7200"/>
      </a:lt2>
      <a:accent1>
        <a:srgbClr val="1A1628"/>
      </a:accent1>
      <a:accent2>
        <a:srgbClr val="EC7200"/>
      </a:accent2>
      <a:accent3>
        <a:srgbClr val="32A29B"/>
      </a:accent3>
      <a:accent4>
        <a:srgbClr val="EAC959"/>
      </a:accent4>
      <a:accent5>
        <a:srgbClr val="408CFF"/>
      </a:accent5>
      <a:accent6>
        <a:srgbClr val="7FD07D"/>
      </a:accent6>
      <a:hlink>
        <a:srgbClr val="1A1628"/>
      </a:hlink>
      <a:folHlink>
        <a:srgbClr val="EC72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ZS 2020 Colors">
      <a:dk1>
        <a:srgbClr val="1A1628"/>
      </a:dk1>
      <a:lt1>
        <a:srgbClr val="FFFFFF"/>
      </a:lt1>
      <a:dk2>
        <a:srgbClr val="75737D"/>
      </a:dk2>
      <a:lt2>
        <a:srgbClr val="EC7200"/>
      </a:lt2>
      <a:accent1>
        <a:srgbClr val="1A1628"/>
      </a:accent1>
      <a:accent2>
        <a:srgbClr val="EC7200"/>
      </a:accent2>
      <a:accent3>
        <a:srgbClr val="32A29B"/>
      </a:accent3>
      <a:accent4>
        <a:srgbClr val="EAC959"/>
      </a:accent4>
      <a:accent5>
        <a:srgbClr val="408CFF"/>
      </a:accent5>
      <a:accent6>
        <a:srgbClr val="7FD07D"/>
      </a:accent6>
      <a:hlink>
        <a:srgbClr val="1A1628"/>
      </a:hlink>
      <a:folHlink>
        <a:srgbClr val="EC72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226FBD5-F331-4021-898D-C162C4364FB8}">
  <we:reference id="bc854cf1-a8f8-4108-bb0c-7ead9d48d8ad" version="1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2CCCF6B18474FAC12703C52E47DB3" ma:contentTypeVersion="13" ma:contentTypeDescription="Create a new document." ma:contentTypeScope="" ma:versionID="653cd7344e0cd4aae8a9fa74eee42cc9">
  <xsd:schema xmlns:xsd="http://www.w3.org/2001/XMLSchema" xmlns:xs="http://www.w3.org/2001/XMLSchema" xmlns:p="http://schemas.microsoft.com/office/2006/metadata/properties" xmlns:ns2="c23939fd-8463-475f-a7da-6cd183c469bf" xmlns:ns3="05764114-edfb-4a5c-940b-544059dd1a8c" targetNamespace="http://schemas.microsoft.com/office/2006/metadata/properties" ma:root="true" ma:fieldsID="949d5ee5a0713cce2ad4c154f0e43479" ns2:_="" ns3:_="">
    <xsd:import namespace="c23939fd-8463-475f-a7da-6cd183c469bf"/>
    <xsd:import namespace="05764114-edfb-4a5c-940b-544059dd1a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3939fd-8463-475f-a7da-6cd183c469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764114-edfb-4a5c-940b-544059dd1a8c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4B6C7F-9D62-4C31-9934-D79F3EFFC0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3939fd-8463-475f-a7da-6cd183c469bf"/>
    <ds:schemaRef ds:uri="05764114-edfb-4a5c-940b-544059dd1a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BE04F6-7BCF-41BB-BFDE-2B07D5EA92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8584C74-4BE8-47B3-9AD1-94A85EB28CAC}">
  <ds:schemaRefs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05764114-edfb-4a5c-940b-544059dd1a8c"/>
    <ds:schemaRef ds:uri="62399b39-8d8a-4c46-9135-fcfb64bda7ef"/>
    <ds:schemaRef ds:uri="http://schemas.microsoft.com/sharepoint/v3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ffb99db-04b0-4879-8e73-d3174e57b086}" enabled="1" method="Standard" siteId="{ec3c7dee-d552-494b-a393-7f941a90b985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ZS PPT 16x9</Template>
  <TotalTime>1222</TotalTime>
  <Words>261</Words>
  <Application>Microsoft Office PowerPoint</Application>
  <PresentationFormat>Widescreen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Wingdings</vt:lpstr>
      <vt:lpstr>Wingdings 2</vt:lpstr>
      <vt:lpstr>ZS PPT 16x9</vt:lpstr>
      <vt:lpstr>BTSA Bootcamp Case Study on ABC Pharma</vt:lpstr>
      <vt:lpstr>PowerPoint Presentation</vt:lpstr>
      <vt:lpstr>Market Share of the products at brand level</vt:lpstr>
      <vt:lpstr>Market Share by brand</vt:lpstr>
      <vt:lpstr>Sales trends of the Products for the last 4 quarters (at Brand level)</vt:lpstr>
      <vt:lpstr>Total Sales by brand</vt:lpstr>
      <vt:lpstr>Sales of a Product by specialty type</vt:lpstr>
      <vt:lpstr>Product Sales by Specialty and Brand</vt:lpstr>
      <vt:lpstr>Top 10 districts based on the Sales </vt:lpstr>
      <vt:lpstr>Product Sales by District</vt:lpstr>
      <vt:lpstr>Top 5 best performing physicians in each Territory based on sales</vt:lpstr>
      <vt:lpstr>Power BI Dashboard</vt:lpstr>
      <vt:lpstr>Dashboard showing comparison between different brands</vt:lpstr>
      <vt:lpstr>Thank you!</vt:lpstr>
    </vt:vector>
  </TitlesOfParts>
  <Company>ZS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Simran Minhas</dc:creator>
  <cp:lastModifiedBy>Simran Minhas</cp:lastModifiedBy>
  <cp:revision>1</cp:revision>
  <dcterms:created xsi:type="dcterms:W3CDTF">2025-01-22T11:27:40Z</dcterms:created>
  <dcterms:modified xsi:type="dcterms:W3CDTF">2025-01-23T07:50:48Z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UseFileName">
    <vt:bool>true</vt:bool>
  </property>
  <property fmtid="{D5CDD505-2E9C-101B-9397-08002B2CF9AE}" pid="3" name="UsePageNumber">
    <vt:bool>true</vt:bool>
  </property>
  <property fmtid="{D5CDD505-2E9C-101B-9397-08002B2CF9AE}" pid="4" name="ContentTypeId">
    <vt:lpwstr>0x010100CE62CCCF6B18474FAC12703C52E47DB3</vt:lpwstr>
  </property>
  <property fmtid="{D5CDD505-2E9C-101B-9397-08002B2CF9AE}" pid="5" name="TaxKeyword">
    <vt:lpwstr>407;#ZS|356bc6a6-127e-4b03-84ea-e42b6b38275e</vt:lpwstr>
  </property>
</Properties>
</file>