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76E61-49A2-456B-B9D4-41BA4E55430D}" v="392" dt="2022-12-01T04:45:4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39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39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2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48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10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57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114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32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334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70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8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2928957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parajita" pitchFamily="18" charset="0"/>
                <a:cs typeface="Aparajita" pitchFamily="18" charset="0"/>
              </a:rPr>
              <a:t/>
            </a:r>
            <a:br>
              <a:rPr lang="en-IN" sz="4800" dirty="0" smtClean="0">
                <a:solidFill>
                  <a:srgbClr val="FF0000"/>
                </a:solidFill>
                <a:latin typeface="Aparajita" pitchFamily="18" charset="0"/>
                <a:cs typeface="Aparajita" pitchFamily="18" charset="0"/>
              </a:rPr>
            </a:br>
            <a:r>
              <a:rPr lang="en-IN" sz="4800" dirty="0" smtClean="0">
                <a:solidFill>
                  <a:srgbClr val="FF0000"/>
                </a:solidFill>
                <a:latin typeface="Aparajita" pitchFamily="18" charset="0"/>
                <a:cs typeface="Aparajita" pitchFamily="18" charset="0"/>
              </a:rPr>
              <a:t>Eyeball </a:t>
            </a:r>
            <a:r>
              <a:rPr lang="en-IN" sz="4800" dirty="0">
                <a:solidFill>
                  <a:srgbClr val="FF0000"/>
                </a:solidFill>
                <a:latin typeface="Aparajita" pitchFamily="18" charset="0"/>
                <a:cs typeface="Aparajita" pitchFamily="18" charset="0"/>
              </a:rPr>
              <a:t>Movement based Cursor Control using python</a:t>
            </a:r>
            <a:endParaRPr lang="en-US" sz="4800" dirty="0">
              <a:solidFill>
                <a:srgbClr val="FF0000"/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494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Project By :- </a:t>
            </a:r>
          </a:p>
          <a:p>
            <a:r>
              <a:rPr lang="en-IN" sz="2000" dirty="0" err="1" smtClean="0"/>
              <a:t>Manav</a:t>
            </a:r>
            <a:r>
              <a:rPr lang="en-IN" sz="2000" dirty="0" smtClean="0"/>
              <a:t> </a:t>
            </a:r>
            <a:r>
              <a:rPr lang="en-IN" sz="2000" dirty="0" err="1" smtClean="0"/>
              <a:t>Lukar</a:t>
            </a:r>
            <a:r>
              <a:rPr lang="en-IN" sz="2000" dirty="0" smtClean="0"/>
              <a:t>  (211291)</a:t>
            </a:r>
          </a:p>
          <a:p>
            <a:r>
              <a:rPr lang="en-IN" sz="2000" dirty="0" err="1" smtClean="0"/>
              <a:t>Shiven</a:t>
            </a:r>
            <a:r>
              <a:rPr lang="en-IN" sz="2000" dirty="0" smtClean="0"/>
              <a:t> Singh  (211271)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shop-draw-first-gradi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5838907" cy="4929222"/>
          </a:xfrm>
        </p:spPr>
      </p:pic>
      <p:pic>
        <p:nvPicPr>
          <p:cNvPr id="5" name="Picture 4" descr="eye-rol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92" y="1182229"/>
            <a:ext cx="2794510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Nowadays, personal computer systems take a vast part in our day to day survival since they are used in areas such as at workplace etc. but for handicapped people using computer without hands is much difficult . So a amazing thing is made for them called Eye Mouse.</a:t>
            </a:r>
          </a:p>
          <a:p>
            <a:pPr algn="just"/>
            <a:r>
              <a:rPr lang="en-IN" dirty="0"/>
              <a:t>‘Eye Mouse’ is the equivalent of the conventional computer mouse , but it is entirely controlled by the eyes.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today’s world, the computer has become a core thing and it has important usage in our daily life. But many people cannot access it due to their disabilities.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/>
              <a:t>So this project is proposed for handicapped people so that they can access the cursor easily with their </a:t>
            </a:r>
            <a:r>
              <a:rPr lang="en-US" dirty="0" smtClean="0"/>
              <a:t>eyes and make the good use of computer system.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600D1-2614-8DC0-BDDE-7011C3CA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>
            <a:normAutofit/>
          </a:bodyPr>
          <a:lstStyle/>
          <a:p>
            <a:r>
              <a:rPr lang="en-US"/>
              <a:t>Working of eyeball based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587290-05F1-515B-40AD-7839A673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indent="-255905">
              <a:buClr>
                <a:srgbClr val="9E3611"/>
              </a:buClr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C5D97793-B6FB-F3BA-B799-1247E61D3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792" y="2432592"/>
            <a:ext cx="6952186" cy="4151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14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17B1A-7649-AE1D-151A-1EE9AA0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en-US" dirty="0"/>
              <a:t>BLOCK </a:t>
            </a:r>
            <a:r>
              <a:rPr lang="en-US" dirty="0" smtClean="0"/>
              <a:t>DIAGRAM/METHODOLOGY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1DDBA51C-1C09-1E0E-E0C4-095F1D7DA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762" y="2120900"/>
            <a:ext cx="6540476" cy="4051300"/>
          </a:xfrm>
        </p:spPr>
      </p:pic>
    </p:spTree>
    <p:extLst>
      <p:ext uri="{BB962C8B-B14F-4D97-AF65-F5344CB8AC3E}">
        <p14:creationId xmlns="" xmlns:p14="http://schemas.microsoft.com/office/powerpoint/2010/main" val="26519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45B15-EA05-845A-0FE6-BE70D81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786453-3A7A-BEC1-C632-FB8238E6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Easier computer control</a:t>
            </a:r>
          </a:p>
          <a:p>
            <a:pPr>
              <a:buClr>
                <a:srgbClr val="9E3611"/>
              </a:buClr>
            </a:pPr>
            <a:r>
              <a:rPr lang="en-US" dirty="0"/>
              <a:t>Help disabled &amp; handicapped people to use computer</a:t>
            </a:r>
          </a:p>
          <a:p>
            <a:pPr>
              <a:buClr>
                <a:srgbClr val="9E3611"/>
              </a:buClr>
            </a:pPr>
            <a:r>
              <a:rPr lang="en-US" dirty="0"/>
              <a:t>Helpful in commercial interactive games and advertisements</a:t>
            </a:r>
          </a:p>
          <a:p>
            <a:pPr>
              <a:buClr>
                <a:srgbClr val="9E3611"/>
              </a:buClr>
            </a:pPr>
            <a:r>
              <a:rPr lang="en-US" dirty="0"/>
              <a:t>User friendly</a:t>
            </a:r>
          </a:p>
          <a:p>
            <a:pPr>
              <a:buClr>
                <a:srgbClr val="9E3611"/>
              </a:buClr>
            </a:pPr>
            <a:r>
              <a:rPr lang="en-US" dirty="0"/>
              <a:t>Low system requirements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33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9982-F361-8C02-EF6E-D69A281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2C740D-07FA-24B6-AB6F-01CD6306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Real time limitation</a:t>
            </a:r>
          </a:p>
          <a:p>
            <a:pPr>
              <a:buClr>
                <a:srgbClr val="9E3611"/>
              </a:buClr>
            </a:pPr>
            <a:r>
              <a:rPr lang="en-US" dirty="0"/>
              <a:t>Camera Resolution</a:t>
            </a:r>
          </a:p>
          <a:p>
            <a:pPr>
              <a:buClr>
                <a:srgbClr val="9E3611"/>
              </a:buClr>
            </a:pPr>
            <a:r>
              <a:rPr lang="en-US" dirty="0"/>
              <a:t>Frames captured per second</a:t>
            </a:r>
          </a:p>
          <a:p>
            <a:pPr>
              <a:buClr>
                <a:srgbClr val="9E3611"/>
              </a:buClr>
            </a:pPr>
            <a:r>
              <a:rPr lang="en-US" dirty="0"/>
              <a:t>Improper usage may lead to eye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373966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714620"/>
            <a:ext cx="85011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!!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</TotalTime>
  <Words>153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 Eyeball Movement based Cursor Control using python</vt:lpstr>
      <vt:lpstr>Slide 2</vt:lpstr>
      <vt:lpstr>Introduction</vt:lpstr>
      <vt:lpstr>Problem Statement</vt:lpstr>
      <vt:lpstr>Working of eyeball based cursor</vt:lpstr>
      <vt:lpstr>BLOCK DIAGRAM/METHODOLOGY</vt:lpstr>
      <vt:lpstr>ADVANTAGES</vt:lpstr>
      <vt:lpstr>LIMITATIONS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Eyeball Movement based Cursor Control using python</dc:title>
  <dc:creator>Dell</dc:creator>
  <cp:lastModifiedBy>Dell</cp:lastModifiedBy>
  <cp:revision>114</cp:revision>
  <dcterms:created xsi:type="dcterms:W3CDTF">2022-11-29T00:36:47Z</dcterms:created>
  <dcterms:modified xsi:type="dcterms:W3CDTF">2022-12-01T08:15:48Z</dcterms:modified>
</cp:coreProperties>
</file>