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M Sans" panose="020F0502020204030204" pitchFamily="2" charset="0"/>
      <p:regular r:id="rId13"/>
    </p:embeddedFont>
    <p:embeddedFont>
      <p:font typeface="DM Sans Bold" panose="020B0604020202020204" charset="0"/>
      <p:regular r:id="rId14"/>
    </p:embeddedFont>
    <p:embeddedFont>
      <p:font typeface="DM Sans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96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56364" y="-585835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5659343" y="2801631"/>
            <a:ext cx="10620170" cy="324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CALCULATOR APP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00502" y="7186944"/>
            <a:ext cx="5722116" cy="155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Manav Shandilya</a:t>
            </a:r>
          </a:p>
          <a:p>
            <a:pPr algn="just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2110992084</a:t>
            </a:r>
          </a:p>
          <a:p>
            <a:pPr algn="just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G19</a:t>
            </a:r>
          </a:p>
        </p:txBody>
      </p:sp>
      <p:sp>
        <p:nvSpPr>
          <p:cNvPr id="8" name="Freeform 8"/>
          <p:cNvSpPr/>
          <p:nvPr/>
        </p:nvSpPr>
        <p:spPr>
          <a:xfrm>
            <a:off x="1277331" y="9506931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2780341" y="7186944"/>
            <a:ext cx="5722116" cy="1055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0"/>
              </a:lnSpc>
            </a:pPr>
            <a:r>
              <a:rPr lang="en-US" sz="3700" dirty="0">
                <a:solidFill>
                  <a:srgbClr val="FFFFFF"/>
                </a:solidFill>
                <a:latin typeface="DM Sans Italics"/>
              </a:rPr>
              <a:t>Submitted to:</a:t>
            </a:r>
          </a:p>
          <a:p>
            <a:pPr algn="just">
              <a:lnSpc>
                <a:spcPts val="4070"/>
              </a:lnSpc>
            </a:pPr>
            <a:r>
              <a:rPr lang="en-US" sz="3700" dirty="0">
                <a:solidFill>
                  <a:srgbClr val="FFFFFF"/>
                </a:solidFill>
                <a:latin typeface="DM Sans Italics"/>
              </a:rPr>
              <a:t>Mr. </a:t>
            </a:r>
            <a:r>
              <a:rPr lang="en-US" sz="3700" dirty="0" err="1">
                <a:solidFill>
                  <a:srgbClr val="FFFFFF"/>
                </a:solidFill>
                <a:latin typeface="DM Sans Italics"/>
              </a:rPr>
              <a:t>Rishik</a:t>
            </a:r>
            <a:endParaRPr lang="en-US" sz="3700" dirty="0">
              <a:solidFill>
                <a:srgbClr val="FFFFFF"/>
              </a:solidFill>
              <a:latin typeface="DM Sans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499457" y="1028700"/>
            <a:ext cx="5482971" cy="8229600"/>
          </a:xfrm>
          <a:custGeom>
            <a:avLst/>
            <a:gdLst/>
            <a:ahLst/>
            <a:cxnLst/>
            <a:rect l="l" t="t" r="r" b="b"/>
            <a:pathLst>
              <a:path w="5482971" h="8229600">
                <a:moveTo>
                  <a:pt x="0" y="0"/>
                </a:moveTo>
                <a:lnTo>
                  <a:pt x="5482971" y="0"/>
                </a:lnTo>
                <a:lnTo>
                  <a:pt x="548297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417556" y="2337274"/>
            <a:ext cx="672644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7556" y="3667308"/>
            <a:ext cx="5953371" cy="390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Welcome to the documentation of the calculator app. 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DM Sans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This calculator app is created with react js. It is a fully functional app and has a user friendly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527322" y="6884037"/>
            <a:ext cx="754003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TECHNOLOGIES </a:t>
            </a:r>
          </a:p>
          <a:p>
            <a:pPr algn="just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USED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7556" y="2333944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7556" y="3855931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55969" y="2447495"/>
            <a:ext cx="6726444" cy="83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0"/>
              </a:lnSpc>
            </a:pPr>
            <a:r>
              <a:rPr lang="en-US" sz="5900">
                <a:solidFill>
                  <a:srgbClr val="737373"/>
                </a:solidFill>
                <a:latin typeface="DM Sans Bold"/>
              </a:rPr>
              <a:t>HTML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7556" y="5377917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7556" y="6899904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04.</a:t>
            </a:r>
          </a:p>
        </p:txBody>
      </p:sp>
      <p:sp>
        <p:nvSpPr>
          <p:cNvPr id="9" name="Freeform 9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4355969" y="4026632"/>
            <a:ext cx="6726444" cy="83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0"/>
              </a:lnSpc>
            </a:pPr>
            <a:r>
              <a:rPr lang="en-US" sz="5900">
                <a:solidFill>
                  <a:srgbClr val="737373"/>
                </a:solidFill>
                <a:latin typeface="DM Sans Bold"/>
              </a:rPr>
              <a:t>CSS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55969" y="5461104"/>
            <a:ext cx="6726444" cy="83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0"/>
              </a:lnSpc>
            </a:pPr>
            <a:r>
              <a:rPr lang="en-US" sz="5900">
                <a:solidFill>
                  <a:srgbClr val="737373"/>
                </a:solidFill>
                <a:latin typeface="DM Sans Bold"/>
              </a:rPr>
              <a:t>JAVASCRIPT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55969" y="6952725"/>
            <a:ext cx="6726444" cy="83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0"/>
              </a:lnSpc>
            </a:pPr>
            <a:r>
              <a:rPr lang="en-US" sz="5900">
                <a:solidFill>
                  <a:srgbClr val="737373"/>
                </a:solidFill>
                <a:latin typeface="DM Sans Bold"/>
              </a:rPr>
              <a:t>REACT 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910786" y="8223146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871319" y="543244"/>
            <a:ext cx="969574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KEY COMPONENETS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7556" y="2333944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7556" y="3855931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43435" y="2422487"/>
            <a:ext cx="7614805" cy="810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6"/>
              </a:lnSpc>
            </a:pPr>
            <a:r>
              <a:rPr lang="en-US" sz="5705">
                <a:solidFill>
                  <a:srgbClr val="737373"/>
                </a:solidFill>
                <a:latin typeface="DM Sans Bold"/>
              </a:rPr>
              <a:t>APP.JS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7556" y="5377917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7556" y="6899904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04.</a:t>
            </a:r>
          </a:p>
        </p:txBody>
      </p:sp>
      <p:sp>
        <p:nvSpPr>
          <p:cNvPr id="9" name="Freeform 9"/>
          <p:cNvSpPr/>
          <p:nvPr/>
        </p:nvSpPr>
        <p:spPr>
          <a:xfrm>
            <a:off x="16589542" y="119889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3911788" y="3952264"/>
            <a:ext cx="7614805" cy="810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6"/>
              </a:lnSpc>
            </a:pPr>
            <a:r>
              <a:rPr lang="en-US" sz="5705">
                <a:solidFill>
                  <a:srgbClr val="737373"/>
                </a:solidFill>
                <a:latin typeface="DM Sans Bold"/>
              </a:rPr>
              <a:t>INDEX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64188" y="5474250"/>
            <a:ext cx="7614805" cy="810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6"/>
              </a:lnSpc>
            </a:pPr>
            <a:r>
              <a:rPr lang="en-US" sz="5705">
                <a:solidFill>
                  <a:srgbClr val="737373"/>
                </a:solidFill>
                <a:latin typeface="DM Sans Bold"/>
              </a:rPr>
              <a:t>DIGIT BUTTON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64188" y="6996237"/>
            <a:ext cx="7614805" cy="810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6"/>
              </a:lnSpc>
            </a:pPr>
            <a:r>
              <a:rPr lang="en-US" sz="5705">
                <a:solidFill>
                  <a:srgbClr val="737373"/>
                </a:solidFill>
                <a:latin typeface="DM Sans Bold"/>
              </a:rPr>
              <a:t>OPERATION BUTTON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-11227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13156322" y="715381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3133183"/>
                </a:moveTo>
                <a:lnTo>
                  <a:pt x="4102978" y="3133183"/>
                </a:lnTo>
                <a:lnTo>
                  <a:pt x="4102978" y="0"/>
                </a:lnTo>
                <a:lnTo>
                  <a:pt x="0" y="0"/>
                </a:lnTo>
                <a:lnTo>
                  <a:pt x="0" y="31331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669337" y="1309198"/>
            <a:ext cx="9036822" cy="8559000"/>
          </a:xfrm>
          <a:custGeom>
            <a:avLst/>
            <a:gdLst/>
            <a:ahLst/>
            <a:cxnLst/>
            <a:rect l="l" t="t" r="r" b="b"/>
            <a:pathLst>
              <a:path w="9036822" h="8559000">
                <a:moveTo>
                  <a:pt x="0" y="0"/>
                </a:moveTo>
                <a:lnTo>
                  <a:pt x="9036822" y="0"/>
                </a:lnTo>
                <a:lnTo>
                  <a:pt x="9036822" y="8558999"/>
                </a:lnTo>
                <a:lnTo>
                  <a:pt x="0" y="85589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1692830" y="1749003"/>
            <a:ext cx="5566470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FLOWCHART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0" y="-156659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94242" y="617217"/>
            <a:ext cx="6726444" cy="93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60"/>
              </a:lnSpc>
            </a:pPr>
            <a:r>
              <a:rPr lang="en-US" sz="6600">
                <a:solidFill>
                  <a:srgbClr val="8CA9AD"/>
                </a:solidFill>
                <a:latin typeface="DM Sans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5732" y="2445727"/>
            <a:ext cx="17436536" cy="2348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4"/>
              </a:lnSpc>
            </a:pPr>
            <a:r>
              <a:rPr lang="en-US" sz="4203">
                <a:solidFill>
                  <a:srgbClr val="737373"/>
                </a:solidFill>
                <a:latin typeface="DM Sans"/>
              </a:rPr>
              <a:t>The React Calculator App provides a straightforward and user-friendly interface for performing basic arithmetic calculations. Designed with modularity and clarity in mind, the app's components work seamlessly to deliver a responsive and intuitive user experience.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5732" y="5532368"/>
            <a:ext cx="17436536" cy="2932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4"/>
              </a:lnSpc>
            </a:pPr>
            <a:r>
              <a:rPr lang="en-US" sz="4203">
                <a:solidFill>
                  <a:srgbClr val="737373"/>
                </a:solidFill>
                <a:latin typeface="DM Sans"/>
              </a:rPr>
              <a:t>The React Calculator App stands as a testament to the power of React in building interactive and user-friendly applications. Whether used as a standalone calculator or as a foundation for a more extensive project, its clean design and thoughtful architecture make it a valuable resource for both learners and developers.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245946" y="3130544"/>
            <a:ext cx="10620170" cy="166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172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DM Sans Bold</vt:lpstr>
      <vt:lpstr>Calibri</vt:lpstr>
      <vt:lpstr>Arial</vt:lpstr>
      <vt:lpstr>DM Sans</vt:lpstr>
      <vt:lpstr>DM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Manav Shandilya</cp:lastModifiedBy>
  <cp:revision>2</cp:revision>
  <dcterms:created xsi:type="dcterms:W3CDTF">2006-08-16T00:00:00Z</dcterms:created>
  <dcterms:modified xsi:type="dcterms:W3CDTF">2023-10-26T09:48:33Z</dcterms:modified>
  <dc:identifier>DAFyTH9US3Y</dc:identifier>
</cp:coreProperties>
</file>