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mindhe" userId="72a76ceffcd84318" providerId="LiveId" clId="{6C04E478-A2D3-46CF-AD38-A8472352D318}"/>
    <pc:docChg chg="custSel modSld">
      <pc:chgData name="manav mindhe" userId="72a76ceffcd84318" providerId="LiveId" clId="{6C04E478-A2D3-46CF-AD38-A8472352D318}" dt="2023-07-12T15:22:24.269" v="9" actId="14100"/>
      <pc:docMkLst>
        <pc:docMk/>
      </pc:docMkLst>
      <pc:sldChg chg="addSp delSp modSp mod">
        <pc:chgData name="manav mindhe" userId="72a76ceffcd84318" providerId="LiveId" clId="{6C04E478-A2D3-46CF-AD38-A8472352D318}" dt="2023-07-12T15:20:51.180" v="6" actId="1076"/>
        <pc:sldMkLst>
          <pc:docMk/>
          <pc:sldMk cId="827668899" sldId="264"/>
        </pc:sldMkLst>
        <pc:spChg chg="mod">
          <ac:chgData name="manav mindhe" userId="72a76ceffcd84318" providerId="LiveId" clId="{6C04E478-A2D3-46CF-AD38-A8472352D318}" dt="2023-07-12T15:20:21.924" v="1"/>
          <ac:spMkLst>
            <pc:docMk/>
            <pc:sldMk cId="827668899" sldId="264"/>
            <ac:spMk id="6" creationId="{6E2645C7-C83B-3734-75FB-6FD8A963A037}"/>
          </ac:spMkLst>
        </pc:spChg>
        <pc:picChg chg="del">
          <ac:chgData name="manav mindhe" userId="72a76ceffcd84318" providerId="LiveId" clId="{6C04E478-A2D3-46CF-AD38-A8472352D318}" dt="2023-07-12T15:20:08.994" v="0" actId="478"/>
          <ac:picMkLst>
            <pc:docMk/>
            <pc:sldMk cId="827668899" sldId="264"/>
            <ac:picMk id="5" creationId="{79545C3C-4290-D2D2-15F3-B0049623901D}"/>
          </ac:picMkLst>
        </pc:picChg>
        <pc:picChg chg="add mod">
          <ac:chgData name="manav mindhe" userId="72a76ceffcd84318" providerId="LiveId" clId="{6C04E478-A2D3-46CF-AD38-A8472352D318}" dt="2023-07-12T15:20:51.180" v="6" actId="1076"/>
          <ac:picMkLst>
            <pc:docMk/>
            <pc:sldMk cId="827668899" sldId="264"/>
            <ac:picMk id="7" creationId="{5DB5DB5A-4E93-43BE-275A-2389E8C410E0}"/>
          </ac:picMkLst>
        </pc:picChg>
      </pc:sldChg>
      <pc:sldChg chg="modSp mod">
        <pc:chgData name="manav mindhe" userId="72a76ceffcd84318" providerId="LiveId" clId="{6C04E478-A2D3-46CF-AD38-A8472352D318}" dt="2023-07-12T15:22:24.269" v="9" actId="14100"/>
        <pc:sldMkLst>
          <pc:docMk/>
          <pc:sldMk cId="1702528809" sldId="267"/>
        </pc:sldMkLst>
        <pc:picChg chg="mod">
          <ac:chgData name="manav mindhe" userId="72a76ceffcd84318" providerId="LiveId" clId="{6C04E478-A2D3-46CF-AD38-A8472352D318}" dt="2023-07-12T15:22:24.269" v="9" actId="14100"/>
          <ac:picMkLst>
            <pc:docMk/>
            <pc:sldMk cId="1702528809" sldId="267"/>
            <ac:picMk id="2" creationId="{68F70C70-2B74-A609-ECB3-A2028C715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6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97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7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2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2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8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6905-7A9D-4623-97EA-86C15301A9A7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F587-EE44-412E-8EB7-769FF2AE7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2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ECB-738A-6AE6-A228-02B74498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0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Bob the builder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FB363-AAC9-7F22-CA5A-C2BC3E4E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163" y="2387600"/>
            <a:ext cx="8791575" cy="6338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manav mindhe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0F36F-F13A-CAC9-41BC-D528B648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1979766"/>
            <a:ext cx="10455966" cy="2141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ABCED-63C9-9901-C568-B9CA16897A25}"/>
              </a:ext>
            </a:extLst>
          </p:cNvPr>
          <p:cNvSpPr txBox="1"/>
          <p:nvPr/>
        </p:nvSpPr>
        <p:spPr>
          <a:xfrm>
            <a:off x="1431235" y="636104"/>
            <a:ext cx="8203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Find Customers Who buy </a:t>
            </a:r>
            <a:r>
              <a:rPr lang="en-US" dirty="0" err="1"/>
              <a:t>Bunglow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Customer_Name</a:t>
            </a:r>
            <a:r>
              <a:rPr lang="en-US" dirty="0"/>
              <a:t> FROM Customer WHERE </a:t>
            </a:r>
            <a:r>
              <a:rPr lang="en-US" dirty="0" err="1"/>
              <a:t>Customer_id</a:t>
            </a:r>
            <a:r>
              <a:rPr lang="en-US" dirty="0"/>
              <a:t> IN (SELECT </a:t>
            </a:r>
            <a:r>
              <a:rPr lang="en-US" dirty="0" err="1"/>
              <a:t>Customer_ID</a:t>
            </a:r>
            <a:r>
              <a:rPr lang="en-US" dirty="0"/>
              <a:t> FROM Manage WHERE </a:t>
            </a:r>
            <a:r>
              <a:rPr lang="en-US" dirty="0" err="1"/>
              <a:t>Property_id</a:t>
            </a:r>
            <a:r>
              <a:rPr lang="en-US" dirty="0"/>
              <a:t> IN (SELECT </a:t>
            </a:r>
            <a:r>
              <a:rPr lang="en-US" dirty="0" err="1"/>
              <a:t>Property_id</a:t>
            </a:r>
            <a:r>
              <a:rPr lang="en-US" dirty="0"/>
              <a:t> FROM Property WHERE </a:t>
            </a:r>
            <a:r>
              <a:rPr lang="en-US" dirty="0" err="1"/>
              <a:t>Property_category</a:t>
            </a:r>
            <a:r>
              <a:rPr lang="en-US" dirty="0"/>
              <a:t> = 'Bungalow'));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5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456BAE-A611-2936-E4F8-00638375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2514556"/>
            <a:ext cx="8309114" cy="37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40A59A-8B2A-4DE1-14D1-6F3AC5CE1981}"/>
              </a:ext>
            </a:extLst>
          </p:cNvPr>
          <p:cNvSpPr txBox="1"/>
          <p:nvPr/>
        </p:nvSpPr>
        <p:spPr>
          <a:xfrm>
            <a:off x="1122644" y="995593"/>
            <a:ext cx="10548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join </a:t>
            </a:r>
          </a:p>
          <a:p>
            <a:r>
              <a:rPr lang="en-US" b="0" i="0" dirty="0">
                <a:effectLst/>
                <a:latin typeface="Söhne"/>
              </a:rPr>
              <a:t>Retrieve all workers along with their corresponding management details , including workers who have no management records.</a:t>
            </a:r>
            <a:endParaRPr lang="en-US" dirty="0">
              <a:latin typeface="Söhne"/>
            </a:endParaRPr>
          </a:p>
          <a:p>
            <a:r>
              <a:rPr lang="en-US" dirty="0"/>
              <a:t>SELECT * FROM Workers LEFT JOIN Manage ON </a:t>
            </a:r>
            <a:r>
              <a:rPr lang="en-US" dirty="0" err="1"/>
              <a:t>Workers.Worker_Id</a:t>
            </a:r>
            <a:r>
              <a:rPr lang="en-US" dirty="0"/>
              <a:t> = </a:t>
            </a:r>
            <a:r>
              <a:rPr lang="en-US" dirty="0" err="1"/>
              <a:t>Manage.Worker_id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90FA5-3F6A-F8CC-F24B-B1D9B2CE8600}"/>
              </a:ext>
            </a:extLst>
          </p:cNvPr>
          <p:cNvSpPr txBox="1"/>
          <p:nvPr/>
        </p:nvSpPr>
        <p:spPr>
          <a:xfrm>
            <a:off x="3796748" y="242185"/>
            <a:ext cx="459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JOINS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4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70C70-2B74-A609-ECB3-A2028C71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2" y="1503139"/>
            <a:ext cx="8600661" cy="4327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873A1-0E48-1F3E-B529-AA232EA5DA4C}"/>
              </a:ext>
            </a:extLst>
          </p:cNvPr>
          <p:cNvSpPr txBox="1"/>
          <p:nvPr/>
        </p:nvSpPr>
        <p:spPr>
          <a:xfrm>
            <a:off x="1232452" y="302811"/>
            <a:ext cx="9806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>
                <a:latin typeface="Söhne"/>
              </a:rPr>
              <a:t>Retrieve all properties, including those without any management records, along with their corresponding management details </a:t>
            </a:r>
          </a:p>
          <a:p>
            <a:r>
              <a:rPr lang="en-US" dirty="0">
                <a:latin typeface="Söhne"/>
              </a:rPr>
              <a:t>S</a:t>
            </a:r>
            <a:r>
              <a:rPr lang="en-US" dirty="0"/>
              <a:t>ELECT * FROM Property RIGHT JOIN Manage ON </a:t>
            </a:r>
            <a:r>
              <a:rPr lang="en-US" dirty="0" err="1"/>
              <a:t>Property.Property_id</a:t>
            </a:r>
            <a:r>
              <a:rPr lang="en-US" dirty="0"/>
              <a:t> = </a:t>
            </a:r>
            <a:r>
              <a:rPr lang="en-US" dirty="0" err="1"/>
              <a:t>Manage.Property_id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5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95F82-8137-3434-6317-0309FB977C98}"/>
              </a:ext>
            </a:extLst>
          </p:cNvPr>
          <p:cNvSpPr txBox="1"/>
          <p:nvPr/>
        </p:nvSpPr>
        <p:spPr>
          <a:xfrm>
            <a:off x="1364974" y="590586"/>
            <a:ext cx="838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Self join</a:t>
            </a:r>
          </a:p>
          <a:p>
            <a:r>
              <a:rPr lang="en-US" b="0" i="0" dirty="0">
                <a:effectLst/>
                <a:latin typeface="Söhne"/>
              </a:rPr>
              <a:t>3) To retrieve the workers who have the same working location as another worker:</a:t>
            </a:r>
          </a:p>
          <a:p>
            <a:r>
              <a:rPr lang="en-US" dirty="0"/>
              <a:t>SELECT w1.Worker_Name, w2.Worker_Name FROM Workers w1 JOIN Workers w2 ON w1.Working_location = w2.Working_location WHERE w1.Worker_Id &lt;&gt; w2.Worker_Id;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21B3D-BC11-E6EB-3596-6E8B8E01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3" y="2075829"/>
            <a:ext cx="1042180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8EC2-2EC8-5810-9C99-93AFA0B1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"/>
            <a:ext cx="9905999" cy="2411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involves the Records of the number of Properties build by workers and sold to the customers  </a:t>
            </a:r>
          </a:p>
          <a:p>
            <a:pPr marL="0" indent="0">
              <a:buNone/>
            </a:pPr>
            <a:r>
              <a:rPr lang="en-US" dirty="0"/>
              <a:t>This project have 4 table Manage, Customer, Worker and Properties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8784F7-8AB1-02F0-67F9-61F1878EE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43017"/>
              </p:ext>
            </p:extLst>
          </p:nvPr>
        </p:nvGraphicFramePr>
        <p:xfrm>
          <a:off x="3640138" y="4027488"/>
          <a:ext cx="3649662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50312" imgH="2976227" progId="Word.Document.12">
                  <p:embed/>
                </p:oleObj>
              </mc:Choice>
              <mc:Fallback>
                <p:oleObj name="Document" r:id="rId2" imgW="3650312" imgH="2976227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C8784F7-8AB1-02F0-67F9-61F1878EE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0138" y="4027488"/>
                        <a:ext cx="3649662" cy="297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52C328-DB83-2772-A74D-C69C35AD7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37384"/>
              </p:ext>
            </p:extLst>
          </p:nvPr>
        </p:nvGraphicFramePr>
        <p:xfrm>
          <a:off x="2464904" y="1439863"/>
          <a:ext cx="79248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249861" imgH="10122124" progId="Word.Document.12">
                  <p:embed/>
                </p:oleObj>
              </mc:Choice>
              <mc:Fallback>
                <p:oleObj name="Document" r:id="rId4" imgW="7249861" imgH="10122124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D52C328-DB83-2772-A74D-C69C35AD7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4904" y="1439863"/>
                        <a:ext cx="79248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53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69713-36E5-1900-C2B4-B2E43FED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269"/>
            <a:ext cx="5609301" cy="242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1AD0D-B389-9AB5-3DFA-68A02654909F}"/>
              </a:ext>
            </a:extLst>
          </p:cNvPr>
          <p:cNvSpPr txBox="1"/>
          <p:nvPr/>
        </p:nvSpPr>
        <p:spPr>
          <a:xfrm>
            <a:off x="1060174" y="344557"/>
            <a:ext cx="42274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 Table</a:t>
            </a:r>
            <a:endParaRPr lang="en-US" dirty="0"/>
          </a:p>
          <a:p>
            <a:r>
              <a:rPr lang="en-US" dirty="0"/>
              <a:t>This table contains the details of the Customer table Customer ID, Name, Age, Credit status.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C4CAD-474B-7EC7-AAAB-B58A1501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3662326"/>
            <a:ext cx="5731510" cy="2566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BC69F-E5B3-B2C3-CCEB-4BC198D3D6BF}"/>
              </a:ext>
            </a:extLst>
          </p:cNvPr>
          <p:cNvSpPr txBox="1"/>
          <p:nvPr/>
        </p:nvSpPr>
        <p:spPr>
          <a:xfrm>
            <a:off x="6533322" y="3882887"/>
            <a:ext cx="491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Property Table</a:t>
            </a:r>
            <a:endParaRPr lang="en-IN" sz="2800" dirty="0"/>
          </a:p>
          <a:p>
            <a:r>
              <a:rPr lang="en-US" sz="1600" dirty="0"/>
              <a:t>This table contains the details of he Property table Property id, Property location, Price, Category.</a:t>
            </a:r>
          </a:p>
        </p:txBody>
      </p:sp>
    </p:spTree>
    <p:extLst>
      <p:ext uri="{BB962C8B-B14F-4D97-AF65-F5344CB8AC3E}">
        <p14:creationId xmlns:p14="http://schemas.microsoft.com/office/powerpoint/2010/main" val="41542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10252-539A-D2F2-418B-D92070E4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28" y="369059"/>
            <a:ext cx="5731510" cy="211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90D64-85C3-E4E3-B4CB-359C56F5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91" y="3429000"/>
            <a:ext cx="5134610" cy="227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99CA9-AFC7-59D5-80A5-9A23AA1F5E10}"/>
              </a:ext>
            </a:extLst>
          </p:cNvPr>
          <p:cNvSpPr txBox="1"/>
          <p:nvPr/>
        </p:nvSpPr>
        <p:spPr>
          <a:xfrm>
            <a:off x="1063791" y="702365"/>
            <a:ext cx="43165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Workers table</a:t>
            </a:r>
          </a:p>
          <a:p>
            <a:r>
              <a:rPr lang="en-US" dirty="0"/>
              <a:t>This table contains the data of workers like worker id, name, worker Location, Age, Position, worker salary, </a:t>
            </a:r>
            <a:r>
              <a:rPr lang="en-US" dirty="0" err="1"/>
              <a:t>pincode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BC969-F171-8B55-7E82-3B232C95122C}"/>
              </a:ext>
            </a:extLst>
          </p:cNvPr>
          <p:cNvSpPr txBox="1"/>
          <p:nvPr/>
        </p:nvSpPr>
        <p:spPr>
          <a:xfrm>
            <a:off x="6824870" y="3450191"/>
            <a:ext cx="4774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Table</a:t>
            </a:r>
          </a:p>
          <a:p>
            <a:r>
              <a:rPr lang="en-US" dirty="0"/>
              <a:t>This table contains the data of All foreign keys</a:t>
            </a:r>
          </a:p>
          <a:p>
            <a:r>
              <a:rPr lang="en-US" dirty="0"/>
              <a:t>All the table customer, Worker, property and linked with manage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08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ACE58-DDBF-323C-B94F-E1240CF1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891927"/>
            <a:ext cx="9528313" cy="45883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6D6615-3660-66EF-B41F-CE8B8D15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64508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51874-EB1C-9C03-BDFA-99228CB3780F}"/>
              </a:ext>
            </a:extLst>
          </p:cNvPr>
          <p:cNvSpPr txBox="1"/>
          <p:nvPr/>
        </p:nvSpPr>
        <p:spPr>
          <a:xfrm>
            <a:off x="1523999" y="1064508"/>
            <a:ext cx="756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WORKER TABLE</a:t>
            </a:r>
          </a:p>
          <a:p>
            <a:r>
              <a:rPr lang="en-US" dirty="0"/>
              <a:t>It contain 25 Entries of workers with their respected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36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04195-1A2F-53D8-5EC6-53FCFFE8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792" y="145775"/>
            <a:ext cx="6882130" cy="337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0AEF13-44EB-E784-33F9-33E1013C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8" y="3687003"/>
            <a:ext cx="5686856" cy="2788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69CCC-921D-F67B-215C-23F0928AAA85}"/>
              </a:ext>
            </a:extLst>
          </p:cNvPr>
          <p:cNvSpPr txBox="1"/>
          <p:nvPr/>
        </p:nvSpPr>
        <p:spPr>
          <a:xfrm>
            <a:off x="859718" y="450574"/>
            <a:ext cx="35665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 Table</a:t>
            </a:r>
          </a:p>
          <a:p>
            <a:r>
              <a:rPr lang="en-US" dirty="0"/>
              <a:t>It contains all the entries of the customer </a:t>
            </a:r>
            <a:r>
              <a:rPr lang="en-US" dirty="0" err="1"/>
              <a:t>respecticely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FEE99-03DC-8F6D-957A-2B4EF79FBA27}"/>
              </a:ext>
            </a:extLst>
          </p:cNvPr>
          <p:cNvSpPr txBox="1"/>
          <p:nvPr/>
        </p:nvSpPr>
        <p:spPr>
          <a:xfrm>
            <a:off x="6949092" y="4313583"/>
            <a:ext cx="35665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 Table</a:t>
            </a:r>
          </a:p>
          <a:p>
            <a:r>
              <a:rPr lang="en-US" dirty="0"/>
              <a:t>It contains all the entries of the ID of the all 3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3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71734-D893-11A1-E414-3B262A38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1541683"/>
            <a:ext cx="7739269" cy="4872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969BF-FB5F-EFEF-E15E-D3C4C56BD13A}"/>
              </a:ext>
            </a:extLst>
          </p:cNvPr>
          <p:cNvSpPr txBox="1"/>
          <p:nvPr/>
        </p:nvSpPr>
        <p:spPr>
          <a:xfrm>
            <a:off x="2133600" y="443948"/>
            <a:ext cx="7487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Property Table</a:t>
            </a:r>
          </a:p>
          <a:p>
            <a:r>
              <a:rPr lang="en-US" dirty="0"/>
              <a:t>Table of property details with its entries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B274B-FC16-F6CA-6071-20D55806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2616101"/>
            <a:ext cx="9037981" cy="227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859A73-69B0-78F4-A45A-21CF27475DF8}"/>
              </a:ext>
            </a:extLst>
          </p:cNvPr>
          <p:cNvSpPr txBox="1"/>
          <p:nvPr/>
        </p:nvSpPr>
        <p:spPr>
          <a:xfrm>
            <a:off x="4903304" y="0"/>
            <a:ext cx="238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Subquery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8DA8-1506-18A4-289C-1B3B5CA31062}"/>
              </a:ext>
            </a:extLst>
          </p:cNvPr>
          <p:cNvSpPr txBox="1"/>
          <p:nvPr/>
        </p:nvSpPr>
        <p:spPr>
          <a:xfrm>
            <a:off x="1510746" y="707886"/>
            <a:ext cx="911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Find the customers who have properties managed by workers with the position "Manager".</a:t>
            </a:r>
          </a:p>
          <a:p>
            <a:r>
              <a:rPr lang="en-US" dirty="0"/>
              <a:t>SELECT </a:t>
            </a:r>
            <a:r>
              <a:rPr lang="en-US" dirty="0" err="1"/>
              <a:t>Customer_Name</a:t>
            </a:r>
            <a:r>
              <a:rPr lang="en-US" dirty="0"/>
              <a:t> FROM Customer WHERE </a:t>
            </a:r>
            <a:r>
              <a:rPr lang="en-US" dirty="0" err="1"/>
              <a:t>Customer_Id</a:t>
            </a:r>
            <a:r>
              <a:rPr lang="en-US" dirty="0"/>
              <a:t> IN (SELECT </a:t>
            </a:r>
            <a:r>
              <a:rPr lang="en-US" dirty="0" err="1"/>
              <a:t>Customer_ID</a:t>
            </a:r>
            <a:r>
              <a:rPr lang="en-US" dirty="0"/>
              <a:t> FROM Manage WHERE </a:t>
            </a:r>
            <a:r>
              <a:rPr lang="en-US" dirty="0" err="1"/>
              <a:t>Worker_id</a:t>
            </a:r>
            <a:r>
              <a:rPr lang="en-US" dirty="0"/>
              <a:t> IN ( SELECT </a:t>
            </a:r>
            <a:r>
              <a:rPr lang="en-US" dirty="0" err="1"/>
              <a:t>Worker_Id</a:t>
            </a:r>
            <a:r>
              <a:rPr lang="en-US" dirty="0"/>
              <a:t> FROM Workers WHERE </a:t>
            </a:r>
            <a:r>
              <a:rPr lang="en-US" dirty="0" err="1"/>
              <a:t>Worker_position</a:t>
            </a:r>
            <a:r>
              <a:rPr lang="en-US" dirty="0"/>
              <a:t> = 'Manager'));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8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AE65AE-CFB7-04F3-AEF1-8E0010B6C910}"/>
              </a:ext>
            </a:extLst>
          </p:cNvPr>
          <p:cNvSpPr txBox="1"/>
          <p:nvPr/>
        </p:nvSpPr>
        <p:spPr>
          <a:xfrm>
            <a:off x="198784" y="304800"/>
            <a:ext cx="1168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Find the workers who have managed properties with a price greater than the average property price.</a:t>
            </a:r>
          </a:p>
          <a:p>
            <a:r>
              <a:rPr lang="en-US" dirty="0"/>
              <a:t>SELECT </a:t>
            </a:r>
            <a:r>
              <a:rPr lang="en-US" dirty="0" err="1"/>
              <a:t>Worker_Name</a:t>
            </a:r>
            <a:r>
              <a:rPr lang="en-US" dirty="0"/>
              <a:t> FROM Workers WHERE </a:t>
            </a:r>
            <a:r>
              <a:rPr lang="en-US" dirty="0" err="1"/>
              <a:t>Worker_Id</a:t>
            </a:r>
            <a:r>
              <a:rPr lang="en-US" dirty="0"/>
              <a:t> IN (SELECT </a:t>
            </a:r>
            <a:r>
              <a:rPr lang="en-US" dirty="0" err="1"/>
              <a:t>Worker_id</a:t>
            </a:r>
            <a:r>
              <a:rPr lang="en-US" dirty="0"/>
              <a:t> FROM Manage WHERE </a:t>
            </a:r>
            <a:r>
              <a:rPr lang="en-US" dirty="0" err="1"/>
              <a:t>Property_id</a:t>
            </a:r>
            <a:r>
              <a:rPr lang="en-US" dirty="0"/>
              <a:t> IN (SELECT </a:t>
            </a:r>
            <a:r>
              <a:rPr lang="en-US" dirty="0" err="1"/>
              <a:t>Property_id</a:t>
            </a:r>
            <a:r>
              <a:rPr lang="en-US" dirty="0"/>
              <a:t> FROM Property WHERE </a:t>
            </a:r>
            <a:r>
              <a:rPr lang="en-US" dirty="0" err="1"/>
              <a:t>Property_Price</a:t>
            </a:r>
            <a:r>
              <a:rPr lang="en-US" dirty="0"/>
              <a:t> &gt; (SELECT AVG(</a:t>
            </a:r>
            <a:r>
              <a:rPr lang="en-US" dirty="0" err="1"/>
              <a:t>Property_Price</a:t>
            </a:r>
            <a:r>
              <a:rPr lang="en-US" dirty="0"/>
              <a:t>) FROM Property)));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171A5-7515-B1FD-2A8D-E68D43E4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5" y="1337536"/>
            <a:ext cx="9634330" cy="1756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645C7-C83B-3734-75FB-6FD8A963A037}"/>
              </a:ext>
            </a:extLst>
          </p:cNvPr>
          <p:cNvSpPr txBox="1"/>
          <p:nvPr/>
        </p:nvSpPr>
        <p:spPr>
          <a:xfrm>
            <a:off x="198784" y="3203144"/>
            <a:ext cx="1168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Find the workers who have managed properties of category "Bungalow" and have customers with the name starting </a:t>
            </a:r>
            <a:r>
              <a:rPr lang="en-US" dirty="0" err="1"/>
              <a:t>with"R</a:t>
            </a:r>
            <a:r>
              <a:rPr lang="en-US" dirty="0"/>
              <a:t>".</a:t>
            </a:r>
          </a:p>
          <a:p>
            <a:r>
              <a:rPr lang="en-US" dirty="0"/>
              <a:t>SELECT </a:t>
            </a:r>
            <a:r>
              <a:rPr lang="en-US" dirty="0" err="1"/>
              <a:t>Customer_Name</a:t>
            </a:r>
            <a:r>
              <a:rPr lang="en-US" dirty="0"/>
              <a:t> FROM Customer WHERE </a:t>
            </a:r>
            <a:r>
              <a:rPr lang="en-US" dirty="0" err="1"/>
              <a:t>Customer_id</a:t>
            </a:r>
            <a:r>
              <a:rPr lang="en-US" dirty="0"/>
              <a:t> IN (SELECT </a:t>
            </a:r>
            <a:r>
              <a:rPr lang="en-US" dirty="0" err="1"/>
              <a:t>Customer_ID</a:t>
            </a:r>
            <a:r>
              <a:rPr lang="en-US" dirty="0"/>
              <a:t> FROM Manage WHERE </a:t>
            </a:r>
            <a:r>
              <a:rPr lang="en-US" dirty="0" err="1"/>
              <a:t>Property_id</a:t>
            </a:r>
            <a:r>
              <a:rPr lang="en-US" dirty="0"/>
              <a:t> IN (SELECT </a:t>
            </a:r>
            <a:r>
              <a:rPr lang="en-US" dirty="0" err="1"/>
              <a:t>Property_id</a:t>
            </a:r>
            <a:r>
              <a:rPr lang="en-US" dirty="0"/>
              <a:t> FROM Property WHERE </a:t>
            </a:r>
            <a:r>
              <a:rPr lang="en-US" dirty="0" err="1"/>
              <a:t>Property_category</a:t>
            </a:r>
            <a:r>
              <a:rPr lang="en-US" dirty="0"/>
              <a:t> = 'Bungalow'))AND </a:t>
            </a:r>
            <a:r>
              <a:rPr lang="en-US" dirty="0" err="1"/>
              <a:t>Customer_Name</a:t>
            </a:r>
            <a:r>
              <a:rPr lang="en-US" dirty="0"/>
              <a:t> LIKE 'R%';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5DB5A-4E93-43BE-275A-2389E8C4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4235880"/>
            <a:ext cx="10946295" cy="17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6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557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Söhne</vt:lpstr>
      <vt:lpstr>Tw Cen MT</vt:lpstr>
      <vt:lpstr>Circuit</vt:lpstr>
      <vt:lpstr>Document</vt:lpstr>
      <vt:lpstr>Bob the builder</vt:lpstr>
      <vt:lpstr>PowerPoint Presentation</vt:lpstr>
      <vt:lpstr>PowerPoint Presentation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the builder</dc:title>
  <dc:creator>manav mindhe</dc:creator>
  <cp:lastModifiedBy>manav mindhe</cp:lastModifiedBy>
  <cp:revision>1</cp:revision>
  <dcterms:created xsi:type="dcterms:W3CDTF">2023-07-11T06:16:11Z</dcterms:created>
  <dcterms:modified xsi:type="dcterms:W3CDTF">2023-07-12T15:40:22Z</dcterms:modified>
</cp:coreProperties>
</file>