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C34F-7734-D531-0F8C-8339105F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F58A8-AD36-E616-EEAC-E4F32011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EF04-550C-8DE8-FEAB-89BBE240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962-D815-480F-86DA-6137FF42A8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28DF-8430-32DA-C3FA-F8B79927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FC35-E7F2-3E29-23A1-9125D108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5865-EAC0-4D7F-97B7-9D41FAC9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8043-6DF8-9F73-343C-E15FCF55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E5F5B-D0C9-C2AC-775B-741EBA2D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32127-EC6B-9E1D-898F-E8E5A071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962-D815-480F-86DA-6137FF42A8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A279-02B5-9816-6CE2-AE4F8748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B0D4-7FEE-AF19-BB1F-16C7FCF0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5865-EAC0-4D7F-97B7-9D41FAC9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E90AC-7EA0-D8C4-7A2B-BD52B817C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EA2E5-8FA1-E9FE-02DB-42F256B95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EA7D-3229-D3F4-13B8-53CF1604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962-D815-480F-86DA-6137FF42A8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C4C1-FA07-4319-3A32-879187D0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D08CE-B4C9-4E91-86D3-7477FF2C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5865-EAC0-4D7F-97B7-9D41FAC9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E855-380C-8B5C-371B-1EDC06D1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42C3-90E7-8F4E-CDE2-57DBEC60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36FC-FD9F-3C7C-D8F3-5FD6713C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962-D815-480F-86DA-6137FF42A8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5584-6A7C-9350-C5D6-3F570990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BDFC1-1268-D3AF-1FDE-602A25D7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5865-EAC0-4D7F-97B7-9D41FAC9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7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225F-93A0-0D77-AF76-4D3147AA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A206-D091-2683-2353-652B3E421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378E-D74A-9613-B616-66F3AC98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962-D815-480F-86DA-6137FF42A8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FA41-4964-9982-7C47-D3031FD9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00C3-F1A4-B150-0245-72444B09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5865-EAC0-4D7F-97B7-9D41FAC9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3EF5-C6C8-A1FB-5C37-60506AC8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0138-FB67-325B-F921-318EF864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74CD-9651-D8ED-6E59-23C352815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7ABAB-CB79-4241-8ED6-95EF3267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962-D815-480F-86DA-6137FF42A8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29630-0AB8-91AD-1D2E-9C625F13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AA770-F523-0662-016F-454CC8CA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5865-EAC0-4D7F-97B7-9D41FAC9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56D9-476F-766F-6347-9598EE92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92AAA-A268-BF42-32ED-0335B24C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22F15-46F4-D1F8-EFC9-8ADD8691E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90106-D06D-7FF4-EBAA-B2A9A4D0A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20CD0-EB5A-9CFE-E495-A32332F29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F451C-C3C0-421E-8EE2-F2829613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962-D815-480F-86DA-6137FF42A8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351ED-AF6D-A07A-6406-473F7B20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2CB6A-9046-04AF-094B-529FB00D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5865-EAC0-4D7F-97B7-9D41FAC9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6D83-2FFC-A214-C6A0-33B8A577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6BF36-06B1-982C-73F2-8BD955DC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962-D815-480F-86DA-6137FF42A8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4617C-DDFC-EF0C-469B-52CD1EE7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88199-4FF7-50A3-F447-2C1671F3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5865-EAC0-4D7F-97B7-9D41FAC9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7620C-8D16-D9F5-F86D-C97361F2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962-D815-480F-86DA-6137FF42A8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F3EAF-290A-8EB3-E56D-BBA94596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4691E-782A-59E8-CE85-C966CC0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5865-EAC0-4D7F-97B7-9D41FAC9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2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E062-F4E2-A5E4-D2E0-9025BD6E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4E60-2A9B-0BF3-78B8-505D082A2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4DC9E-CE3C-1D92-2334-BF90D9498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57B81-52F4-6934-3BC3-08B14BE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962-D815-480F-86DA-6137FF42A8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3F58-209E-64AD-AEEA-B2136D01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822CF-3A9B-E53A-469E-6EF79525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5865-EAC0-4D7F-97B7-9D41FAC9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F7C2-7E6D-B291-1985-3C7B07BD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7046B-8773-65E1-E4B2-9D99E78AD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07CEF-08FA-4B67-4186-5137E02DD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2BCA0-D6EC-7B11-D887-2089EA51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962-D815-480F-86DA-6137FF42A8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A0623-1780-7F85-AF84-926C4918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C3E21-76B4-A208-C20E-0EEB204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5865-EAC0-4D7F-97B7-9D41FAC9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9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05860-263A-861E-2830-D4D22F19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EE6E1-ABC1-9EB8-E429-6F1588AA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771E-70F9-5427-AC8F-D8D492015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F962-D815-480F-86DA-6137FF42A8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C412-CC06-24DE-8C1D-0CF4AEB4E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37EF-BC80-5FA8-FF9C-880B783AF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5865-EAC0-4D7F-97B7-9D41FAC9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1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7CA6-FF72-57D2-C1EB-BD8B184E5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Decoding Phone Usage Patterns in India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6E7F-462A-6A5F-C07F-FEF6165E6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124" y="6406512"/>
            <a:ext cx="4059810" cy="451488"/>
          </a:xfrm>
        </p:spPr>
        <p:txBody>
          <a:bodyPr>
            <a:normAutofit/>
          </a:bodyPr>
          <a:lstStyle/>
          <a:p>
            <a:r>
              <a:rPr lang="en-IN" dirty="0"/>
              <a:t>Prepared By: Manav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7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0180-EED4-6E53-BD1B-8BB8C9A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Introduction of the Project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0CB1-AB10-4E1F-17B7-F08D9573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In today’s digital landscape, understanding mobile device usage patterns is crucial for business.</a:t>
            </a:r>
          </a:p>
          <a:p>
            <a:pPr algn="just"/>
            <a:r>
              <a:rPr lang="en-IN" sz="2400" dirty="0"/>
              <a:t>So, This project focuses on analysing mobile device usage and user behaviour using structure data which contains the details and information of the customers or users.</a:t>
            </a:r>
          </a:p>
          <a:p>
            <a:pPr algn="just"/>
            <a:r>
              <a:rPr lang="en-IN" sz="2400" dirty="0"/>
              <a:t>So, The core objective of this project include data preprocessing, cleaning and applying machine learning technique such as clustering and classification to uncover meaningful insights. </a:t>
            </a:r>
          </a:p>
          <a:p>
            <a:pPr algn="just"/>
            <a:r>
              <a:rPr lang="en-IN" sz="2400" dirty="0"/>
              <a:t>At the last, make the attractive Streamlit application which include the overview of the project, Exploratory Data Analysis(EDA) and machine learning result.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22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31F7-15AC-7A3D-A294-7A0E2FD1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352" y="176589"/>
            <a:ext cx="7381973" cy="1325563"/>
          </a:xfrm>
        </p:spPr>
        <p:txBody>
          <a:bodyPr/>
          <a:lstStyle/>
          <a:p>
            <a:r>
              <a:rPr lang="en-US" b="0" dirty="0">
                <a:effectLst/>
              </a:rPr>
              <a:t>Average Screen Time by Gender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A0061-5B9D-4A75-89EA-41AC81347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2" y="1571101"/>
            <a:ext cx="539565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352E70-3135-557C-C313-30B27EEC4D32}"/>
              </a:ext>
            </a:extLst>
          </p:cNvPr>
          <p:cNvSpPr txBox="1"/>
          <p:nvPr/>
        </p:nvSpPr>
        <p:spPr>
          <a:xfrm>
            <a:off x="6551630" y="2823440"/>
            <a:ext cx="4364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According to the bar plot, the screen time for males and females is almost similar.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1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15B0B-AC59-1939-89AB-8C67A1F5E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7F2E-CBDE-2AE7-117E-5F643E46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352" y="176589"/>
            <a:ext cx="7381973" cy="1325563"/>
          </a:xfrm>
        </p:spPr>
        <p:txBody>
          <a:bodyPr/>
          <a:lstStyle/>
          <a:p>
            <a:r>
              <a:rPr lang="en-US" b="0" dirty="0">
                <a:effectLst/>
              </a:rPr>
              <a:t>Operating System Distribution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2EBAC-FEDC-F339-7A92-DE968802BC65}"/>
              </a:ext>
            </a:extLst>
          </p:cNvPr>
          <p:cNvSpPr txBox="1"/>
          <p:nvPr/>
        </p:nvSpPr>
        <p:spPr>
          <a:xfrm>
            <a:off x="6551630" y="2823440"/>
            <a:ext cx="4364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According to the pie chart, 90% of users use Android, while the remaining users use iOS.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8BE05-180D-68EE-8277-88237CFE6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0" y="1655942"/>
            <a:ext cx="4225691" cy="4351338"/>
          </a:xfrm>
        </p:spPr>
      </p:pic>
    </p:spTree>
    <p:extLst>
      <p:ext uri="{BB962C8B-B14F-4D97-AF65-F5344CB8AC3E}">
        <p14:creationId xmlns:p14="http://schemas.microsoft.com/office/powerpoint/2010/main" val="50399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4A7AF-1FC6-2505-C3D2-13BC6CC9F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AA5E-D272-B135-21C3-00800725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225" y="500062"/>
            <a:ext cx="8493550" cy="1325563"/>
          </a:xfrm>
        </p:spPr>
        <p:txBody>
          <a:bodyPr/>
          <a:lstStyle/>
          <a:p>
            <a:r>
              <a:rPr lang="en-US" b="0" dirty="0">
                <a:effectLst/>
              </a:rPr>
              <a:t>Samsung and Apple user by Location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80517-23DC-9F9E-0C24-EA15D7D46D49}"/>
              </a:ext>
            </a:extLst>
          </p:cNvPr>
          <p:cNvSpPr txBox="1"/>
          <p:nvPr/>
        </p:nvSpPr>
        <p:spPr>
          <a:xfrm>
            <a:off x="6551630" y="2823440"/>
            <a:ext cx="4364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In most cities, such as Pune, Mumbai, Chennai, Bangalore, Ahmedabad, and Delhi, Samsung users are more prevalent, while in the remaining cities, Apple users are more common.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B7F366-17C9-276D-9F22-F6D9795A5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15" y="1825625"/>
            <a:ext cx="6143915" cy="4351338"/>
          </a:xfrm>
        </p:spPr>
      </p:pic>
    </p:spTree>
    <p:extLst>
      <p:ext uri="{BB962C8B-B14F-4D97-AF65-F5344CB8AC3E}">
        <p14:creationId xmlns:p14="http://schemas.microsoft.com/office/powerpoint/2010/main" val="53180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Office Theme</vt:lpstr>
      <vt:lpstr>Decoding Phone Usage Patterns in India </vt:lpstr>
      <vt:lpstr>Introduction of the Project</vt:lpstr>
      <vt:lpstr>Average Screen Time by Gender</vt:lpstr>
      <vt:lpstr>Operating System Distribution</vt:lpstr>
      <vt:lpstr>Samsung and Apple user by 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 Patel</dc:creator>
  <cp:lastModifiedBy>Manav Patel</cp:lastModifiedBy>
  <cp:revision>1</cp:revision>
  <dcterms:created xsi:type="dcterms:W3CDTF">2025-03-07T05:23:02Z</dcterms:created>
  <dcterms:modified xsi:type="dcterms:W3CDTF">2025-03-07T05:26:22Z</dcterms:modified>
</cp:coreProperties>
</file>