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–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31C9E-3B78-4876-88EB-9E628C5A8B83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9DDFA-CBEF-4F14-9422-FC2516AC2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069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31C9E-3B78-4876-88EB-9E628C5A8B83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9DDFA-CBEF-4F14-9422-FC2516AC2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546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31C9E-3B78-4876-88EB-9E628C5A8B83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9DDFA-CBEF-4F14-9422-FC2516AC2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706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31C9E-3B78-4876-88EB-9E628C5A8B83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9DDFA-CBEF-4F14-9422-FC2516AC2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111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31C9E-3B78-4876-88EB-9E628C5A8B83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9DDFA-CBEF-4F14-9422-FC2516AC2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194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31C9E-3B78-4876-88EB-9E628C5A8B83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9DDFA-CBEF-4F14-9422-FC2516AC2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072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31C9E-3B78-4876-88EB-9E628C5A8B83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9DDFA-CBEF-4F14-9422-FC2516AC2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520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31C9E-3B78-4876-88EB-9E628C5A8B83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9DDFA-CBEF-4F14-9422-FC2516AC2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218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31C9E-3B78-4876-88EB-9E628C5A8B83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9DDFA-CBEF-4F14-9422-FC2516AC2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643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31C9E-3B78-4876-88EB-9E628C5A8B83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9DDFA-CBEF-4F14-9422-FC2516AC2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92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31C9E-3B78-4876-88EB-9E628C5A8B83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9DDFA-CBEF-4F14-9422-FC2516AC2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131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531C9E-3B78-4876-88EB-9E628C5A8B83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9DDFA-CBEF-4F14-9422-FC2516AC2F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2505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55ED1-5EB6-E1BC-27BD-9457110436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98646"/>
            <a:ext cx="9144000" cy="2460707"/>
          </a:xfrm>
        </p:spPr>
        <p:txBody>
          <a:bodyPr>
            <a:normAutofit fontScale="90000"/>
          </a:bodyPr>
          <a:lstStyle/>
          <a:p>
            <a:r>
              <a:rPr lang="en-US" sz="4800" dirty="0"/>
              <a:t>Flight </a:t>
            </a:r>
            <a:br>
              <a:rPr lang="en-US" sz="4800" dirty="0"/>
            </a:br>
            <a:r>
              <a:rPr lang="en-US" sz="4800" dirty="0"/>
              <a:t>Price </a:t>
            </a:r>
            <a:br>
              <a:rPr lang="en-US" sz="4800" dirty="0"/>
            </a:br>
            <a:r>
              <a:rPr lang="en-US" sz="4800" dirty="0"/>
              <a:t>Prediction </a:t>
            </a:r>
            <a:br>
              <a:rPr lang="en-US" sz="4800" dirty="0"/>
            </a:br>
            <a:r>
              <a:rPr lang="en-US" sz="4800" dirty="0"/>
              <a:t>(Regression)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A58430-03CD-80FA-9274-C3203E8033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25179" y="6425366"/>
            <a:ext cx="4766821" cy="432634"/>
          </a:xfrm>
        </p:spPr>
        <p:txBody>
          <a:bodyPr/>
          <a:lstStyle/>
          <a:p>
            <a:r>
              <a:rPr lang="en-US" dirty="0"/>
              <a:t>Prepared By : Manav Patel (MD115)</a:t>
            </a:r>
          </a:p>
        </p:txBody>
      </p:sp>
    </p:spTree>
    <p:extLst>
      <p:ext uri="{BB962C8B-B14F-4D97-AF65-F5344CB8AC3E}">
        <p14:creationId xmlns:p14="http://schemas.microsoft.com/office/powerpoint/2010/main" val="2140039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D7CEB6A2-12DD-9236-8FD9-3D50555AC5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33093142"/>
              </p:ext>
            </p:extLst>
          </p:nvPr>
        </p:nvGraphicFramePr>
        <p:xfrm>
          <a:off x="6711885" y="2300181"/>
          <a:ext cx="5235018" cy="2257638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617509">
                  <a:extLst>
                    <a:ext uri="{9D8B030D-6E8A-4147-A177-3AD203B41FA5}">
                      <a16:colId xmlns:a16="http://schemas.microsoft.com/office/drawing/2014/main" val="2623259366"/>
                    </a:ext>
                  </a:extLst>
                </a:gridCol>
                <a:gridCol w="2617509">
                  <a:extLst>
                    <a:ext uri="{9D8B030D-6E8A-4147-A177-3AD203B41FA5}">
                      <a16:colId xmlns:a16="http://schemas.microsoft.com/office/drawing/2014/main" val="3340665300"/>
                    </a:ext>
                  </a:extLst>
                </a:gridCol>
              </a:tblGrid>
              <a:tr h="534459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Project Title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Flight Price Prediction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59219864"/>
                  </a:ext>
                </a:extLst>
              </a:tr>
              <a:tr h="534459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Skills Takeaway from this project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Python, NumPy, Pandas, Streamlit, Machine Learning, Mlflow, Exploratory Data Analysis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9357836"/>
                  </a:ext>
                </a:extLst>
              </a:tr>
              <a:tr h="534459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Domain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Travel and Tourism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64717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F6EE838-54CB-5B34-53A0-4C3935420665}"/>
              </a:ext>
            </a:extLst>
          </p:cNvPr>
          <p:cNvSpPr txBox="1"/>
          <p:nvPr/>
        </p:nvSpPr>
        <p:spPr>
          <a:xfrm>
            <a:off x="320512" y="1206631"/>
            <a:ext cx="624997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The goal of this project is to develop an end-to-end solution for predicting flight ticket prices based on multiple factors such as departure time, source, destination, and airline type.</a:t>
            </a:r>
          </a:p>
          <a:p>
            <a:r>
              <a:rPr lang="en-US" dirty="0"/>
              <a:t>To achieve this, we will:</a:t>
            </a:r>
          </a:p>
          <a:p>
            <a:pPr algn="just">
              <a:buFont typeface="+mj-lt"/>
              <a:buAutoNum type="arabicPeriod"/>
            </a:pPr>
            <a:r>
              <a:rPr lang="en-US" b="1" dirty="0"/>
              <a:t>Data Processing &amp; Cleaning</a:t>
            </a:r>
            <a:r>
              <a:rPr lang="en-US" dirty="0"/>
              <a:t> – Work with a provided dataset, handle missing values, remove inconsistencies, and ensure data quality.</a:t>
            </a:r>
          </a:p>
          <a:p>
            <a:pPr algn="just">
              <a:buFont typeface="+mj-lt"/>
              <a:buAutoNum type="arabicPeriod"/>
            </a:pPr>
            <a:r>
              <a:rPr lang="en-US" b="1" dirty="0"/>
              <a:t>Feature Engineering</a:t>
            </a:r>
            <a:r>
              <a:rPr lang="en-US" dirty="0"/>
              <a:t> – Extract meaningful features such as time of the day, day of the week, and airline type to improve model performance.</a:t>
            </a:r>
          </a:p>
          <a:p>
            <a:pPr algn="just">
              <a:buFont typeface="+mj-lt"/>
              <a:buAutoNum type="arabicPeriod"/>
            </a:pPr>
            <a:r>
              <a:rPr lang="en-US" b="1" dirty="0"/>
              <a:t>Model Training</a:t>
            </a:r>
            <a:r>
              <a:rPr lang="en-US" dirty="0"/>
              <a:t> – Use regression models to predict flight ticket prices based on the processed features.</a:t>
            </a:r>
          </a:p>
          <a:p>
            <a:pPr algn="just">
              <a:buFont typeface="+mj-lt"/>
              <a:buAutoNum type="arabicPeriod"/>
            </a:pPr>
            <a:r>
              <a:rPr lang="en-US" b="1" dirty="0"/>
              <a:t>Model Tracking</a:t>
            </a:r>
            <a:r>
              <a:rPr lang="en-US" dirty="0"/>
              <a:t> – Use Mlflow to track experiments and compare model performance.</a:t>
            </a:r>
          </a:p>
          <a:p>
            <a:pPr algn="just">
              <a:buFont typeface="+mj-lt"/>
              <a:buAutoNum type="arabicPeriod"/>
            </a:pPr>
            <a:r>
              <a:rPr lang="en-US" b="1" dirty="0"/>
              <a:t>Deployment with Streamlit</a:t>
            </a:r>
            <a:r>
              <a:rPr lang="en-US" dirty="0"/>
              <a:t> – Build an interactive web application where users can input details like route, departure time, and date to get a predicted ticket price.</a:t>
            </a:r>
          </a:p>
        </p:txBody>
      </p:sp>
    </p:spTree>
    <p:extLst>
      <p:ext uri="{BB962C8B-B14F-4D97-AF65-F5344CB8AC3E}">
        <p14:creationId xmlns:p14="http://schemas.microsoft.com/office/powerpoint/2010/main" val="4013237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1BC00-8B08-4250-6177-4745B79B4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5412" y="855319"/>
            <a:ext cx="5449479" cy="615263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accent5"/>
                </a:solidFill>
              </a:rPr>
              <a:t>Top 6 Airlines</a:t>
            </a:r>
            <a:r>
              <a:rPr lang="en-US" sz="2400" dirty="0">
                <a:solidFill>
                  <a:schemeClr val="accent5"/>
                </a:solidFill>
              </a:rPr>
              <a:t> based on the count of flights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20B37B1-E74E-D1C1-1A32-2F477BD0BB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63332"/>
            <a:ext cx="5977036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BC39CE6-1745-FECA-2177-4E135A5FD0E8}"/>
              </a:ext>
            </a:extLst>
          </p:cNvPr>
          <p:cNvSpPr txBox="1"/>
          <p:nvPr/>
        </p:nvSpPr>
        <p:spPr>
          <a:xfrm>
            <a:off x="7390615" y="2690336"/>
            <a:ext cx="421955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According to the bar chart, Jet Airways is the most commonly used airline in India, followed by IndiGo as the second most popular.</a:t>
            </a:r>
          </a:p>
        </p:txBody>
      </p:sp>
    </p:spTree>
    <p:extLst>
      <p:ext uri="{BB962C8B-B14F-4D97-AF65-F5344CB8AC3E}">
        <p14:creationId xmlns:p14="http://schemas.microsoft.com/office/powerpoint/2010/main" val="3624683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C7BBF14-BF34-96E5-FF93-4BE4D10B48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5416" y="1872759"/>
            <a:ext cx="6989466" cy="4351338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13849388-435A-7D97-9DE7-C7B179B35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5412" y="855319"/>
            <a:ext cx="5449479" cy="615263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accent5"/>
                </a:solidFill>
              </a:rPr>
              <a:t>Count of Airline Flight for Each Source City</a:t>
            </a:r>
            <a:endParaRPr lang="en-US" sz="2400" dirty="0">
              <a:solidFill>
                <a:schemeClr val="accent5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446135-7C1D-AC62-3751-28D995249A25}"/>
              </a:ext>
            </a:extLst>
          </p:cNvPr>
          <p:cNvSpPr txBox="1"/>
          <p:nvPr/>
        </p:nvSpPr>
        <p:spPr>
          <a:xfrm>
            <a:off x="7711126" y="3429000"/>
            <a:ext cx="42195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According to the bar chart, Jet Airways is the most commonly used airline in the source cities, except in Chennai.</a:t>
            </a:r>
          </a:p>
        </p:txBody>
      </p:sp>
    </p:spTree>
    <p:extLst>
      <p:ext uri="{BB962C8B-B14F-4D97-AF65-F5344CB8AC3E}">
        <p14:creationId xmlns:p14="http://schemas.microsoft.com/office/powerpoint/2010/main" val="1150829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F9EDB5-DB9E-53B9-031F-314C45512E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C32875F-8251-6279-0B36-7C413B54C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5412" y="855319"/>
            <a:ext cx="5449479" cy="615263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accent5"/>
                </a:solidFill>
              </a:rPr>
              <a:t>Count of Airline Flight for Each Source City</a:t>
            </a:r>
            <a:endParaRPr lang="en-US" sz="2400" dirty="0">
              <a:solidFill>
                <a:schemeClr val="accent5"/>
              </a:solidFill>
            </a:endParaRPr>
          </a:p>
        </p:txBody>
      </p:sp>
      <p:sp>
        <p:nvSpPr>
          <p:cNvPr id="16" name="Rectangle 5">
            <a:extLst>
              <a:ext uri="{FF2B5EF4-FFF2-40B4-BE49-F238E27FC236}">
                <a16:creationId xmlns:a16="http://schemas.microsoft.com/office/drawing/2014/main" id="{D441071A-17EC-4B80-F9E8-5ED13BB0DE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548" y="3137704"/>
            <a:ext cx="4886633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According to the scatter plot, flights with one stop are more expensive than non-stop flights, and flights with two stops are also pricier than non-stop flights. However, flights with four stops have the lowest prices.</a:t>
            </a:r>
          </a:p>
        </p:txBody>
      </p:sp>
      <p:pic>
        <p:nvPicPr>
          <p:cNvPr id="20" name="Content Placeholder 19">
            <a:extLst>
              <a:ext uri="{FF2B5EF4-FFF2-40B4-BE49-F238E27FC236}">
                <a16:creationId xmlns:a16="http://schemas.microsoft.com/office/drawing/2014/main" id="{C75A53EC-D174-E6EB-4760-C04488D0BE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5054" y="1815792"/>
            <a:ext cx="6734340" cy="4351338"/>
          </a:xfrm>
        </p:spPr>
      </p:pic>
    </p:spTree>
    <p:extLst>
      <p:ext uri="{BB962C8B-B14F-4D97-AF65-F5344CB8AC3E}">
        <p14:creationId xmlns:p14="http://schemas.microsoft.com/office/powerpoint/2010/main" val="1487394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99</TotalTime>
  <Words>309</Words>
  <Application>Microsoft Office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Flight  Price  Prediction  (Regression)</vt:lpstr>
      <vt:lpstr>PowerPoint Presentation</vt:lpstr>
      <vt:lpstr>Top 6 Airlines based on the count of flights</vt:lpstr>
      <vt:lpstr>Count of Airline Flight for Each Source City</vt:lpstr>
      <vt:lpstr>Count of Airline Flight for Each Source City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Manav Patel</dc:creator>
  <cp:lastModifiedBy>Vijay Hirapara</cp:lastModifiedBy>
  <cp:revision>3</cp:revision>
  <dcterms:created xsi:type="dcterms:W3CDTF">2025-01-29T04:39:38Z</dcterms:created>
  <dcterms:modified xsi:type="dcterms:W3CDTF">2025-09-13T09:51:11Z</dcterms:modified>
</cp:coreProperties>
</file>