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4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0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9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4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3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1C9E-3B78-4876-88EB-9E628C5A8B83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0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5ED1-5EB6-E1BC-27BD-945711043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646"/>
            <a:ext cx="9144000" cy="2460707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Flight </a:t>
            </a:r>
            <a:br>
              <a:rPr lang="en-US" sz="4800" dirty="0"/>
            </a:br>
            <a:r>
              <a:rPr lang="en-US" sz="4800" dirty="0"/>
              <a:t>Price </a:t>
            </a:r>
            <a:br>
              <a:rPr lang="en-US" sz="4800" dirty="0"/>
            </a:br>
            <a:r>
              <a:rPr lang="en-US" sz="4800" dirty="0"/>
              <a:t>Prediction </a:t>
            </a:r>
            <a:br>
              <a:rPr lang="en-US" sz="4800" dirty="0"/>
            </a:br>
            <a:r>
              <a:rPr lang="en-US" sz="4800" dirty="0"/>
              <a:t>(Regression)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58430-03CD-80FA-9274-C3203E803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5179" y="6425366"/>
            <a:ext cx="4766821" cy="432634"/>
          </a:xfrm>
        </p:spPr>
        <p:txBody>
          <a:bodyPr/>
          <a:lstStyle/>
          <a:p>
            <a:r>
              <a:rPr lang="en-US" dirty="0"/>
              <a:t>Prepared By : Manav Patel (MD115)</a:t>
            </a:r>
          </a:p>
        </p:txBody>
      </p:sp>
    </p:spTree>
    <p:extLst>
      <p:ext uri="{BB962C8B-B14F-4D97-AF65-F5344CB8AC3E}">
        <p14:creationId xmlns:p14="http://schemas.microsoft.com/office/powerpoint/2010/main" val="214003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7CEB6A2-12DD-9236-8FD9-3D50555AC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093142"/>
              </p:ext>
            </p:extLst>
          </p:nvPr>
        </p:nvGraphicFramePr>
        <p:xfrm>
          <a:off x="6711885" y="2300181"/>
          <a:ext cx="5235018" cy="22576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17509">
                  <a:extLst>
                    <a:ext uri="{9D8B030D-6E8A-4147-A177-3AD203B41FA5}">
                      <a16:colId xmlns:a16="http://schemas.microsoft.com/office/drawing/2014/main" val="2623259366"/>
                    </a:ext>
                  </a:extLst>
                </a:gridCol>
                <a:gridCol w="2617509">
                  <a:extLst>
                    <a:ext uri="{9D8B030D-6E8A-4147-A177-3AD203B41FA5}">
                      <a16:colId xmlns:a16="http://schemas.microsoft.com/office/drawing/2014/main" val="3340665300"/>
                    </a:ext>
                  </a:extLst>
                </a:gridCol>
              </a:tblGrid>
              <a:tr h="53445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Project Title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Flight Price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219864"/>
                  </a:ext>
                </a:extLst>
              </a:tr>
              <a:tr h="53445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Skills Takeaway from this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Python, NumPy, Pandas, Streamlit, Machine Learning, Mlflow, Exploratory Data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357836"/>
                  </a:ext>
                </a:extLst>
              </a:tr>
              <a:tr h="53445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Travel and Tourism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471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6EE838-54CB-5B34-53A0-4C3935420665}"/>
              </a:ext>
            </a:extLst>
          </p:cNvPr>
          <p:cNvSpPr txBox="1"/>
          <p:nvPr/>
        </p:nvSpPr>
        <p:spPr>
          <a:xfrm>
            <a:off x="320512" y="1206631"/>
            <a:ext cx="62499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goal of this project is to develop an end-to-end solution for predicting flight ticket prices based on multiple factors such as departure time, source, destination, and airline type.</a:t>
            </a:r>
          </a:p>
          <a:p>
            <a:r>
              <a:rPr lang="en-US" dirty="0"/>
              <a:t>To achieve this, we will: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Data Processing &amp; Cleaning</a:t>
            </a:r>
            <a:r>
              <a:rPr lang="en-US" dirty="0"/>
              <a:t> – Work with a provided dataset, handle missing values, remove inconsistencies, and ensure data quality.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Feature Engineering</a:t>
            </a:r>
            <a:r>
              <a:rPr lang="en-US" dirty="0"/>
              <a:t> – Extract meaningful features such as time of the day, day of the week, and airline type to improve model performance.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Model Training</a:t>
            </a:r>
            <a:r>
              <a:rPr lang="en-US" dirty="0"/>
              <a:t> – Use regression models to predict flight ticket prices based on the processed features.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Model Tracking</a:t>
            </a:r>
            <a:r>
              <a:rPr lang="en-US" dirty="0"/>
              <a:t> – Use Mlflow to track experiments and compare model performance.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Deployment with Streamlit</a:t>
            </a:r>
            <a:r>
              <a:rPr lang="en-US" dirty="0"/>
              <a:t> – Build an interactive web application where users can input details like route, departure time, and date to get a predicted ticket price.</a:t>
            </a:r>
          </a:p>
        </p:txBody>
      </p:sp>
    </p:spTree>
    <p:extLst>
      <p:ext uri="{BB962C8B-B14F-4D97-AF65-F5344CB8AC3E}">
        <p14:creationId xmlns:p14="http://schemas.microsoft.com/office/powerpoint/2010/main" val="40132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BC00-8B08-4250-6177-4745B79B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412" y="855319"/>
            <a:ext cx="5449479" cy="6152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Top 6 Airlines</a:t>
            </a:r>
            <a:r>
              <a:rPr lang="en-US" sz="2400" dirty="0">
                <a:solidFill>
                  <a:schemeClr val="accent5"/>
                </a:solidFill>
              </a:rPr>
              <a:t> based on the count of flights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B37B1-E74E-D1C1-1A32-2F477BD0B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332"/>
            <a:ext cx="597703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39CE6-1745-FECA-2177-4E135A5FD0E8}"/>
              </a:ext>
            </a:extLst>
          </p:cNvPr>
          <p:cNvSpPr txBox="1"/>
          <p:nvPr/>
        </p:nvSpPr>
        <p:spPr>
          <a:xfrm>
            <a:off x="7390615" y="2690336"/>
            <a:ext cx="4219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According to the bar chart, Jet Airways is the most commonly used airline in India, followed by IndiGo as the second most popular.</a:t>
            </a:r>
          </a:p>
        </p:txBody>
      </p:sp>
    </p:spTree>
    <p:extLst>
      <p:ext uri="{BB962C8B-B14F-4D97-AF65-F5344CB8AC3E}">
        <p14:creationId xmlns:p14="http://schemas.microsoft.com/office/powerpoint/2010/main" val="362468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7BBF14-BF34-96E5-FF93-4BE4D10B4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416" y="1872759"/>
            <a:ext cx="6989466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3849388-435A-7D97-9DE7-C7B179B3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412" y="855319"/>
            <a:ext cx="5449479" cy="6152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Count of Airline Flight for Each Source City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46135-7C1D-AC62-3751-28D995249A25}"/>
              </a:ext>
            </a:extLst>
          </p:cNvPr>
          <p:cNvSpPr txBox="1"/>
          <p:nvPr/>
        </p:nvSpPr>
        <p:spPr>
          <a:xfrm>
            <a:off x="7711126" y="3429000"/>
            <a:ext cx="4219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the bar chart, Jet Airways is the most commonly used airline in the source cities, except in Chennai.</a:t>
            </a:r>
          </a:p>
        </p:txBody>
      </p:sp>
    </p:spTree>
    <p:extLst>
      <p:ext uri="{BB962C8B-B14F-4D97-AF65-F5344CB8AC3E}">
        <p14:creationId xmlns:p14="http://schemas.microsoft.com/office/powerpoint/2010/main" val="115082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9EDB5-DB9E-53B9-031F-314C4551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32875F-8251-6279-0B36-7C413B54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412" y="855319"/>
            <a:ext cx="5449479" cy="6152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Count of Airline Flight for Each Source City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D441071A-17EC-4B80-F9E8-5ED13BB0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548" y="3137704"/>
            <a:ext cx="488663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According to the scatter plot, flights with one stop are more expensive than non-stop flights, and flights with two stops are also pricier than non-stop flights. However, flights with four stops have the lowest prices.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75A53EC-D174-E6EB-4760-C04488D0B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54" y="1815792"/>
            <a:ext cx="6734340" cy="4351338"/>
          </a:xfrm>
        </p:spPr>
      </p:pic>
    </p:spTree>
    <p:extLst>
      <p:ext uri="{BB962C8B-B14F-4D97-AF65-F5344CB8AC3E}">
        <p14:creationId xmlns:p14="http://schemas.microsoft.com/office/powerpoint/2010/main" val="148739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99</TotalTime>
  <Words>309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Flight  Price  Prediction  (Regression)</vt:lpstr>
      <vt:lpstr>PowerPoint Presentation</vt:lpstr>
      <vt:lpstr>Top 6 Airlines based on the count of flights</vt:lpstr>
      <vt:lpstr>Count of Airline Flight for Each Source City</vt:lpstr>
      <vt:lpstr>Count of Airline Flight for Each Source 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Manav Patel</dc:creator>
  <cp:lastModifiedBy>Manav Patel</cp:lastModifiedBy>
  <cp:revision>3</cp:revision>
  <dcterms:created xsi:type="dcterms:W3CDTF">2025-01-29T04:39:38Z</dcterms:created>
  <dcterms:modified xsi:type="dcterms:W3CDTF">2025-01-29T16:50:34Z</dcterms:modified>
</cp:coreProperties>
</file>