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4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4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8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0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6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59500-46BC-4004-9427-52B5D7BE20A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08EB7-4DDF-497E-B2DA-07742E6A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2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9D2B-4238-D516-300F-DB10D5D70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Passenger</a:t>
            </a:r>
            <a:br>
              <a:rPr lang="en-US" dirty="0"/>
            </a:br>
            <a:r>
              <a:rPr lang="en-US" dirty="0"/>
              <a:t>Satisfaction</a:t>
            </a:r>
            <a:br>
              <a:rPr lang="en-US" dirty="0"/>
            </a:br>
            <a:r>
              <a:rPr lang="en-US" dirty="0"/>
              <a:t>(Classification)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BBEBC-D423-7038-0811-2C40FEE70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3971" y="6370163"/>
            <a:ext cx="4418029" cy="487837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Prepared By : Manav Patel(MD115)</a:t>
            </a:r>
          </a:p>
        </p:txBody>
      </p:sp>
    </p:spTree>
    <p:extLst>
      <p:ext uri="{BB962C8B-B14F-4D97-AF65-F5344CB8AC3E}">
        <p14:creationId xmlns:p14="http://schemas.microsoft.com/office/powerpoint/2010/main" val="294874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7CEB6A2-12DD-9236-8FD9-3D50555AC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6315419"/>
              </p:ext>
            </p:extLst>
          </p:nvPr>
        </p:nvGraphicFramePr>
        <p:xfrm>
          <a:off x="6711885" y="2300181"/>
          <a:ext cx="5235018" cy="253195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17509">
                  <a:extLst>
                    <a:ext uri="{9D8B030D-6E8A-4147-A177-3AD203B41FA5}">
                      <a16:colId xmlns:a16="http://schemas.microsoft.com/office/drawing/2014/main" val="2623259366"/>
                    </a:ext>
                  </a:extLst>
                </a:gridCol>
                <a:gridCol w="2617509">
                  <a:extLst>
                    <a:ext uri="{9D8B030D-6E8A-4147-A177-3AD203B41FA5}">
                      <a16:colId xmlns:a16="http://schemas.microsoft.com/office/drawing/2014/main" val="3340665300"/>
                    </a:ext>
                  </a:extLst>
                </a:gridCol>
              </a:tblGrid>
              <a:tr h="5344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Project Title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Passenger 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219864"/>
                  </a:ext>
                </a:extLst>
              </a:tr>
              <a:tr h="5344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Skills Takeaway from this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Python, NumPy, Pandas, Streamlit, Machine Learning, Mlflow, Regression Model Exploratory Data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357836"/>
                  </a:ext>
                </a:extLst>
              </a:tr>
              <a:tr h="5344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Travel and Tourism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471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6EE838-54CB-5B34-53A0-4C3935420665}"/>
              </a:ext>
            </a:extLst>
          </p:cNvPr>
          <p:cNvSpPr txBox="1"/>
          <p:nvPr/>
        </p:nvSpPr>
        <p:spPr>
          <a:xfrm>
            <a:off x="461914" y="888504"/>
            <a:ext cx="62499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objective of this project is to build a classification model that predicts customer satisfaction levels based on various features such as customer feedback, demographics, and service ratings.</a:t>
            </a:r>
          </a:p>
          <a:p>
            <a:pPr algn="just"/>
            <a:r>
              <a:rPr lang="en-US" dirty="0"/>
              <a:t>To accomplish this, we will follow these steps: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Data Processing &amp; Cleaning</a:t>
            </a:r>
            <a:r>
              <a:rPr lang="en-US" dirty="0"/>
              <a:t> – Work with the provided dataset, handle missing values, remove inconsistencies, and prepare the data for analysis.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Feature Engineering</a:t>
            </a:r>
            <a:r>
              <a:rPr lang="en-US" dirty="0"/>
              <a:t> – Extract meaningful features from customer feedback (e.g., sentiment analysis), categorize demographics, and transform service ratings into usable formats.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Model Training</a:t>
            </a:r>
            <a:r>
              <a:rPr lang="en-US" dirty="0"/>
              <a:t> – Develop and train a classification model (e.g., Logistic Regression, Random Forest, or Neural Networks) to predict customer satisfaction levels (e.g., "Satisfied," "Neutral," or "Dissatisfied").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Model Evaluation</a:t>
            </a:r>
            <a:r>
              <a:rPr lang="en-US" dirty="0"/>
              <a:t> – Assess model performance using accuracy, precision, recall, and other relevant metrics.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Deployment with Streamlit</a:t>
            </a:r>
            <a:r>
              <a:rPr lang="en-US" dirty="0"/>
              <a:t> – Create an interactive web application where users can input customer-related details and receive a predicted satisfaction level.</a:t>
            </a:r>
          </a:p>
        </p:txBody>
      </p:sp>
    </p:spTree>
    <p:extLst>
      <p:ext uri="{BB962C8B-B14F-4D97-AF65-F5344CB8AC3E}">
        <p14:creationId xmlns:p14="http://schemas.microsoft.com/office/powerpoint/2010/main" val="40132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299C-BAB5-4DB5-8642-0E055F74F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075" y="827039"/>
            <a:ext cx="3469849" cy="63411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Customer Satisfaction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9B8F46-81E6-E1B1-6594-9C91AD17F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3759" y="1554710"/>
            <a:ext cx="4644935" cy="4820216"/>
          </a:xfr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5080456-3057-FBA6-FD75-A312537B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778" y="3323196"/>
            <a:ext cx="61082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According to the pie chart, 43.3% of the feedback is classified as satisfied, while 56.7% is neutral or dissatisfied.</a:t>
            </a:r>
          </a:p>
        </p:txBody>
      </p:sp>
    </p:spTree>
    <p:extLst>
      <p:ext uri="{BB962C8B-B14F-4D97-AF65-F5344CB8AC3E}">
        <p14:creationId xmlns:p14="http://schemas.microsoft.com/office/powerpoint/2010/main" val="67791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A441-722F-FAA3-3704-17346D79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572" y="558489"/>
            <a:ext cx="5722856" cy="70953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Satisfaction levels by Type of Travel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91F13-F397-A0E9-06C3-E2B762697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554" y="1655942"/>
            <a:ext cx="6856891" cy="4351338"/>
          </a:xfrm>
        </p:spPr>
      </p:pic>
    </p:spTree>
    <p:extLst>
      <p:ext uri="{BB962C8B-B14F-4D97-AF65-F5344CB8AC3E}">
        <p14:creationId xmlns:p14="http://schemas.microsoft.com/office/powerpoint/2010/main" val="351306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D1F0-AD7C-88C7-CCD1-53F4BD65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634" y="681037"/>
            <a:ext cx="6382732" cy="643543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Flight Distance vs Customer Satisfaction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8B1B6-0BB2-543A-4CCD-0D59133D9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2899" y="1825625"/>
            <a:ext cx="6786202" cy="4351338"/>
          </a:xfrm>
        </p:spPr>
      </p:pic>
    </p:spTree>
    <p:extLst>
      <p:ext uri="{BB962C8B-B14F-4D97-AF65-F5344CB8AC3E}">
        <p14:creationId xmlns:p14="http://schemas.microsoft.com/office/powerpoint/2010/main" val="370685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261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Passenger Satisfaction (Classification)</vt:lpstr>
      <vt:lpstr>PowerPoint Presentation</vt:lpstr>
      <vt:lpstr>Customer Satisfaction </vt:lpstr>
      <vt:lpstr>Satisfaction levels by Type of Travel</vt:lpstr>
      <vt:lpstr>Flight Distance vs Customer Satisfaction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Patel</dc:creator>
  <cp:lastModifiedBy>Manav Patel</cp:lastModifiedBy>
  <cp:revision>1</cp:revision>
  <dcterms:created xsi:type="dcterms:W3CDTF">2025-01-29T16:48:12Z</dcterms:created>
  <dcterms:modified xsi:type="dcterms:W3CDTF">2025-01-29T17:12:15Z</dcterms:modified>
</cp:coreProperties>
</file>