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Orbitron Regular"/>
      <p:bold r:id="rId19"/>
    </p:embeddedFont>
    <p:embeddedFont>
      <p:font typeface="Advent Pro Medium"/>
      <p:regular r:id="rId20"/>
      <p:bold r:id="rId21"/>
    </p:embeddedFont>
    <p:embeddedFont>
      <p:font typeface="Orbitron"/>
      <p:regular r:id="rId22"/>
      <p:bold r:id="rId23"/>
    </p:embeddedFont>
    <p:embeddedFont>
      <p:font typeface="Advent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Medium-regular.fntdata"/><Relationship Id="rId22" Type="http://schemas.openxmlformats.org/officeDocument/2006/relationships/font" Target="fonts/Orbitron-regular.fntdata"/><Relationship Id="rId21" Type="http://schemas.openxmlformats.org/officeDocument/2006/relationships/font" Target="fonts/AdventProMedium-bold.fntdata"/><Relationship Id="rId24" Type="http://schemas.openxmlformats.org/officeDocument/2006/relationships/font" Target="fonts/AdventPro-regular.fntdata"/><Relationship Id="rId23" Type="http://schemas.openxmlformats.org/officeDocument/2006/relationships/font" Target="fonts/Orbitro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dvent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19" Type="http://schemas.openxmlformats.org/officeDocument/2006/relationships/font" Target="fonts/OrbitronRegular-bold.fntdata"/><Relationship Id="rId18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5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6edfa80311_0_37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6edfa80311_0_37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6e7e45355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6e7e45355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4" name="Shape 3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5" name="Google Shape;3805;ga2c99fb9b7_1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6" name="Google Shape;3806;ga2c99fb9b7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3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6e7e45355d_0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6e7e45355d_0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ga2c99fb9b7_1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1" name="Google Shape;4171;ga2c99fb9b7_1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7" name="Shape 5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ga2c99fb9b7_1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9" name="Google Shape;5029;ga2c99fb9b7_1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9" name="Shape 5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0" name="Google Shape;5380;ga2c99fb9b7_1_2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1" name="Google Shape;5381;ga2c99fb9b7_1_2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C458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1"/>
          <p:cNvSpPr txBox="1"/>
          <p:nvPr>
            <p:ph hasCustomPrompt="1" type="title"/>
          </p:nvPr>
        </p:nvSpPr>
        <p:spPr>
          <a:xfrm>
            <a:off x="1949125" y="1106125"/>
            <a:ext cx="5245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3" name="Google Shape;773;p11"/>
          <p:cNvSpPr txBox="1"/>
          <p:nvPr>
            <p:ph idx="1" type="body"/>
          </p:nvPr>
        </p:nvSpPr>
        <p:spPr>
          <a:xfrm>
            <a:off x="1949075" y="3152225"/>
            <a:ext cx="52458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ctr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ctr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ctr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rgbClr val="1C4587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6" name="Google Shape;776;p13"/>
          <p:cNvCxnSpPr/>
          <p:nvPr/>
        </p:nvCxnSpPr>
        <p:spPr>
          <a:xfrm>
            <a:off x="1039500" y="2424889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3"/>
          <p:cNvCxnSpPr/>
          <p:nvPr/>
        </p:nvCxnSpPr>
        <p:spPr>
          <a:xfrm>
            <a:off x="1039500" y="3608864"/>
            <a:ext cx="706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1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9" name="Google Shape;779;p13"/>
          <p:cNvSpPr txBox="1"/>
          <p:nvPr>
            <p:ph idx="2" type="title"/>
          </p:nvPr>
        </p:nvSpPr>
        <p:spPr>
          <a:xfrm>
            <a:off x="11484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0" name="Google Shape;780;p13"/>
          <p:cNvSpPr txBox="1"/>
          <p:nvPr>
            <p:ph idx="1" type="subTitle"/>
          </p:nvPr>
        </p:nvSpPr>
        <p:spPr>
          <a:xfrm>
            <a:off x="1148450" y="1657334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1" name="Google Shape;781;p13"/>
          <p:cNvSpPr txBox="1"/>
          <p:nvPr>
            <p:ph idx="3" type="title"/>
          </p:nvPr>
        </p:nvSpPr>
        <p:spPr>
          <a:xfrm>
            <a:off x="1148450" y="256909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2" name="Google Shape;782;p13"/>
          <p:cNvSpPr txBox="1"/>
          <p:nvPr>
            <p:ph idx="4" type="subTitle"/>
          </p:nvPr>
        </p:nvSpPr>
        <p:spPr>
          <a:xfrm>
            <a:off x="1148450" y="2828905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3" name="Google Shape;783;p13"/>
          <p:cNvSpPr txBox="1"/>
          <p:nvPr>
            <p:ph idx="5" type="title"/>
          </p:nvPr>
        </p:nvSpPr>
        <p:spPr>
          <a:xfrm>
            <a:off x="1148450" y="3740666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4" name="Google Shape;784;p13"/>
          <p:cNvSpPr txBox="1"/>
          <p:nvPr>
            <p:ph idx="6" type="subTitle"/>
          </p:nvPr>
        </p:nvSpPr>
        <p:spPr>
          <a:xfrm>
            <a:off x="1148450" y="4000475"/>
            <a:ext cx="30888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5" name="Google Shape;785;p13"/>
          <p:cNvSpPr txBox="1"/>
          <p:nvPr>
            <p:ph idx="7" type="title"/>
          </p:nvPr>
        </p:nvSpPr>
        <p:spPr>
          <a:xfrm>
            <a:off x="4906750" y="1397525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6" name="Google Shape;786;p13"/>
          <p:cNvSpPr txBox="1"/>
          <p:nvPr>
            <p:ph idx="8" type="subTitle"/>
          </p:nvPr>
        </p:nvSpPr>
        <p:spPr>
          <a:xfrm>
            <a:off x="4906750" y="1657338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7" name="Google Shape;787;p13"/>
          <p:cNvSpPr txBox="1"/>
          <p:nvPr>
            <p:ph idx="9" type="title"/>
          </p:nvPr>
        </p:nvSpPr>
        <p:spPr>
          <a:xfrm>
            <a:off x="4906750" y="2569107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8" name="Google Shape;788;p13"/>
          <p:cNvSpPr txBox="1"/>
          <p:nvPr>
            <p:ph idx="13" type="subTitle"/>
          </p:nvPr>
        </p:nvSpPr>
        <p:spPr>
          <a:xfrm>
            <a:off x="4906750" y="2828920"/>
            <a:ext cx="30888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89" name="Google Shape;789;p13"/>
          <p:cNvGrpSpPr/>
          <p:nvPr/>
        </p:nvGrpSpPr>
        <p:grpSpPr>
          <a:xfrm>
            <a:off x="7230575" y="3501811"/>
            <a:ext cx="1540410" cy="1636035"/>
            <a:chOff x="7230575" y="3501811"/>
            <a:chExt cx="1540410" cy="1636035"/>
          </a:xfrm>
        </p:grpSpPr>
        <p:grpSp>
          <p:nvGrpSpPr>
            <p:cNvPr id="790" name="Google Shape;790;p13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91" name="Google Shape;791;p13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rect b="b" l="l" r="r" t="t"/>
                <a:pathLst>
                  <a:path extrusionOk="0" h="10885" w="12245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rect b="b" l="l" r="r" t="t"/>
                <a:pathLst>
                  <a:path extrusionOk="0" h="10885" w="9524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rect b="b" l="l" r="r" t="t"/>
                <a:pathLst>
                  <a:path extrusionOk="0" h="10885" w="12247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rect b="b" l="l" r="r" t="t"/>
                <a:pathLst>
                  <a:path extrusionOk="0" h="10885" w="9525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rect b="b" l="l" r="r" t="t"/>
                <a:pathLst>
                  <a:path extrusionOk="0" h="10885" w="10886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rect b="b" l="l" r="r" t="t"/>
                <a:pathLst>
                  <a:path extrusionOk="0" h="10885" w="12246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9" name="Google Shape;829;p13"/>
            <p:cNvSpPr/>
            <p:nvPr/>
          </p:nvSpPr>
          <p:spPr>
            <a:xfrm flipH="1">
              <a:off x="7315559" y="3767391"/>
              <a:ext cx="85020" cy="8502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 flipH="1">
              <a:off x="7655512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 flipH="1">
              <a:off x="8080438" y="3671779"/>
              <a:ext cx="95649" cy="95641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 flipH="1">
              <a:off x="8685973" y="3597414"/>
              <a:ext cx="85012" cy="95641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 flipH="1">
              <a:off x="8685973" y="3767391"/>
              <a:ext cx="85012" cy="8502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 flipH="1">
              <a:off x="8176054" y="3501811"/>
              <a:ext cx="74390" cy="95633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 flipH="1">
              <a:off x="8250417" y="3501811"/>
              <a:ext cx="85012" cy="95633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6" name="Google Shape;836;p13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837" name="Google Shape;837;p13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rect b="b" l="l" r="r" t="t"/>
                <a:pathLst>
                  <a:path extrusionOk="0" h="10884" w="12245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rect b="b" l="l" r="r" t="t"/>
                <a:pathLst>
                  <a:path extrusionOk="0" h="10884" w="9524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rect b="b" l="l" r="r" t="t"/>
                <a:pathLst>
                  <a:path extrusionOk="0" h="10884" w="10886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rect b="b" l="l" r="r" t="t"/>
                <a:pathLst>
                  <a:path extrusionOk="0" h="10884" w="12247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rect b="b" l="l" r="r" t="t"/>
                <a:pathLst>
                  <a:path extrusionOk="0" h="10884" w="9525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rect b="b" l="l" r="r" t="t"/>
                <a:pathLst>
                  <a:path extrusionOk="0" h="10884" w="10885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rect b="b" l="l" r="r" t="t"/>
                <a:pathLst>
                  <a:path extrusionOk="0" h="10884" w="12246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rect b="b" l="l" r="r" t="t"/>
                <a:pathLst>
                  <a:path extrusionOk="0" h="12246" w="12245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rect b="b" l="l" r="r" t="t"/>
                <a:pathLst>
                  <a:path extrusionOk="0" h="12246" w="9524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rect b="b" l="l" r="r" t="t"/>
                <a:pathLst>
                  <a:path extrusionOk="0" h="12246" w="10886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rect b="b" l="l" r="r" t="t"/>
                <a:pathLst>
                  <a:path extrusionOk="0" h="12246" w="12247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rect b="b" l="l" r="r" t="t"/>
                <a:pathLst>
                  <a:path extrusionOk="0" h="12245" w="12245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rect b="b" l="l" r="r" t="t"/>
                <a:pathLst>
                  <a:path extrusionOk="0" h="12245" w="9524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rect b="b" l="l" r="r" t="t"/>
                <a:pathLst>
                  <a:path extrusionOk="0" h="12245" w="10886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rect b="b" l="l" r="r" t="t"/>
                <a:pathLst>
                  <a:path extrusionOk="0" h="9525" w="12245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rect b="b" l="l" r="r" t="t"/>
                <a:pathLst>
                  <a:path extrusionOk="0" h="9525" w="9524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rect b="b" l="l" r="r" t="t"/>
                <a:pathLst>
                  <a:path extrusionOk="0" h="9525" w="10886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rect b="b" l="l" r="r" t="t"/>
                <a:pathLst>
                  <a:path extrusionOk="0" h="10886" w="12245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rect b="b" l="l" r="r" t="t"/>
                <a:pathLst>
                  <a:path extrusionOk="0" h="10886" w="9524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rect b="b" l="l" r="r" t="t"/>
                <a:pathLst>
                  <a:path extrusionOk="0" h="10886" w="10886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rect b="b" l="l" r="r" t="t"/>
                <a:pathLst>
                  <a:path extrusionOk="0" h="10886" w="12247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rect b="b" l="l" r="r" t="t"/>
                <a:pathLst>
                  <a:path extrusionOk="0" h="10886" w="9525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rect b="b" l="l" r="r" t="t"/>
                <a:pathLst>
                  <a:path extrusionOk="0" h="10886" w="12246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rect b="b" l="l" r="r" t="t"/>
                <a:pathLst>
                  <a:path extrusionOk="0" h="12246" w="9525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rect b="b" l="l" r="r" t="t"/>
                <a:pathLst>
                  <a:path extrusionOk="0" h="12246" w="10885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rect b="b" l="l" r="r" t="t"/>
                <a:pathLst>
                  <a:path extrusionOk="0" h="12246" w="12246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rect b="b" l="l" r="r" t="t"/>
                <a:pathLst>
                  <a:path extrusionOk="0" h="9525" w="12247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rect b="b" l="l" r="r" t="t"/>
                <a:pathLst>
                  <a:path extrusionOk="0" h="9525" w="9525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rect b="b" l="l" r="r" t="t"/>
                <a:pathLst>
                  <a:path extrusionOk="0" h="9525" w="12246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rect b="b" l="l" r="r" t="t"/>
                <a:pathLst>
                  <a:path extrusionOk="0" h="9525" w="10885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rect b="b" l="l" r="r" t="t"/>
                <a:pathLst>
                  <a:path extrusionOk="0" h="10885" w="10885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rect b="b" l="l" r="r" t="t"/>
                <a:pathLst>
                  <a:path extrusionOk="0" h="10886" w="10885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rect b="b" l="l" r="r" t="t"/>
                <a:pathLst>
                  <a:path extrusionOk="0" h="12245" w="12247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rect b="b" l="l" r="r" t="t"/>
                <a:pathLst>
                  <a:path extrusionOk="0" h="12245" w="9525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rect b="b" l="l" r="r" t="t"/>
                <a:pathLst>
                  <a:path extrusionOk="0" h="12245" w="10885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rect b="b" l="l" r="r" t="t"/>
                <a:pathLst>
                  <a:path extrusionOk="0" h="12245" w="12246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6" name="Google Shape;976;p13"/>
          <p:cNvGrpSpPr/>
          <p:nvPr/>
        </p:nvGrpSpPr>
        <p:grpSpPr>
          <a:xfrm>
            <a:off x="6163859" y="4325295"/>
            <a:ext cx="1007280" cy="1069810"/>
            <a:chOff x="6163859" y="4325295"/>
            <a:chExt cx="1007280" cy="1069810"/>
          </a:xfrm>
        </p:grpSpPr>
        <p:sp>
          <p:nvSpPr>
            <p:cNvPr id="977" name="Google Shape;977;p13"/>
            <p:cNvSpPr/>
            <p:nvPr/>
          </p:nvSpPr>
          <p:spPr>
            <a:xfrm>
              <a:off x="6719586" y="5332558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6670963" y="5332558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6615387" y="5332558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6552862" y="5332558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6719586" y="5276982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6670963" y="5276982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6615387" y="527698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6552862" y="5276982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6719586" y="522141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6670963" y="522141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615387" y="522141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552862" y="522141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719586" y="5165834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670963" y="5165834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615387" y="5165834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6552862" y="5165834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6719586" y="5110263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6670963" y="5110263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6615387" y="5110263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6552862" y="5110263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6837677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6782101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6719586" y="5054691"/>
              <a:ext cx="62541" cy="55595"/>
            </a:xfrm>
            <a:custGeom>
              <a:rect b="b" l="l" r="r" t="t"/>
              <a:pathLst>
                <a:path extrusionOk="0" h="10885" w="12245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6670963" y="5054691"/>
              <a:ext cx="48644" cy="55595"/>
            </a:xfrm>
            <a:custGeom>
              <a:rect b="b" l="l" r="r" t="t"/>
              <a:pathLst>
                <a:path extrusionOk="0" h="10885" w="9524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6615387" y="5054691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6552862" y="5054691"/>
              <a:ext cx="62552" cy="55595"/>
            </a:xfrm>
            <a:custGeom>
              <a:rect b="b" l="l" r="r" t="t"/>
              <a:pathLst>
                <a:path extrusionOk="0" h="10885" w="12247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6504240" y="5054691"/>
              <a:ext cx="48649" cy="55595"/>
            </a:xfrm>
            <a:custGeom>
              <a:rect b="b" l="l" r="r" t="t"/>
              <a:pathLst>
                <a:path extrusionOk="0" h="10885" w="9525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6448669" y="5054691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6386148" y="5054691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6837677" y="499911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6615387" y="4999115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6386148" y="4999115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6837677" y="494354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6615387" y="4943544"/>
              <a:ext cx="55600" cy="55595"/>
            </a:xfrm>
            <a:custGeom>
              <a:rect b="b" l="l" r="r" t="t"/>
              <a:pathLst>
                <a:path extrusionOk="0" h="10885" w="10886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6386148" y="4943544"/>
              <a:ext cx="62546" cy="55595"/>
            </a:xfrm>
            <a:custGeom>
              <a:rect b="b" l="l" r="r" t="t"/>
              <a:pathLst>
                <a:path extrusionOk="0" h="10885" w="12246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6837677" y="4887972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6615387" y="4887972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6386148" y="4887972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705996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7004396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6948824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6893248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6837677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6782101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6719586" y="4832401"/>
              <a:ext cx="62541" cy="55590"/>
            </a:xfrm>
            <a:custGeom>
              <a:rect b="b" l="l" r="r" t="t"/>
              <a:pathLst>
                <a:path extrusionOk="0" h="10884" w="12245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6670963" y="4832401"/>
              <a:ext cx="48644" cy="55590"/>
            </a:xfrm>
            <a:custGeom>
              <a:rect b="b" l="l" r="r" t="t"/>
              <a:pathLst>
                <a:path extrusionOk="0" h="10884" w="9524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6615387" y="4832401"/>
              <a:ext cx="55600" cy="55590"/>
            </a:xfrm>
            <a:custGeom>
              <a:rect b="b" l="l" r="r" t="t"/>
              <a:pathLst>
                <a:path extrusionOk="0" h="10884" w="10886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552862" y="4832401"/>
              <a:ext cx="62552" cy="55590"/>
            </a:xfrm>
            <a:custGeom>
              <a:rect b="b" l="l" r="r" t="t"/>
              <a:pathLst>
                <a:path extrusionOk="0" h="10884" w="12247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6504240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6448669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6386148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6337521" y="4832401"/>
              <a:ext cx="48649" cy="55590"/>
            </a:xfrm>
            <a:custGeom>
              <a:rect b="b" l="l" r="r" t="t"/>
              <a:pathLst>
                <a:path extrusionOk="0" h="10884" w="9525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6281950" y="4832401"/>
              <a:ext cx="55595" cy="55590"/>
            </a:xfrm>
            <a:custGeom>
              <a:rect b="b" l="l" r="r" t="t"/>
              <a:pathLst>
                <a:path extrusionOk="0" h="10884" w="10885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6219430" y="4832401"/>
              <a:ext cx="62546" cy="55590"/>
            </a:xfrm>
            <a:custGeom>
              <a:rect b="b" l="l" r="r" t="t"/>
              <a:pathLst>
                <a:path extrusionOk="0" h="10884" w="12246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705996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7004396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6948824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6893248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6837677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6782101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6719586" y="4769881"/>
              <a:ext cx="62541" cy="62546"/>
            </a:xfrm>
            <a:custGeom>
              <a:rect b="b" l="l" r="r" t="t"/>
              <a:pathLst>
                <a:path extrusionOk="0" h="12246" w="12245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6670963" y="4769881"/>
              <a:ext cx="48644" cy="62546"/>
            </a:xfrm>
            <a:custGeom>
              <a:rect b="b" l="l" r="r" t="t"/>
              <a:pathLst>
                <a:path extrusionOk="0" h="12246" w="9524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6615387" y="4769881"/>
              <a:ext cx="55600" cy="62546"/>
            </a:xfrm>
            <a:custGeom>
              <a:rect b="b" l="l" r="r" t="t"/>
              <a:pathLst>
                <a:path extrusionOk="0" h="12246" w="10886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6552862" y="4769881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6504240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6448669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6386148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6337521" y="4769881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81950" y="4769881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6219430" y="4769881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705996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7004396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6948824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6893248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6837677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782101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6719586" y="4721253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6670963" y="4721253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6615387" y="4721253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6552862" y="4721253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6504240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6448669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6386148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6337521" y="4721253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6281950" y="4721253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6219430" y="4721253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705996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7004396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6948824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6893248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6837677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6782101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719586" y="4665677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670963" y="4665677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615387" y="4665677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6552862" y="4665677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6504240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644866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386148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337521" y="4665677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281950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219430" y="4665677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705996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7004396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948824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893248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837677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782101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719586" y="4603162"/>
              <a:ext cx="62541" cy="62541"/>
            </a:xfrm>
            <a:custGeom>
              <a:rect b="b" l="l" r="r" t="t"/>
              <a:pathLst>
                <a:path extrusionOk="0" h="12245" w="12245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670963" y="4603162"/>
              <a:ext cx="48644" cy="62541"/>
            </a:xfrm>
            <a:custGeom>
              <a:rect b="b" l="l" r="r" t="t"/>
              <a:pathLst>
                <a:path extrusionOk="0" h="12245" w="9524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615387" y="4603162"/>
              <a:ext cx="55600" cy="62541"/>
            </a:xfrm>
            <a:custGeom>
              <a:rect b="b" l="l" r="r" t="t"/>
              <a:pathLst>
                <a:path extrusionOk="0" h="12245" w="10886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552862" y="4603162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504240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448669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386148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337521" y="4603162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281950" y="4603162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219430" y="4603162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705996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7004396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948824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893248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837677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782101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719586" y="4554534"/>
              <a:ext cx="62541" cy="48649"/>
            </a:xfrm>
            <a:custGeom>
              <a:rect b="b" l="l" r="r" t="t"/>
              <a:pathLst>
                <a:path extrusionOk="0" h="9525" w="12245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670963" y="4554534"/>
              <a:ext cx="48644" cy="48649"/>
            </a:xfrm>
            <a:custGeom>
              <a:rect b="b" l="l" r="r" t="t"/>
              <a:pathLst>
                <a:path extrusionOk="0" h="9525" w="9524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615387" y="4554534"/>
              <a:ext cx="55600" cy="48649"/>
            </a:xfrm>
            <a:custGeom>
              <a:rect b="b" l="l" r="r" t="t"/>
              <a:pathLst>
                <a:path extrusionOk="0" h="9525" w="10886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552862" y="4554534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504240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448669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386148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337521" y="4554534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281950" y="4554534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219430" y="4554534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705996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7115543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7115543" y="4728197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7115543" y="466567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7115543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7115543" y="4561478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7004396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948824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893248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837677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782101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719586" y="4498958"/>
              <a:ext cx="62541" cy="55600"/>
            </a:xfrm>
            <a:custGeom>
              <a:rect b="b" l="l" r="r" t="t"/>
              <a:pathLst>
                <a:path extrusionOk="0" h="10886" w="12245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670963" y="4498958"/>
              <a:ext cx="48644" cy="55600"/>
            </a:xfrm>
            <a:custGeom>
              <a:rect b="b" l="l" r="r" t="t"/>
              <a:pathLst>
                <a:path extrusionOk="0" h="10886" w="9524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615387" y="4498958"/>
              <a:ext cx="55600" cy="55600"/>
            </a:xfrm>
            <a:custGeom>
              <a:rect b="b" l="l" r="r" t="t"/>
              <a:pathLst>
                <a:path extrusionOk="0" h="10886" w="10886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552862" y="4498958"/>
              <a:ext cx="62552" cy="55600"/>
            </a:xfrm>
            <a:custGeom>
              <a:rect b="b" l="l" r="r" t="t"/>
              <a:pathLst>
                <a:path extrusionOk="0" h="10886" w="12247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504240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44866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386148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337521" y="4498958"/>
              <a:ext cx="48649" cy="55600"/>
            </a:xfrm>
            <a:custGeom>
              <a:rect b="b" l="l" r="r" t="t"/>
              <a:pathLst>
                <a:path extrusionOk="0" h="10886" w="9525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281950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219430" y="4498958"/>
              <a:ext cx="62546" cy="55600"/>
            </a:xfrm>
            <a:custGeom>
              <a:rect b="b" l="l" r="r" t="t"/>
              <a:pathLst>
                <a:path extrusionOk="0" h="10886" w="12246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552862" y="4436437"/>
              <a:ext cx="62552" cy="62546"/>
            </a:xfrm>
            <a:custGeom>
              <a:rect b="b" l="l" r="r" t="t"/>
              <a:pathLst>
                <a:path extrusionOk="0" h="12246" w="12247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504240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448669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386148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337521" y="4436437"/>
              <a:ext cx="48649" cy="62546"/>
            </a:xfrm>
            <a:custGeom>
              <a:rect b="b" l="l" r="r" t="t"/>
              <a:pathLst>
                <a:path extrusionOk="0" h="12246" w="9525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281950" y="4436437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219430" y="4436437"/>
              <a:ext cx="62546" cy="62546"/>
            </a:xfrm>
            <a:custGeom>
              <a:rect b="b" l="l" r="r" t="t"/>
              <a:pathLst>
                <a:path extrusionOk="0" h="12246" w="12246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552862" y="4387810"/>
              <a:ext cx="62552" cy="48649"/>
            </a:xfrm>
            <a:custGeom>
              <a:rect b="b" l="l" r="r" t="t"/>
              <a:pathLst>
                <a:path extrusionOk="0" h="9525" w="12247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504240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448669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386148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337521" y="4387810"/>
              <a:ext cx="48649" cy="48649"/>
            </a:xfrm>
            <a:custGeom>
              <a:rect b="b" l="l" r="r" t="t"/>
              <a:pathLst>
                <a:path extrusionOk="0" h="9525" w="9525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281950" y="438781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219430" y="4387810"/>
              <a:ext cx="62546" cy="48649"/>
            </a:xfrm>
            <a:custGeom>
              <a:rect b="b" l="l" r="r" t="t"/>
              <a:pathLst>
                <a:path extrusionOk="0" h="9525" w="12246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163859" y="4387810"/>
              <a:ext cx="55595" cy="62546"/>
            </a:xfrm>
            <a:custGeom>
              <a:rect b="b" l="l" r="r" t="t"/>
              <a:pathLst>
                <a:path extrusionOk="0" h="12246" w="10885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163859" y="4450330"/>
              <a:ext cx="55595" cy="48649"/>
            </a:xfrm>
            <a:custGeom>
              <a:rect b="b" l="l" r="r" t="t"/>
              <a:pathLst>
                <a:path extrusionOk="0" h="9525" w="10885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163859" y="4498958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163859" y="4554534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63859" y="4610106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63859" y="4665677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63859" y="4721253"/>
              <a:ext cx="55595" cy="55595"/>
            </a:xfrm>
            <a:custGeom>
              <a:rect b="b" l="l" r="r" t="t"/>
              <a:pathLst>
                <a:path extrusionOk="0" h="10885" w="10885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63859" y="4776825"/>
              <a:ext cx="55595" cy="55600"/>
            </a:xfrm>
            <a:custGeom>
              <a:rect b="b" l="l" r="r" t="t"/>
              <a:pathLst>
                <a:path extrusionOk="0" h="10886" w="10885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552862" y="4325295"/>
              <a:ext cx="62552" cy="62541"/>
            </a:xfrm>
            <a:custGeom>
              <a:rect b="b" l="l" r="r" t="t"/>
              <a:pathLst>
                <a:path extrusionOk="0" h="12245" w="12247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504240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448669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386148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337521" y="4325295"/>
              <a:ext cx="48649" cy="62541"/>
            </a:xfrm>
            <a:custGeom>
              <a:rect b="b" l="l" r="r" t="t"/>
              <a:pathLst>
                <a:path extrusionOk="0" h="12245" w="9525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281950" y="4325295"/>
              <a:ext cx="55595" cy="62541"/>
            </a:xfrm>
            <a:custGeom>
              <a:rect b="b" l="l" r="r" t="t"/>
              <a:pathLst>
                <a:path extrusionOk="0" h="12245" w="10885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219430" y="4325295"/>
              <a:ext cx="62546" cy="62541"/>
            </a:xfrm>
            <a:custGeom>
              <a:rect b="b" l="l" r="r" t="t"/>
              <a:pathLst>
                <a:path extrusionOk="0" h="12245" w="12246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1_1">
    <p:bg>
      <p:bgPr>
        <a:solidFill>
          <a:srgbClr val="1C4587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14"/>
          <p:cNvSpPr txBox="1"/>
          <p:nvPr>
            <p:ph idx="2" type="title"/>
          </p:nvPr>
        </p:nvSpPr>
        <p:spPr>
          <a:xfrm>
            <a:off x="11484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4" name="Google Shape;1164;p14"/>
          <p:cNvSpPr txBox="1"/>
          <p:nvPr>
            <p:ph idx="1" type="subTitle"/>
          </p:nvPr>
        </p:nvSpPr>
        <p:spPr>
          <a:xfrm>
            <a:off x="1148450" y="3529783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5" name="Google Shape;1165;p14"/>
          <p:cNvSpPr txBox="1"/>
          <p:nvPr>
            <p:ph idx="3" type="title"/>
          </p:nvPr>
        </p:nvSpPr>
        <p:spPr>
          <a:xfrm>
            <a:off x="4906750" y="3117600"/>
            <a:ext cx="3088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6" name="Google Shape;1166;p14"/>
          <p:cNvSpPr txBox="1"/>
          <p:nvPr>
            <p:ph idx="4" type="subTitle"/>
          </p:nvPr>
        </p:nvSpPr>
        <p:spPr>
          <a:xfrm>
            <a:off x="4906750" y="3529795"/>
            <a:ext cx="3088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1">
    <p:bg>
      <p:bgPr>
        <a:solidFill>
          <a:srgbClr val="1C4587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-98650" y="2037325"/>
            <a:ext cx="9352525" cy="3275625"/>
            <a:chOff x="-98650" y="2037325"/>
            <a:chExt cx="9352525" cy="3275625"/>
          </a:xfrm>
        </p:grpSpPr>
        <p:sp>
          <p:nvSpPr>
            <p:cNvPr id="1169" name="Google Shape;1169;p15"/>
            <p:cNvSpPr/>
            <p:nvPr/>
          </p:nvSpPr>
          <p:spPr>
            <a:xfrm>
              <a:off x="-98650" y="4010850"/>
              <a:ext cx="25233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-98650" y="4584050"/>
              <a:ext cx="25233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-98650" y="4745950"/>
              <a:ext cx="25233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3488175" y="4010850"/>
              <a:ext cx="57657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488175" y="4584050"/>
              <a:ext cx="57657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3488175" y="4745950"/>
              <a:ext cx="57657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7648575" y="2037325"/>
              <a:ext cx="1031700" cy="180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7648575" y="2218332"/>
              <a:ext cx="1031700" cy="1245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7648575" y="2342924"/>
              <a:ext cx="1031700" cy="1668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15"/>
          <p:cNvGrpSpPr/>
          <p:nvPr/>
        </p:nvGrpSpPr>
        <p:grpSpPr>
          <a:xfrm>
            <a:off x="1031000" y="3038742"/>
            <a:ext cx="263998" cy="263956"/>
            <a:chOff x="1031000" y="3038742"/>
            <a:chExt cx="263998" cy="263956"/>
          </a:xfrm>
        </p:grpSpPr>
        <p:sp>
          <p:nvSpPr>
            <p:cNvPr id="1179" name="Google Shape;1179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15"/>
          <p:cNvGrpSpPr/>
          <p:nvPr/>
        </p:nvGrpSpPr>
        <p:grpSpPr>
          <a:xfrm>
            <a:off x="1031000" y="2611917"/>
            <a:ext cx="263998" cy="263956"/>
            <a:chOff x="1031000" y="3038742"/>
            <a:chExt cx="263998" cy="263956"/>
          </a:xfrm>
        </p:grpSpPr>
        <p:sp>
          <p:nvSpPr>
            <p:cNvPr id="1184" name="Google Shape;1184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15"/>
          <p:cNvGrpSpPr/>
          <p:nvPr/>
        </p:nvGrpSpPr>
        <p:grpSpPr>
          <a:xfrm>
            <a:off x="1031000" y="2185092"/>
            <a:ext cx="263998" cy="263956"/>
            <a:chOff x="1031000" y="3038742"/>
            <a:chExt cx="263998" cy="263956"/>
          </a:xfrm>
        </p:grpSpPr>
        <p:sp>
          <p:nvSpPr>
            <p:cNvPr id="1189" name="Google Shape;1189;p15"/>
            <p:cNvSpPr/>
            <p:nvPr/>
          </p:nvSpPr>
          <p:spPr>
            <a:xfrm>
              <a:off x="1031000" y="3170721"/>
              <a:ext cx="148521" cy="131977"/>
            </a:xfrm>
            <a:custGeom>
              <a:rect b="b" l="l" r="r" t="t"/>
              <a:pathLst>
                <a:path extrusionOk="0" h="3175" w="3573">
                  <a:moveTo>
                    <a:pt x="1" y="1"/>
                  </a:moveTo>
                  <a:lnTo>
                    <a:pt x="1" y="3175"/>
                  </a:lnTo>
                  <a:lnTo>
                    <a:pt x="3573" y="317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1031000" y="3038742"/>
              <a:ext cx="148521" cy="132018"/>
            </a:xfrm>
            <a:custGeom>
              <a:rect b="b" l="l" r="r" t="t"/>
              <a:pathLst>
                <a:path extrusionOk="0" h="3176" w="3573">
                  <a:moveTo>
                    <a:pt x="1" y="0"/>
                  </a:moveTo>
                  <a:lnTo>
                    <a:pt x="1" y="3176"/>
                  </a:lnTo>
                  <a:lnTo>
                    <a:pt x="3573" y="3176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1179482" y="3170721"/>
              <a:ext cx="115516" cy="131977"/>
            </a:xfrm>
            <a:custGeom>
              <a:rect b="b" l="l" r="r" t="t"/>
              <a:pathLst>
                <a:path extrusionOk="0" h="3175" w="2779">
                  <a:moveTo>
                    <a:pt x="1" y="1"/>
                  </a:moveTo>
                  <a:lnTo>
                    <a:pt x="1" y="3175"/>
                  </a:lnTo>
                  <a:lnTo>
                    <a:pt x="2779" y="3175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1179482" y="3038742"/>
              <a:ext cx="115516" cy="132018"/>
            </a:xfrm>
            <a:custGeom>
              <a:rect b="b" l="l" r="r" t="t"/>
              <a:pathLst>
                <a:path extrusionOk="0" h="3176" w="2779">
                  <a:moveTo>
                    <a:pt x="1" y="0"/>
                  </a:moveTo>
                  <a:lnTo>
                    <a:pt x="1" y="3176"/>
                  </a:lnTo>
                  <a:lnTo>
                    <a:pt x="2779" y="3176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15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4" name="Google Shape;1194;p15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5" name="Google Shape;1195;p15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bg>
      <p:bgPr>
        <a:solidFill>
          <a:srgbClr val="1C4587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6"/>
          <p:cNvSpPr txBox="1"/>
          <p:nvPr>
            <p:ph idx="1" type="body"/>
          </p:nvPr>
        </p:nvSpPr>
        <p:spPr>
          <a:xfrm>
            <a:off x="4959850" y="1974400"/>
            <a:ext cx="31359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8" name="Google Shape;1198;p16"/>
          <p:cNvSpPr txBox="1"/>
          <p:nvPr>
            <p:ph type="title"/>
          </p:nvPr>
        </p:nvSpPr>
        <p:spPr>
          <a:xfrm>
            <a:off x="4959850" y="1183375"/>
            <a:ext cx="3135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TITLE_AND_BODY_1_1_1">
    <p:bg>
      <p:bgPr>
        <a:solidFill>
          <a:srgbClr val="1C4587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1" name="Google Shape;1201;p17"/>
          <p:cNvSpPr txBox="1"/>
          <p:nvPr>
            <p:ph idx="2" type="title"/>
          </p:nvPr>
        </p:nvSpPr>
        <p:spPr>
          <a:xfrm>
            <a:off x="770594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2" name="Google Shape;1202;p17"/>
          <p:cNvSpPr txBox="1"/>
          <p:nvPr>
            <p:ph idx="1" type="subTitle"/>
          </p:nvPr>
        </p:nvSpPr>
        <p:spPr>
          <a:xfrm>
            <a:off x="770594" y="3529786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3" name="Google Shape;1203;p17"/>
          <p:cNvSpPr txBox="1"/>
          <p:nvPr>
            <p:ph idx="3" type="title"/>
          </p:nvPr>
        </p:nvSpPr>
        <p:spPr>
          <a:xfrm>
            <a:off x="3442651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4" name="Google Shape;1204;p17"/>
          <p:cNvSpPr txBox="1"/>
          <p:nvPr>
            <p:ph idx="4" type="subTitle"/>
          </p:nvPr>
        </p:nvSpPr>
        <p:spPr>
          <a:xfrm>
            <a:off x="3442651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5" name="Google Shape;1205;p17"/>
          <p:cNvSpPr txBox="1"/>
          <p:nvPr>
            <p:ph idx="5" type="title"/>
          </p:nvPr>
        </p:nvSpPr>
        <p:spPr>
          <a:xfrm>
            <a:off x="6114706" y="3117600"/>
            <a:ext cx="22587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6" name="Google Shape;1206;p17"/>
          <p:cNvSpPr txBox="1"/>
          <p:nvPr>
            <p:ph idx="6" type="subTitle"/>
          </p:nvPr>
        </p:nvSpPr>
        <p:spPr>
          <a:xfrm>
            <a:off x="6114706" y="3529797"/>
            <a:ext cx="22587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2">
    <p:bg>
      <p:bgPr>
        <a:solidFill>
          <a:srgbClr val="1C4587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18"/>
          <p:cNvGrpSpPr/>
          <p:nvPr/>
        </p:nvGrpSpPr>
        <p:grpSpPr>
          <a:xfrm>
            <a:off x="232963" y="174778"/>
            <a:ext cx="1443946" cy="721968"/>
            <a:chOff x="311697" y="-12"/>
            <a:chExt cx="4437449" cy="2218709"/>
          </a:xfrm>
        </p:grpSpPr>
        <p:sp>
          <p:nvSpPr>
            <p:cNvPr id="1209" name="Google Shape;1209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18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1539" name="Google Shape;1539;p1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8" name="Google Shape;1868;p18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9" name="Google Shape;1869;p18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70" name="Google Shape;1870;p18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71" name="Google Shape;1871;p1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sp>
          <p:nvSpPr>
            <p:cNvPr id="1872" name="Google Shape;1872;p18"/>
            <p:cNvSpPr/>
            <p:nvPr/>
          </p:nvSpPr>
          <p:spPr>
            <a:xfrm>
              <a:off x="0" y="4025575"/>
              <a:ext cx="91440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0" y="4598775"/>
              <a:ext cx="91440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0" y="4760675"/>
              <a:ext cx="91440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0" y="1475275"/>
              <a:ext cx="16116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0" y="2048475"/>
              <a:ext cx="16116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0" y="2204175"/>
              <a:ext cx="1611600" cy="18213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8" name="Google Shape;1878;p18"/>
            <p:cNvGrpSpPr/>
            <p:nvPr/>
          </p:nvGrpSpPr>
          <p:grpSpPr>
            <a:xfrm>
              <a:off x="514651" y="1474590"/>
              <a:ext cx="582277" cy="2550888"/>
              <a:chOff x="573900" y="1154950"/>
              <a:chExt cx="538000" cy="2396100"/>
            </a:xfrm>
          </p:grpSpPr>
          <p:sp>
            <p:nvSpPr>
              <p:cNvPr id="1879" name="Google Shape;1879;p18"/>
              <p:cNvSpPr/>
              <p:nvPr/>
            </p:nvSpPr>
            <p:spPr>
              <a:xfrm>
                <a:off x="5739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8"/>
              <p:cNvSpPr/>
              <p:nvPr/>
            </p:nvSpPr>
            <p:spPr>
              <a:xfrm>
                <a:off x="1040200" y="1154950"/>
                <a:ext cx="71700" cy="2396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8"/>
              <p:cNvSpPr/>
              <p:nvPr/>
            </p:nvSpPr>
            <p:spPr>
              <a:xfrm>
                <a:off x="595400" y="13773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8"/>
              <p:cNvSpPr/>
              <p:nvPr/>
            </p:nvSpPr>
            <p:spPr>
              <a:xfrm>
                <a:off x="595400" y="17540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18"/>
              <p:cNvSpPr/>
              <p:nvPr/>
            </p:nvSpPr>
            <p:spPr>
              <a:xfrm>
                <a:off x="613325" y="213063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18"/>
              <p:cNvSpPr/>
              <p:nvPr/>
            </p:nvSpPr>
            <p:spPr>
              <a:xfrm>
                <a:off x="595400" y="250726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18"/>
              <p:cNvSpPr/>
              <p:nvPr/>
            </p:nvSpPr>
            <p:spPr>
              <a:xfrm>
                <a:off x="595400" y="2883888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18"/>
              <p:cNvSpPr/>
              <p:nvPr/>
            </p:nvSpPr>
            <p:spPr>
              <a:xfrm>
                <a:off x="613325" y="3260513"/>
                <a:ext cx="477000" cy="6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 ">
  <p:cSld name="TITLE_AND_BODY_1_1_1_1">
    <p:bg>
      <p:bgPr>
        <a:solidFill>
          <a:srgbClr val="1C4587"/>
        </a:solidFill>
      </p:bgPr>
    </p:bg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9" name="Google Shape;1889;p19"/>
          <p:cNvSpPr txBox="1"/>
          <p:nvPr>
            <p:ph idx="2" type="title"/>
          </p:nvPr>
        </p:nvSpPr>
        <p:spPr>
          <a:xfrm>
            <a:off x="159817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0" name="Google Shape;1890;p19"/>
          <p:cNvSpPr txBox="1"/>
          <p:nvPr>
            <p:ph idx="1" type="subTitle"/>
          </p:nvPr>
        </p:nvSpPr>
        <p:spPr>
          <a:xfrm>
            <a:off x="159817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1" name="Google Shape;1891;p19"/>
          <p:cNvSpPr txBox="1"/>
          <p:nvPr>
            <p:ph idx="3" type="title"/>
          </p:nvPr>
        </p:nvSpPr>
        <p:spPr>
          <a:xfrm>
            <a:off x="159817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2" name="Google Shape;1892;p19"/>
          <p:cNvSpPr txBox="1"/>
          <p:nvPr>
            <p:ph idx="4" type="subTitle"/>
          </p:nvPr>
        </p:nvSpPr>
        <p:spPr>
          <a:xfrm>
            <a:off x="159817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3" name="Google Shape;1893;p19"/>
          <p:cNvSpPr txBox="1"/>
          <p:nvPr>
            <p:ph idx="5" type="title"/>
          </p:nvPr>
        </p:nvSpPr>
        <p:spPr>
          <a:xfrm>
            <a:off x="5744226" y="1762650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4" name="Google Shape;1894;p19"/>
          <p:cNvSpPr txBox="1"/>
          <p:nvPr>
            <p:ph idx="6" type="subTitle"/>
          </p:nvPr>
        </p:nvSpPr>
        <p:spPr>
          <a:xfrm>
            <a:off x="5744225" y="2174828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5" name="Google Shape;1895;p19"/>
          <p:cNvSpPr txBox="1"/>
          <p:nvPr>
            <p:ph idx="7" type="title"/>
          </p:nvPr>
        </p:nvSpPr>
        <p:spPr>
          <a:xfrm>
            <a:off x="5744226" y="3271775"/>
            <a:ext cx="2620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6" name="Google Shape;1896;p19"/>
          <p:cNvSpPr txBox="1"/>
          <p:nvPr>
            <p:ph idx="8" type="subTitle"/>
          </p:nvPr>
        </p:nvSpPr>
        <p:spPr>
          <a:xfrm>
            <a:off x="5744225" y="3683953"/>
            <a:ext cx="26208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_HEADER_1_1_1">
    <p:bg>
      <p:bgPr>
        <a:solidFill>
          <a:srgbClr val="1C4587"/>
        </a:solidFill>
      </p:bgPr>
    </p:bg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0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9" name="Google Shape;1899;p20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900" name="Google Shape;1900;p20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901" name="Google Shape;1901;p20"/>
          <p:cNvGrpSpPr/>
          <p:nvPr/>
        </p:nvGrpSpPr>
        <p:grpSpPr>
          <a:xfrm>
            <a:off x="1849188" y="277203"/>
            <a:ext cx="1443946" cy="721968"/>
            <a:chOff x="311697" y="-12"/>
            <a:chExt cx="4437449" cy="2218709"/>
          </a:xfrm>
        </p:grpSpPr>
        <p:sp>
          <p:nvSpPr>
            <p:cNvPr id="1902" name="Google Shape;1902;p20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0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0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0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0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0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1" name="Google Shape;2231;p20"/>
          <p:cNvGrpSpPr/>
          <p:nvPr/>
        </p:nvGrpSpPr>
        <p:grpSpPr>
          <a:xfrm>
            <a:off x="-387375" y="2038775"/>
            <a:ext cx="9531425" cy="3274175"/>
            <a:chOff x="-387375" y="2038775"/>
            <a:chExt cx="9531425" cy="3274175"/>
          </a:xfrm>
        </p:grpSpPr>
        <p:grpSp>
          <p:nvGrpSpPr>
            <p:cNvPr id="2232" name="Google Shape;2232;p20"/>
            <p:cNvGrpSpPr/>
            <p:nvPr/>
          </p:nvGrpSpPr>
          <p:grpSpPr>
            <a:xfrm>
              <a:off x="7767451" y="3282676"/>
              <a:ext cx="831787" cy="721972"/>
              <a:chOff x="2788951" y="3310126"/>
              <a:chExt cx="831787" cy="721972"/>
            </a:xfrm>
          </p:grpSpPr>
          <p:sp>
            <p:nvSpPr>
              <p:cNvPr id="2233" name="Google Shape;2233;p20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0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0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0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0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0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0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0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1" name="Google Shape;2281;p20"/>
            <p:cNvGrpSpPr/>
            <p:nvPr/>
          </p:nvGrpSpPr>
          <p:grpSpPr>
            <a:xfrm>
              <a:off x="-387375" y="2038775"/>
              <a:ext cx="9531425" cy="3274175"/>
              <a:chOff x="-387375" y="2038775"/>
              <a:chExt cx="9531425" cy="3274175"/>
            </a:xfrm>
          </p:grpSpPr>
          <p:grpSp>
            <p:nvGrpSpPr>
              <p:cNvPr id="2282" name="Google Shape;2282;p20"/>
              <p:cNvGrpSpPr/>
              <p:nvPr/>
            </p:nvGrpSpPr>
            <p:grpSpPr>
              <a:xfrm>
                <a:off x="-98650" y="4010850"/>
                <a:ext cx="9242700" cy="1302100"/>
                <a:chOff x="-98650" y="4010850"/>
                <a:chExt cx="9242700" cy="1302100"/>
              </a:xfrm>
            </p:grpSpPr>
            <p:sp>
              <p:nvSpPr>
                <p:cNvPr id="2283" name="Google Shape;2283;p20"/>
                <p:cNvSpPr/>
                <p:nvPr/>
              </p:nvSpPr>
              <p:spPr>
                <a:xfrm>
                  <a:off x="-98650" y="4010850"/>
                  <a:ext cx="9242700" cy="5670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-98650" y="4584050"/>
                  <a:ext cx="9242700" cy="155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-98650" y="4745950"/>
                  <a:ext cx="9242700" cy="567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6" name="Google Shape;2286;p20"/>
              <p:cNvGrpSpPr/>
              <p:nvPr/>
            </p:nvGrpSpPr>
            <p:grpSpPr>
              <a:xfrm>
                <a:off x="-387375" y="2038775"/>
                <a:ext cx="1722000" cy="578125"/>
                <a:chOff x="-387375" y="2038775"/>
                <a:chExt cx="1722000" cy="578125"/>
              </a:xfrm>
            </p:grpSpPr>
            <p:sp>
              <p:nvSpPr>
                <p:cNvPr id="2287" name="Google Shape;2287;p20"/>
                <p:cNvSpPr/>
                <p:nvPr/>
              </p:nvSpPr>
              <p:spPr>
                <a:xfrm>
                  <a:off x="-387375" y="2038775"/>
                  <a:ext cx="1722000" cy="2091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-387375" y="2254000"/>
                  <a:ext cx="1722000" cy="92700"/>
                </a:xfrm>
                <a:prstGeom prst="rect">
                  <a:avLst/>
                </a:pr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-387375" y="2352900"/>
                  <a:ext cx="1722000" cy="264000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C458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rect b="b" l="l" r="r" t="t"/>
                <a:pathLst>
                  <a:path extrusionOk="0" h="2416" w="3177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rect b="b" l="l" r="r" t="t"/>
                <a:pathLst>
                  <a:path extrusionOk="0" h="2416" w="3175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rect b="b" l="l" r="r" t="t"/>
                <a:pathLst>
                  <a:path extrusionOk="0" h="2416" w="3176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rect b="b" l="l" r="r" t="t"/>
                <a:pathLst>
                  <a:path extrusionOk="0" h="2416" w="2779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rect b="b" l="l" r="r" t="t"/>
                <a:pathLst>
                  <a:path extrusionOk="0" h="3177" w="3177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rect b="b" l="l" r="r" t="t"/>
                <a:pathLst>
                  <a:path extrusionOk="0" h="3177" w="3175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rect b="b" l="l" r="r" t="t"/>
                <a:pathLst>
                  <a:path extrusionOk="0" h="3177" w="3176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rect b="b" l="l" r="r" t="t"/>
                <a:pathLst>
                  <a:path extrusionOk="0" h="3177" w="2779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161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rect b="b" l="l" r="r" t="t"/>
                <a:pathLst>
                  <a:path extrusionOk="0" h="2779" w="3177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rect b="b" l="l" r="r" t="t"/>
                <a:pathLst>
                  <a:path extrusionOk="0" h="2779" w="3175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cap="flat" cmpd="sng" w="9525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rect b="b" l="l" r="r" t="t"/>
                <a:pathLst>
                  <a:path extrusionOk="0" h="2779" w="2779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rect b="b" l="l" r="r" t="t"/>
                <a:pathLst>
                  <a:path extrusionOk="0" h="2779" w="3176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rect b="b" l="l" r="r" t="t"/>
                <a:pathLst>
                  <a:path extrusionOk="0" h="3175" w="3177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rect b="b" l="l" r="r" t="t"/>
                <a:pathLst>
                  <a:path extrusionOk="0" h="3175" w="3175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rect b="b" l="l" r="r" t="t"/>
                <a:pathLst>
                  <a:path extrusionOk="0" h="3175" w="2779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rect b="b" l="l" r="r" t="t"/>
                <a:pathLst>
                  <a:path extrusionOk="0" h="3175" w="3176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7" name="Google Shape;727;p3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8" name="Google Shape;728;p3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AND_BODY_1_1_2">
    <p:bg>
      <p:bgPr>
        <a:solidFill>
          <a:srgbClr val="1C4587"/>
        </a:solidFill>
      </p:bgPr>
    </p:bg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2" name="Google Shape;2292;p21"/>
          <p:cNvSpPr txBox="1"/>
          <p:nvPr>
            <p:ph idx="2" type="title"/>
          </p:nvPr>
        </p:nvSpPr>
        <p:spPr>
          <a:xfrm>
            <a:off x="8175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3" name="Google Shape;2293;p21"/>
          <p:cNvSpPr txBox="1"/>
          <p:nvPr>
            <p:ph idx="1" type="subTitle"/>
          </p:nvPr>
        </p:nvSpPr>
        <p:spPr>
          <a:xfrm>
            <a:off x="8175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94" name="Google Shape;2294;p21"/>
          <p:cNvSpPr txBox="1"/>
          <p:nvPr>
            <p:ph idx="3" type="title"/>
          </p:nvPr>
        </p:nvSpPr>
        <p:spPr>
          <a:xfrm>
            <a:off x="34099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5" name="Google Shape;2295;p21"/>
          <p:cNvSpPr txBox="1"/>
          <p:nvPr>
            <p:ph idx="4" type="subTitle"/>
          </p:nvPr>
        </p:nvSpPr>
        <p:spPr>
          <a:xfrm>
            <a:off x="34099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96" name="Google Shape;2296;p21"/>
          <p:cNvSpPr txBox="1"/>
          <p:nvPr>
            <p:ph idx="5" type="title"/>
          </p:nvPr>
        </p:nvSpPr>
        <p:spPr>
          <a:xfrm>
            <a:off x="6002350" y="16910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7" name="Google Shape;2297;p21"/>
          <p:cNvSpPr txBox="1"/>
          <p:nvPr>
            <p:ph idx="6" type="subTitle"/>
          </p:nvPr>
        </p:nvSpPr>
        <p:spPr>
          <a:xfrm>
            <a:off x="6002350" y="20747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98" name="Google Shape;2298;p21"/>
          <p:cNvSpPr txBox="1"/>
          <p:nvPr>
            <p:ph idx="7" type="title"/>
          </p:nvPr>
        </p:nvSpPr>
        <p:spPr>
          <a:xfrm>
            <a:off x="8175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9" name="Google Shape;2299;p21"/>
          <p:cNvSpPr txBox="1"/>
          <p:nvPr>
            <p:ph idx="8" type="subTitle"/>
          </p:nvPr>
        </p:nvSpPr>
        <p:spPr>
          <a:xfrm>
            <a:off x="8175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00" name="Google Shape;2300;p21"/>
          <p:cNvSpPr txBox="1"/>
          <p:nvPr>
            <p:ph idx="9" type="title"/>
          </p:nvPr>
        </p:nvSpPr>
        <p:spPr>
          <a:xfrm>
            <a:off x="34099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1" name="Google Shape;2301;p21"/>
          <p:cNvSpPr txBox="1"/>
          <p:nvPr>
            <p:ph idx="13" type="subTitle"/>
          </p:nvPr>
        </p:nvSpPr>
        <p:spPr>
          <a:xfrm>
            <a:off x="34099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02" name="Google Shape;2302;p21"/>
          <p:cNvSpPr txBox="1"/>
          <p:nvPr>
            <p:ph idx="14" type="title"/>
          </p:nvPr>
        </p:nvSpPr>
        <p:spPr>
          <a:xfrm>
            <a:off x="6002350" y="3370525"/>
            <a:ext cx="2324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3" name="Google Shape;2303;p21"/>
          <p:cNvSpPr txBox="1"/>
          <p:nvPr>
            <p:ph idx="15" type="subTitle"/>
          </p:nvPr>
        </p:nvSpPr>
        <p:spPr>
          <a:xfrm>
            <a:off x="6002350" y="3754224"/>
            <a:ext cx="23241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SECTION_HEADER_1_2">
    <p:bg>
      <p:bgPr>
        <a:solidFill>
          <a:srgbClr val="1C4587"/>
        </a:solidFill>
      </p:bgPr>
    </p:bg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22"/>
          <p:cNvSpPr txBox="1"/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06" name="Google Shape;2306;p22"/>
          <p:cNvSpPr txBox="1"/>
          <p:nvPr>
            <p:ph hasCustomPrompt="1" idx="2" type="title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07" name="Google Shape;2307;p22"/>
          <p:cNvSpPr txBox="1"/>
          <p:nvPr>
            <p:ph idx="1" type="subTitle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308" name="Google Shape;2308;p22"/>
          <p:cNvGrpSpPr/>
          <p:nvPr/>
        </p:nvGrpSpPr>
        <p:grpSpPr>
          <a:xfrm>
            <a:off x="8248063" y="1554103"/>
            <a:ext cx="1443946" cy="721968"/>
            <a:chOff x="311697" y="-12"/>
            <a:chExt cx="4437449" cy="2218709"/>
          </a:xfrm>
        </p:grpSpPr>
        <p:sp>
          <p:nvSpPr>
            <p:cNvPr id="2309" name="Google Shape;2309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8" name="Google Shape;2638;p22"/>
          <p:cNvGrpSpPr/>
          <p:nvPr/>
        </p:nvGrpSpPr>
        <p:grpSpPr>
          <a:xfrm>
            <a:off x="-475087" y="219803"/>
            <a:ext cx="1443946" cy="721968"/>
            <a:chOff x="311697" y="-12"/>
            <a:chExt cx="4437449" cy="2218709"/>
          </a:xfrm>
        </p:grpSpPr>
        <p:sp>
          <p:nvSpPr>
            <p:cNvPr id="2639" name="Google Shape;2639;p22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2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2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2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2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2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2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2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2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2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2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2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2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2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2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2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2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2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2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2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2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2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2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2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2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2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2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2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2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2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2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2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2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2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2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2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2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2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2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2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2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2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2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2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2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2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2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2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2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2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2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2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2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2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2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2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2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2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2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2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2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2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2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2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2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2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2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2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2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2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2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2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2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2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2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2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2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2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2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2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2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2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2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2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2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2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2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2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2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2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2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2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2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2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2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2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2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2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2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2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2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2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2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2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2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2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2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2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2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2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2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2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2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2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2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2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2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2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2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2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2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2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2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2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2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2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2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2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2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2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2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2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2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2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2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2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2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2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2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2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2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2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2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2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2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2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2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2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2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2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2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2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2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2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2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2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2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2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2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2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2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2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2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2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2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2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2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2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2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2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2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2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2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2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2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2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2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2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2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2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2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2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2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2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2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2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2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2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2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2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2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2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2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2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2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2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2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2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2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2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2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2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2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2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2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2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2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2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2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2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2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2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2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2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2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2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2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2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2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2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2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2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2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2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2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2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2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2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2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2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22"/>
          <p:cNvGrpSpPr/>
          <p:nvPr/>
        </p:nvGrpSpPr>
        <p:grpSpPr>
          <a:xfrm>
            <a:off x="-387375" y="2038775"/>
            <a:ext cx="1722000" cy="3104450"/>
            <a:chOff x="-387375" y="2038775"/>
            <a:chExt cx="1722000" cy="3104450"/>
          </a:xfrm>
        </p:grpSpPr>
        <p:sp>
          <p:nvSpPr>
            <p:cNvPr id="2969" name="Google Shape;2969;p22"/>
            <p:cNvSpPr/>
            <p:nvPr/>
          </p:nvSpPr>
          <p:spPr>
            <a:xfrm>
              <a:off x="-387375" y="2038775"/>
              <a:ext cx="17220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-387375" y="2442933"/>
              <a:ext cx="17220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-387375" y="2623825"/>
              <a:ext cx="1722000" cy="2519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2" name="Google Shape;2972;p22"/>
          <p:cNvGrpSpPr/>
          <p:nvPr/>
        </p:nvGrpSpPr>
        <p:grpSpPr>
          <a:xfrm>
            <a:off x="2424675" y="3715725"/>
            <a:ext cx="6719400" cy="1426850"/>
            <a:chOff x="2424675" y="3715725"/>
            <a:chExt cx="6719400" cy="1426850"/>
          </a:xfrm>
        </p:grpSpPr>
        <p:sp>
          <p:nvSpPr>
            <p:cNvPr id="2973" name="Google Shape;2973;p22"/>
            <p:cNvSpPr/>
            <p:nvPr/>
          </p:nvSpPr>
          <p:spPr>
            <a:xfrm>
              <a:off x="2424675" y="3715725"/>
              <a:ext cx="6719400" cy="408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2424675" y="4119883"/>
              <a:ext cx="6719400" cy="1809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2424675" y="4300775"/>
              <a:ext cx="6719400" cy="8418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_2_1">
    <p:bg>
      <p:bgPr>
        <a:solidFill>
          <a:srgbClr val="1C4587"/>
        </a:solidFill>
      </p:bgPr>
    </p:bg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23"/>
          <p:cNvSpPr txBox="1"/>
          <p:nvPr>
            <p:ph type="title"/>
          </p:nvPr>
        </p:nvSpPr>
        <p:spPr>
          <a:xfrm>
            <a:off x="1334700" y="839125"/>
            <a:ext cx="6474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78" name="Google Shape;2978;p23"/>
          <p:cNvSpPr txBox="1"/>
          <p:nvPr>
            <p:ph idx="1" type="subTitle"/>
          </p:nvPr>
        </p:nvSpPr>
        <p:spPr>
          <a:xfrm>
            <a:off x="2466750" y="1760850"/>
            <a:ext cx="42105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79" name="Google Shape;2979;p23"/>
          <p:cNvSpPr txBox="1"/>
          <p:nvPr/>
        </p:nvSpPr>
        <p:spPr>
          <a:xfrm>
            <a:off x="2568900" y="3737600"/>
            <a:ext cx="4006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rPr>
              <a:t>CREDITS: This presentation template was created by Slidesgo, including icons by Flaticon, and infographics &amp; images by Freepik. </a:t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"/>
          <p:cNvSpPr txBox="1"/>
          <p:nvPr>
            <p:ph idx="1" type="body"/>
          </p:nvPr>
        </p:nvSpPr>
        <p:spPr>
          <a:xfrm>
            <a:off x="778900" y="1013975"/>
            <a:ext cx="70725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2" name="Google Shape;732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/>
          <p:nvPr>
            <p:ph idx="1" type="body"/>
          </p:nvPr>
        </p:nvSpPr>
        <p:spPr>
          <a:xfrm>
            <a:off x="778900" y="1302400"/>
            <a:ext cx="35613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5" name="Google Shape;735;p5"/>
          <p:cNvSpPr txBox="1"/>
          <p:nvPr>
            <p:ph idx="2" type="body"/>
          </p:nvPr>
        </p:nvSpPr>
        <p:spPr>
          <a:xfrm>
            <a:off x="4803804" y="1302400"/>
            <a:ext cx="35613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6" name="Google Shape;736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C4587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"/>
          <p:cNvSpPr txBox="1"/>
          <p:nvPr>
            <p:ph idx="1" type="body"/>
          </p:nvPr>
        </p:nvSpPr>
        <p:spPr>
          <a:xfrm>
            <a:off x="3038700" y="1995800"/>
            <a:ext cx="30666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indent="-330200" lvl="2" marL="1371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indent="-330200" lvl="3" marL="18288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indent="-330200" lvl="4" marL="22860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indent="-330200" lvl="5" marL="27432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indent="-330200" lvl="6" marL="3200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indent="-330200" lvl="7" marL="36576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indent="-330200" lvl="8" marL="4114800" algn="ct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1" name="Google Shape;741;p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"/>
          <p:cNvSpPr txBox="1"/>
          <p:nvPr>
            <p:ph type="title"/>
          </p:nvPr>
        </p:nvSpPr>
        <p:spPr>
          <a:xfrm>
            <a:off x="701025" y="627350"/>
            <a:ext cx="22107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"/>
          <p:cNvSpPr txBox="1"/>
          <p:nvPr>
            <p:ph idx="1" type="subTitle"/>
          </p:nvPr>
        </p:nvSpPr>
        <p:spPr>
          <a:xfrm>
            <a:off x="4090675" y="633550"/>
            <a:ext cx="31017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None/>
              <a:defRPr b="1" sz="16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47" name="Google Shape;747;p9"/>
          <p:cNvSpPr txBox="1"/>
          <p:nvPr>
            <p:ph idx="2" type="body"/>
          </p:nvPr>
        </p:nvSpPr>
        <p:spPr>
          <a:xfrm>
            <a:off x="4090675" y="1964600"/>
            <a:ext cx="3837000" cy="24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8" name="Google Shape;748;p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9" name="Google Shape;749;p9"/>
          <p:cNvGrpSpPr/>
          <p:nvPr/>
        </p:nvGrpSpPr>
        <p:grpSpPr>
          <a:xfrm>
            <a:off x="0" y="4025575"/>
            <a:ext cx="3271200" cy="1302100"/>
            <a:chOff x="0" y="4025575"/>
            <a:chExt cx="3271200" cy="1302100"/>
          </a:xfrm>
        </p:grpSpPr>
        <p:sp>
          <p:nvSpPr>
            <p:cNvPr id="750" name="Google Shape;750;p9"/>
            <p:cNvSpPr/>
            <p:nvPr/>
          </p:nvSpPr>
          <p:spPr>
            <a:xfrm>
              <a:off x="0" y="4025575"/>
              <a:ext cx="3271200" cy="5670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0" y="4598775"/>
              <a:ext cx="3271200" cy="1557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0" y="4760675"/>
              <a:ext cx="3271200" cy="5670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9"/>
          <p:cNvGrpSpPr/>
          <p:nvPr/>
        </p:nvGrpSpPr>
        <p:grpSpPr>
          <a:xfrm>
            <a:off x="1180687" y="1797419"/>
            <a:ext cx="925262" cy="2313176"/>
            <a:chOff x="2761775" y="238125"/>
            <a:chExt cx="2094300" cy="5235800"/>
          </a:xfrm>
        </p:grpSpPr>
        <p:sp>
          <p:nvSpPr>
            <p:cNvPr id="754" name="Google Shape;754;p9"/>
            <p:cNvSpPr/>
            <p:nvPr/>
          </p:nvSpPr>
          <p:spPr>
            <a:xfrm>
              <a:off x="4018325" y="4845575"/>
              <a:ext cx="209425" cy="418875"/>
            </a:xfrm>
            <a:custGeom>
              <a:rect b="b" l="l" r="r" t="t"/>
              <a:pathLst>
                <a:path extrusionOk="0" h="16755" w="8377">
                  <a:moveTo>
                    <a:pt x="1" y="0"/>
                  </a:moveTo>
                  <a:lnTo>
                    <a:pt x="1" y="16755"/>
                  </a:lnTo>
                  <a:lnTo>
                    <a:pt x="8376" y="16755"/>
                  </a:lnTo>
                  <a:lnTo>
                    <a:pt x="837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3390000" y="4845575"/>
              <a:ext cx="209500" cy="418875"/>
            </a:xfrm>
            <a:custGeom>
              <a:rect b="b" l="l" r="r" t="t"/>
              <a:pathLst>
                <a:path extrusionOk="0" h="16755" w="8380">
                  <a:moveTo>
                    <a:pt x="0" y="0"/>
                  </a:moveTo>
                  <a:lnTo>
                    <a:pt x="0" y="16755"/>
                  </a:lnTo>
                  <a:lnTo>
                    <a:pt x="8380" y="16755"/>
                  </a:lnTo>
                  <a:lnTo>
                    <a:pt x="83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2761775" y="866450"/>
              <a:ext cx="2094300" cy="1675475"/>
            </a:xfrm>
            <a:custGeom>
              <a:rect b="b" l="l" r="r" t="t"/>
              <a:pathLst>
                <a:path extrusionOk="0" h="67019" w="83772">
                  <a:moveTo>
                    <a:pt x="33509" y="16755"/>
                  </a:moveTo>
                  <a:lnTo>
                    <a:pt x="33509" y="25130"/>
                  </a:lnTo>
                  <a:lnTo>
                    <a:pt x="25133" y="25130"/>
                  </a:lnTo>
                  <a:lnTo>
                    <a:pt x="25133" y="16755"/>
                  </a:lnTo>
                  <a:close/>
                  <a:moveTo>
                    <a:pt x="58642" y="16755"/>
                  </a:moveTo>
                  <a:lnTo>
                    <a:pt x="58642" y="25130"/>
                  </a:lnTo>
                  <a:lnTo>
                    <a:pt x="50263" y="25130"/>
                  </a:lnTo>
                  <a:lnTo>
                    <a:pt x="50263" y="16755"/>
                  </a:lnTo>
                  <a:close/>
                  <a:moveTo>
                    <a:pt x="50263" y="33509"/>
                  </a:moveTo>
                  <a:lnTo>
                    <a:pt x="50263" y="41885"/>
                  </a:lnTo>
                  <a:lnTo>
                    <a:pt x="33509" y="41885"/>
                  </a:lnTo>
                  <a:lnTo>
                    <a:pt x="33509" y="33509"/>
                  </a:lnTo>
                  <a:close/>
                  <a:moveTo>
                    <a:pt x="58642" y="1"/>
                  </a:moveTo>
                  <a:lnTo>
                    <a:pt x="58642" y="8376"/>
                  </a:lnTo>
                  <a:lnTo>
                    <a:pt x="8379" y="8376"/>
                  </a:lnTo>
                  <a:lnTo>
                    <a:pt x="8379" y="16755"/>
                  </a:lnTo>
                  <a:lnTo>
                    <a:pt x="0" y="16755"/>
                  </a:lnTo>
                  <a:lnTo>
                    <a:pt x="0" y="25130"/>
                  </a:lnTo>
                  <a:lnTo>
                    <a:pt x="8379" y="25130"/>
                  </a:lnTo>
                  <a:lnTo>
                    <a:pt x="8379" y="50264"/>
                  </a:lnTo>
                  <a:lnTo>
                    <a:pt x="33509" y="50264"/>
                  </a:lnTo>
                  <a:lnTo>
                    <a:pt x="33509" y="67018"/>
                  </a:lnTo>
                  <a:lnTo>
                    <a:pt x="50263" y="67018"/>
                  </a:lnTo>
                  <a:lnTo>
                    <a:pt x="50263" y="50264"/>
                  </a:lnTo>
                  <a:lnTo>
                    <a:pt x="75396" y="50264"/>
                  </a:lnTo>
                  <a:lnTo>
                    <a:pt x="75396" y="25130"/>
                  </a:lnTo>
                  <a:lnTo>
                    <a:pt x="83771" y="25130"/>
                  </a:lnTo>
                  <a:lnTo>
                    <a:pt x="83771" y="16755"/>
                  </a:lnTo>
                  <a:lnTo>
                    <a:pt x="75396" y="16755"/>
                  </a:lnTo>
                  <a:lnTo>
                    <a:pt x="75396" y="8376"/>
                  </a:lnTo>
                  <a:lnTo>
                    <a:pt x="67017" y="8376"/>
                  </a:lnTo>
                  <a:lnTo>
                    <a:pt x="670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971250" y="2332400"/>
              <a:ext cx="1675450" cy="1466100"/>
            </a:xfrm>
            <a:custGeom>
              <a:rect b="b" l="l" r="r" t="t"/>
              <a:pathLst>
                <a:path extrusionOk="0" h="58644" w="67018">
                  <a:moveTo>
                    <a:pt x="0" y="1"/>
                  </a:moveTo>
                  <a:lnTo>
                    <a:pt x="0" y="16755"/>
                  </a:lnTo>
                  <a:lnTo>
                    <a:pt x="8375" y="16755"/>
                  </a:lnTo>
                  <a:lnTo>
                    <a:pt x="8375" y="58643"/>
                  </a:lnTo>
                  <a:lnTo>
                    <a:pt x="58638" y="58643"/>
                  </a:lnTo>
                  <a:lnTo>
                    <a:pt x="58638" y="16755"/>
                  </a:lnTo>
                  <a:lnTo>
                    <a:pt x="67017" y="16755"/>
                  </a:lnTo>
                  <a:lnTo>
                    <a:pt x="67017" y="1"/>
                  </a:lnTo>
                  <a:lnTo>
                    <a:pt x="41884" y="1"/>
                  </a:lnTo>
                  <a:lnTo>
                    <a:pt x="41884" y="8380"/>
                  </a:lnTo>
                  <a:lnTo>
                    <a:pt x="25130" y="8380"/>
                  </a:lnTo>
                  <a:lnTo>
                    <a:pt x="251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4018325" y="1285300"/>
              <a:ext cx="209425" cy="209425"/>
            </a:xfrm>
            <a:custGeom>
              <a:rect b="b" l="l" r="r" t="t"/>
              <a:pathLst>
                <a:path extrusionOk="0" h="8377" w="8377">
                  <a:moveTo>
                    <a:pt x="1" y="1"/>
                  </a:moveTo>
                  <a:lnTo>
                    <a:pt x="1" y="8376"/>
                  </a:lnTo>
                  <a:lnTo>
                    <a:pt x="8376" y="8376"/>
                  </a:lnTo>
                  <a:lnTo>
                    <a:pt x="8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3390000" y="1285300"/>
              <a:ext cx="209500" cy="209425"/>
            </a:xfrm>
            <a:custGeom>
              <a:rect b="b" l="l" r="r" t="t"/>
              <a:pathLst>
                <a:path extrusionOk="0" h="8377" w="8380">
                  <a:moveTo>
                    <a:pt x="0" y="1"/>
                  </a:moveTo>
                  <a:lnTo>
                    <a:pt x="0" y="8376"/>
                  </a:lnTo>
                  <a:lnTo>
                    <a:pt x="8380" y="8376"/>
                  </a:lnTo>
                  <a:lnTo>
                    <a:pt x="8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3599475" y="170407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1" y="0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4437200" y="2751275"/>
              <a:ext cx="209500" cy="1466075"/>
            </a:xfrm>
            <a:custGeom>
              <a:rect b="b" l="l" r="r" t="t"/>
              <a:pathLst>
                <a:path extrusionOk="0" h="58643" w="8380">
                  <a:moveTo>
                    <a:pt x="0" y="0"/>
                  </a:moveTo>
                  <a:lnTo>
                    <a:pt x="0" y="41888"/>
                  </a:lnTo>
                  <a:lnTo>
                    <a:pt x="0" y="50264"/>
                  </a:lnTo>
                  <a:lnTo>
                    <a:pt x="0" y="58643"/>
                  </a:lnTo>
                  <a:lnTo>
                    <a:pt x="8379" y="58643"/>
                  </a:lnTo>
                  <a:lnTo>
                    <a:pt x="837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971250" y="2751275"/>
              <a:ext cx="209400" cy="1466075"/>
            </a:xfrm>
            <a:custGeom>
              <a:rect b="b" l="l" r="r" t="t"/>
              <a:pathLst>
                <a:path extrusionOk="0" h="58643" w="8376">
                  <a:moveTo>
                    <a:pt x="0" y="0"/>
                  </a:moveTo>
                  <a:lnTo>
                    <a:pt x="0" y="58643"/>
                  </a:lnTo>
                  <a:lnTo>
                    <a:pt x="8375" y="58643"/>
                  </a:lnTo>
                  <a:lnTo>
                    <a:pt x="8375" y="50264"/>
                  </a:lnTo>
                  <a:lnTo>
                    <a:pt x="8375" y="41888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4018325" y="5264425"/>
              <a:ext cx="418900" cy="209500"/>
            </a:xfrm>
            <a:custGeom>
              <a:rect b="b" l="l" r="r" t="t"/>
              <a:pathLst>
                <a:path extrusionOk="0" h="8380" w="16756">
                  <a:moveTo>
                    <a:pt x="1" y="1"/>
                  </a:moveTo>
                  <a:lnTo>
                    <a:pt x="1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3180625" y="5264425"/>
              <a:ext cx="418875" cy="209500"/>
            </a:xfrm>
            <a:custGeom>
              <a:rect b="b" l="l" r="r" t="t"/>
              <a:pathLst>
                <a:path extrusionOk="0" h="8380" w="16755">
                  <a:moveTo>
                    <a:pt x="0" y="1"/>
                  </a:moveTo>
                  <a:lnTo>
                    <a:pt x="0" y="8380"/>
                  </a:lnTo>
                  <a:lnTo>
                    <a:pt x="16755" y="8380"/>
                  </a:lnTo>
                  <a:lnTo>
                    <a:pt x="16755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2761775" y="238125"/>
              <a:ext cx="2094300" cy="1047200"/>
            </a:xfrm>
            <a:custGeom>
              <a:rect b="b" l="l" r="r" t="t"/>
              <a:pathLst>
                <a:path extrusionOk="0" h="41888" w="83772">
                  <a:moveTo>
                    <a:pt x="16754" y="0"/>
                  </a:moveTo>
                  <a:lnTo>
                    <a:pt x="16754" y="8379"/>
                  </a:lnTo>
                  <a:lnTo>
                    <a:pt x="8379" y="8379"/>
                  </a:lnTo>
                  <a:lnTo>
                    <a:pt x="8379" y="16754"/>
                  </a:lnTo>
                  <a:lnTo>
                    <a:pt x="0" y="16754"/>
                  </a:lnTo>
                  <a:lnTo>
                    <a:pt x="0" y="25134"/>
                  </a:lnTo>
                  <a:lnTo>
                    <a:pt x="0" y="33509"/>
                  </a:lnTo>
                  <a:lnTo>
                    <a:pt x="0" y="41888"/>
                  </a:lnTo>
                  <a:lnTo>
                    <a:pt x="8379" y="41888"/>
                  </a:lnTo>
                  <a:lnTo>
                    <a:pt x="8379" y="33509"/>
                  </a:lnTo>
                  <a:lnTo>
                    <a:pt x="58642" y="33509"/>
                  </a:lnTo>
                  <a:lnTo>
                    <a:pt x="58642" y="25134"/>
                  </a:lnTo>
                  <a:lnTo>
                    <a:pt x="67017" y="25134"/>
                  </a:lnTo>
                  <a:lnTo>
                    <a:pt x="67017" y="33509"/>
                  </a:lnTo>
                  <a:lnTo>
                    <a:pt x="75396" y="33509"/>
                  </a:lnTo>
                  <a:lnTo>
                    <a:pt x="75396" y="41888"/>
                  </a:lnTo>
                  <a:lnTo>
                    <a:pt x="83771" y="41888"/>
                  </a:lnTo>
                  <a:lnTo>
                    <a:pt x="83771" y="33509"/>
                  </a:lnTo>
                  <a:lnTo>
                    <a:pt x="83771" y="25134"/>
                  </a:lnTo>
                  <a:lnTo>
                    <a:pt x="83771" y="16754"/>
                  </a:lnTo>
                  <a:lnTo>
                    <a:pt x="75396" y="16754"/>
                  </a:lnTo>
                  <a:lnTo>
                    <a:pt x="75396" y="8379"/>
                  </a:lnTo>
                  <a:lnTo>
                    <a:pt x="67017" y="8379"/>
                  </a:lnTo>
                  <a:lnTo>
                    <a:pt x="6701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3180625" y="3798475"/>
              <a:ext cx="1256600" cy="1047125"/>
            </a:xfrm>
            <a:custGeom>
              <a:rect b="b" l="l" r="r" t="t"/>
              <a:pathLst>
                <a:path extrusionOk="0" h="41885" w="50264">
                  <a:moveTo>
                    <a:pt x="0" y="0"/>
                  </a:moveTo>
                  <a:lnTo>
                    <a:pt x="0" y="8376"/>
                  </a:lnTo>
                  <a:lnTo>
                    <a:pt x="0" y="16755"/>
                  </a:lnTo>
                  <a:lnTo>
                    <a:pt x="0" y="41884"/>
                  </a:lnTo>
                  <a:lnTo>
                    <a:pt x="16755" y="41884"/>
                  </a:lnTo>
                  <a:lnTo>
                    <a:pt x="16755" y="16755"/>
                  </a:lnTo>
                  <a:lnTo>
                    <a:pt x="33509" y="16755"/>
                  </a:lnTo>
                  <a:lnTo>
                    <a:pt x="33509" y="41884"/>
                  </a:lnTo>
                  <a:lnTo>
                    <a:pt x="50263" y="41884"/>
                  </a:lnTo>
                  <a:lnTo>
                    <a:pt x="50263" y="16755"/>
                  </a:lnTo>
                  <a:lnTo>
                    <a:pt x="50263" y="8376"/>
                  </a:lnTo>
                  <a:lnTo>
                    <a:pt x="502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27617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4646675" y="1494700"/>
              <a:ext cx="209400" cy="209400"/>
            </a:xfrm>
            <a:custGeom>
              <a:rect b="b" l="l" r="r" t="t"/>
              <a:pathLst>
                <a:path extrusionOk="0" h="8376" w="8376">
                  <a:moveTo>
                    <a:pt x="0" y="0"/>
                  </a:moveTo>
                  <a:lnTo>
                    <a:pt x="0" y="8375"/>
                  </a:lnTo>
                  <a:lnTo>
                    <a:pt x="8375" y="8375"/>
                  </a:lnTo>
                  <a:lnTo>
                    <a:pt x="83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Regular"/>
              <a:buNone/>
              <a:defRPr sz="2800">
                <a:solidFill>
                  <a:schemeClr val="accent1"/>
                </a:solidFill>
                <a:latin typeface="Orbitron Regular"/>
                <a:ea typeface="Orbitron Regular"/>
                <a:cs typeface="Orbitron Regular"/>
                <a:sym typeface="Orbitron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25"/>
          <p:cNvSpPr txBox="1"/>
          <p:nvPr>
            <p:ph type="ctrTitle"/>
          </p:nvPr>
        </p:nvSpPr>
        <p:spPr>
          <a:xfrm>
            <a:off x="1614175" y="1694125"/>
            <a:ext cx="59874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Amatic SC"/>
                <a:ea typeface="Amatic SC"/>
                <a:cs typeface="Amatic SC"/>
                <a:sym typeface="Amatic SC"/>
              </a:rPr>
              <a:t>Flappy bird - clone</a:t>
            </a:r>
            <a:endParaRPr sz="4400"/>
          </a:p>
        </p:txBody>
      </p:sp>
      <p:grpSp>
        <p:nvGrpSpPr>
          <p:cNvPr id="2986" name="Google Shape;2986;p25"/>
          <p:cNvGrpSpPr/>
          <p:nvPr/>
        </p:nvGrpSpPr>
        <p:grpSpPr>
          <a:xfrm>
            <a:off x="553043" y="1602146"/>
            <a:ext cx="924613" cy="792521"/>
            <a:chOff x="753950" y="238125"/>
            <a:chExt cx="6111125" cy="5238075"/>
          </a:xfrm>
        </p:grpSpPr>
        <p:sp>
          <p:nvSpPr>
            <p:cNvPr id="2987" name="Google Shape;2987;p25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5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5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5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4" name="Google Shape;3014;p25"/>
          <p:cNvGrpSpPr/>
          <p:nvPr/>
        </p:nvGrpSpPr>
        <p:grpSpPr>
          <a:xfrm>
            <a:off x="7738093" y="1602146"/>
            <a:ext cx="924613" cy="792521"/>
            <a:chOff x="753950" y="238125"/>
            <a:chExt cx="6111125" cy="5238075"/>
          </a:xfrm>
        </p:grpSpPr>
        <p:sp>
          <p:nvSpPr>
            <p:cNvPr id="3015" name="Google Shape;3015;p25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5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5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5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5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5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5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5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5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5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5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5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5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5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5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5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5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5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5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5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5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5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5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5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5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5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5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2" name="Google Shape;3042;p25"/>
          <p:cNvSpPr txBox="1"/>
          <p:nvPr/>
        </p:nvSpPr>
        <p:spPr>
          <a:xfrm>
            <a:off x="553050" y="3521175"/>
            <a:ext cx="30801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Submitted By:</a:t>
            </a:r>
            <a:endParaRPr i="1" sz="1800" u="sng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Manav Agrawal (2K19/CO/216)</a:t>
            </a:r>
            <a:endParaRPr sz="18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Kritesh Rauniyar (2K19/CO/196)</a:t>
            </a:r>
            <a:endParaRPr sz="18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043" name="Google Shape;3043;p25"/>
          <p:cNvSpPr txBox="1"/>
          <p:nvPr/>
        </p:nvSpPr>
        <p:spPr>
          <a:xfrm>
            <a:off x="5825625" y="3521175"/>
            <a:ext cx="294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Submitted to:</a:t>
            </a:r>
            <a:endParaRPr i="1" sz="1800" u="sng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Mrs. Daya Gupta Maam</a:t>
            </a:r>
            <a:endParaRPr sz="18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044" name="Google Shape;3044;p25"/>
          <p:cNvSpPr txBox="1"/>
          <p:nvPr/>
        </p:nvSpPr>
        <p:spPr>
          <a:xfrm>
            <a:off x="1614175" y="663450"/>
            <a:ext cx="59874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3"/>
                </a:solidFill>
                <a:latin typeface="Advent Pro"/>
                <a:ea typeface="Advent Pro"/>
                <a:cs typeface="Advent Pro"/>
                <a:sym typeface="Advent Pro"/>
              </a:rPr>
              <a:t>DATA STRUCTURES PROJECT</a:t>
            </a:r>
            <a:endParaRPr b="1" sz="4200">
              <a:solidFill>
                <a:schemeClr val="accent3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26"/>
          <p:cNvSpPr txBox="1"/>
          <p:nvPr>
            <p:ph idx="1" type="body"/>
          </p:nvPr>
        </p:nvSpPr>
        <p:spPr>
          <a:xfrm>
            <a:off x="931300" y="999775"/>
            <a:ext cx="70725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developed a game Flappy Bird in which a player needs to avoid obstacles (pipes) while staying in air, which is done by pressing space bar or Up arrow key.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 game will never end until and unless player crashes to a obstacle.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Game runs as follows: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Starting Page appears which just reminds to get ready to play the game.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Now, Game runs until the player crashes to a pipe or any surface.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Ending Page appears now displaying the score made by the player.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you die by colliding to any surface you can replay the game by just pressing the SpaceBar or Up arrow Key.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game can be exited by pressing the Escape Button or clicking the Quit. Otherwise, once started the game can be played any number of times.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50" name="Google Shape;3050;p26"/>
          <p:cNvSpPr txBox="1"/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Amatic SC"/>
                <a:ea typeface="Amatic SC"/>
                <a:cs typeface="Amatic SC"/>
                <a:sym typeface="Amatic SC"/>
              </a:rPr>
              <a:t>introduction</a:t>
            </a:r>
            <a:endParaRPr/>
          </a:p>
        </p:txBody>
      </p:sp>
      <p:grpSp>
        <p:nvGrpSpPr>
          <p:cNvPr id="3051" name="Google Shape;3051;p26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3052" name="Google Shape;3052;p2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6" name="Google Shape;3056;p26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3057" name="Google Shape;3057;p26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1" name="Google Shape;3061;p26"/>
          <p:cNvGrpSpPr/>
          <p:nvPr/>
        </p:nvGrpSpPr>
        <p:grpSpPr>
          <a:xfrm>
            <a:off x="7429618" y="3725944"/>
            <a:ext cx="1622971" cy="1309110"/>
            <a:chOff x="3338952" y="1290190"/>
            <a:chExt cx="1021829" cy="860690"/>
          </a:xfrm>
        </p:grpSpPr>
        <p:sp>
          <p:nvSpPr>
            <p:cNvPr id="3062" name="Google Shape;3062;p26"/>
            <p:cNvSpPr/>
            <p:nvPr/>
          </p:nvSpPr>
          <p:spPr>
            <a:xfrm>
              <a:off x="4252239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6"/>
            <p:cNvSpPr/>
            <p:nvPr/>
          </p:nvSpPr>
          <p:spPr>
            <a:xfrm>
              <a:off x="4252239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4252239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6"/>
            <p:cNvSpPr/>
            <p:nvPr/>
          </p:nvSpPr>
          <p:spPr>
            <a:xfrm>
              <a:off x="4252784" y="193541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6"/>
            <p:cNvSpPr/>
            <p:nvPr/>
          </p:nvSpPr>
          <p:spPr>
            <a:xfrm>
              <a:off x="4198505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4198505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4199035" y="1989165"/>
              <a:ext cx="53765" cy="53687"/>
            </a:xfrm>
            <a:custGeom>
              <a:rect b="b" l="l" r="r" t="t"/>
              <a:pathLst>
                <a:path extrusionOk="0" h="3447" w="3452">
                  <a:moveTo>
                    <a:pt x="1" y="1"/>
                  </a:moveTo>
                  <a:lnTo>
                    <a:pt x="1" y="3447"/>
                  </a:lnTo>
                  <a:lnTo>
                    <a:pt x="3451" y="3447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4198505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4199035" y="193541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4198505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4199035" y="188166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4198505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4199035" y="182797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4198505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4199035" y="177424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4144818" y="204230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4144818" y="1988604"/>
              <a:ext cx="54777" cy="54808"/>
            </a:xfrm>
            <a:custGeom>
              <a:rect b="b" l="l" r="r" t="t"/>
              <a:pathLst>
                <a:path extrusionOk="0" h="3519" w="3517">
                  <a:moveTo>
                    <a:pt x="0" y="1"/>
                  </a:moveTo>
                  <a:lnTo>
                    <a:pt x="0" y="3519"/>
                  </a:lnTo>
                  <a:lnTo>
                    <a:pt x="3516" y="3519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4145348" y="1989165"/>
              <a:ext cx="53703" cy="53687"/>
            </a:xfrm>
            <a:custGeom>
              <a:rect b="b" l="l" r="r" t="t"/>
              <a:pathLst>
                <a:path extrusionOk="0" h="3447" w="3448">
                  <a:moveTo>
                    <a:pt x="0" y="1"/>
                  </a:moveTo>
                  <a:lnTo>
                    <a:pt x="0" y="3447"/>
                  </a:lnTo>
                  <a:lnTo>
                    <a:pt x="3448" y="3447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4144818" y="1934871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145348" y="1935416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144818" y="188113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4145348" y="1881666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144818" y="1827450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0" y="0"/>
                  </a:moveTo>
                  <a:lnTo>
                    <a:pt x="0" y="3518"/>
                  </a:lnTo>
                  <a:lnTo>
                    <a:pt x="3516" y="3518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145348" y="1827979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144818" y="1773700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145348" y="1774246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4144818" y="171995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6" y="3521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4144818" y="1666280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7"/>
                  </a:lnTo>
                  <a:lnTo>
                    <a:pt x="3516" y="3517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4145348" y="1666809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6"/>
            <p:cNvSpPr/>
            <p:nvPr/>
          </p:nvSpPr>
          <p:spPr>
            <a:xfrm>
              <a:off x="4144818" y="1612515"/>
              <a:ext cx="54777" cy="54871"/>
            </a:xfrm>
            <a:custGeom>
              <a:rect b="b" l="l" r="r" t="t"/>
              <a:pathLst>
                <a:path extrusionOk="0" h="3523" w="3517">
                  <a:moveTo>
                    <a:pt x="0" y="1"/>
                  </a:moveTo>
                  <a:lnTo>
                    <a:pt x="0" y="3522"/>
                  </a:lnTo>
                  <a:lnTo>
                    <a:pt x="3516" y="35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6"/>
            <p:cNvSpPr/>
            <p:nvPr/>
          </p:nvSpPr>
          <p:spPr>
            <a:xfrm>
              <a:off x="4145348" y="1613075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091069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91069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4091614" y="1989165"/>
              <a:ext cx="53765" cy="53687"/>
            </a:xfrm>
            <a:custGeom>
              <a:rect b="b" l="l" r="r" t="t"/>
              <a:pathLst>
                <a:path extrusionOk="0" h="3447" w="3452">
                  <a:moveTo>
                    <a:pt x="0" y="1"/>
                  </a:moveTo>
                  <a:lnTo>
                    <a:pt x="0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4091069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091614" y="193541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091069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91614" y="188166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4091069" y="1827450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091614" y="182797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091069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4091069" y="171995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4091614" y="1720512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4091069" y="166628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091069" y="1612515"/>
              <a:ext cx="54855" cy="54871"/>
            </a:xfrm>
            <a:custGeom>
              <a:rect b="b" l="l" r="r" t="t"/>
              <a:pathLst>
                <a:path extrusionOk="0" h="3523" w="3522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4091614" y="1613075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4037335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6"/>
            <p:cNvSpPr/>
            <p:nvPr/>
          </p:nvSpPr>
          <p:spPr>
            <a:xfrm>
              <a:off x="4037335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6"/>
            <p:cNvSpPr/>
            <p:nvPr/>
          </p:nvSpPr>
          <p:spPr>
            <a:xfrm>
              <a:off x="4037335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4037335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4037880" y="188166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4037335" y="1827450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4037880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4037335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4037880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6"/>
            <p:cNvSpPr/>
            <p:nvPr/>
          </p:nvSpPr>
          <p:spPr>
            <a:xfrm>
              <a:off x="4037335" y="171995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6"/>
            <p:cNvSpPr/>
            <p:nvPr/>
          </p:nvSpPr>
          <p:spPr>
            <a:xfrm>
              <a:off x="4037335" y="166628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4037880" y="1666809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4037335" y="1612515"/>
              <a:ext cx="54855" cy="54871"/>
            </a:xfrm>
            <a:custGeom>
              <a:rect b="b" l="l" r="r" t="t"/>
              <a:pathLst>
                <a:path extrusionOk="0" h="3523" w="3522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4037880" y="1613075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3983648" y="188113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3983648" y="1827450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3984178" y="1827979"/>
              <a:ext cx="53718" cy="53703"/>
            </a:xfrm>
            <a:custGeom>
              <a:rect b="b" l="l" r="r" t="t"/>
              <a:pathLst>
                <a:path extrusionOk="0" h="3448" w="3449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3983648" y="1773700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3984178" y="1774246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3983648" y="171995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3984178" y="1720512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3983648" y="1666280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3984178" y="1666809"/>
              <a:ext cx="53718" cy="53718"/>
            </a:xfrm>
            <a:custGeom>
              <a:rect b="b" l="l" r="r" t="t"/>
              <a:pathLst>
                <a:path extrusionOk="0" h="3449" w="3449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6"/>
            <p:cNvSpPr/>
            <p:nvPr/>
          </p:nvSpPr>
          <p:spPr>
            <a:xfrm>
              <a:off x="3983648" y="1612515"/>
              <a:ext cx="54777" cy="54871"/>
            </a:xfrm>
            <a:custGeom>
              <a:rect b="b" l="l" r="r" t="t"/>
              <a:pathLst>
                <a:path extrusionOk="0" h="3523" w="3517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6"/>
            <p:cNvSpPr/>
            <p:nvPr/>
          </p:nvSpPr>
          <p:spPr>
            <a:xfrm>
              <a:off x="3984178" y="1613075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6"/>
            <p:cNvSpPr/>
            <p:nvPr/>
          </p:nvSpPr>
          <p:spPr>
            <a:xfrm>
              <a:off x="3929915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6"/>
            <p:cNvSpPr/>
            <p:nvPr/>
          </p:nvSpPr>
          <p:spPr>
            <a:xfrm>
              <a:off x="3929915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6"/>
            <p:cNvSpPr/>
            <p:nvPr/>
          </p:nvSpPr>
          <p:spPr>
            <a:xfrm>
              <a:off x="3929915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6"/>
            <p:cNvSpPr/>
            <p:nvPr/>
          </p:nvSpPr>
          <p:spPr>
            <a:xfrm>
              <a:off x="3930444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6"/>
            <p:cNvSpPr/>
            <p:nvPr/>
          </p:nvSpPr>
          <p:spPr>
            <a:xfrm>
              <a:off x="3929915" y="171995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6"/>
            <p:cNvSpPr/>
            <p:nvPr/>
          </p:nvSpPr>
          <p:spPr>
            <a:xfrm>
              <a:off x="3930444" y="1720512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6"/>
            <p:cNvSpPr/>
            <p:nvPr/>
          </p:nvSpPr>
          <p:spPr>
            <a:xfrm>
              <a:off x="3929915" y="166628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6"/>
            <p:cNvSpPr/>
            <p:nvPr/>
          </p:nvSpPr>
          <p:spPr>
            <a:xfrm>
              <a:off x="3930444" y="1666809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6"/>
            <p:cNvSpPr/>
            <p:nvPr/>
          </p:nvSpPr>
          <p:spPr>
            <a:xfrm>
              <a:off x="3929915" y="1612515"/>
              <a:ext cx="54840" cy="54871"/>
            </a:xfrm>
            <a:custGeom>
              <a:rect b="b" l="l" r="r" t="t"/>
              <a:pathLst>
                <a:path extrusionOk="0" h="3523" w="3521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6"/>
            <p:cNvSpPr/>
            <p:nvPr/>
          </p:nvSpPr>
          <p:spPr>
            <a:xfrm>
              <a:off x="3876150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26"/>
            <p:cNvSpPr/>
            <p:nvPr/>
          </p:nvSpPr>
          <p:spPr>
            <a:xfrm>
              <a:off x="3876150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26"/>
            <p:cNvSpPr/>
            <p:nvPr/>
          </p:nvSpPr>
          <p:spPr>
            <a:xfrm>
              <a:off x="3876150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26"/>
            <p:cNvSpPr/>
            <p:nvPr/>
          </p:nvSpPr>
          <p:spPr>
            <a:xfrm>
              <a:off x="3876710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26"/>
            <p:cNvSpPr/>
            <p:nvPr/>
          </p:nvSpPr>
          <p:spPr>
            <a:xfrm>
              <a:off x="3876150" y="171995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26"/>
            <p:cNvSpPr/>
            <p:nvPr/>
          </p:nvSpPr>
          <p:spPr>
            <a:xfrm>
              <a:off x="3876150" y="166628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26"/>
            <p:cNvSpPr/>
            <p:nvPr/>
          </p:nvSpPr>
          <p:spPr>
            <a:xfrm>
              <a:off x="3876710" y="1666809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6"/>
            <p:cNvSpPr/>
            <p:nvPr/>
          </p:nvSpPr>
          <p:spPr>
            <a:xfrm>
              <a:off x="3876150" y="1612515"/>
              <a:ext cx="54840" cy="54871"/>
            </a:xfrm>
            <a:custGeom>
              <a:rect b="b" l="l" r="r" t="t"/>
              <a:pathLst>
                <a:path extrusionOk="0" h="3523" w="3521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6"/>
            <p:cNvSpPr/>
            <p:nvPr/>
          </p:nvSpPr>
          <p:spPr>
            <a:xfrm>
              <a:off x="3822478" y="188113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6"/>
            <p:cNvSpPr/>
            <p:nvPr/>
          </p:nvSpPr>
          <p:spPr>
            <a:xfrm>
              <a:off x="3822478" y="1827450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0" y="0"/>
                  </a:moveTo>
                  <a:lnTo>
                    <a:pt x="0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6"/>
            <p:cNvSpPr/>
            <p:nvPr/>
          </p:nvSpPr>
          <p:spPr>
            <a:xfrm>
              <a:off x="3822478" y="1773700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6"/>
            <p:cNvSpPr/>
            <p:nvPr/>
          </p:nvSpPr>
          <p:spPr>
            <a:xfrm>
              <a:off x="3823008" y="1774246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6"/>
            <p:cNvSpPr/>
            <p:nvPr/>
          </p:nvSpPr>
          <p:spPr>
            <a:xfrm>
              <a:off x="3822478" y="171995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6"/>
            <p:cNvSpPr/>
            <p:nvPr/>
          </p:nvSpPr>
          <p:spPr>
            <a:xfrm>
              <a:off x="3823008" y="1720512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6"/>
            <p:cNvSpPr/>
            <p:nvPr/>
          </p:nvSpPr>
          <p:spPr>
            <a:xfrm>
              <a:off x="3822478" y="1666280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6"/>
            <p:cNvSpPr/>
            <p:nvPr/>
          </p:nvSpPr>
          <p:spPr>
            <a:xfrm>
              <a:off x="3823008" y="1666809"/>
              <a:ext cx="53687" cy="53718"/>
            </a:xfrm>
            <a:custGeom>
              <a:rect b="b" l="l" r="r" t="t"/>
              <a:pathLst>
                <a:path extrusionOk="0" h="3449" w="3447">
                  <a:moveTo>
                    <a:pt x="1" y="1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6"/>
            <p:cNvSpPr/>
            <p:nvPr/>
          </p:nvSpPr>
          <p:spPr>
            <a:xfrm>
              <a:off x="3822478" y="1612515"/>
              <a:ext cx="54777" cy="54871"/>
            </a:xfrm>
            <a:custGeom>
              <a:rect b="b" l="l" r="r" t="t"/>
              <a:pathLst>
                <a:path extrusionOk="0" h="3523" w="3517">
                  <a:moveTo>
                    <a:pt x="0" y="1"/>
                  </a:moveTo>
                  <a:lnTo>
                    <a:pt x="0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6"/>
            <p:cNvSpPr/>
            <p:nvPr/>
          </p:nvSpPr>
          <p:spPr>
            <a:xfrm>
              <a:off x="3768713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6"/>
            <p:cNvSpPr/>
            <p:nvPr/>
          </p:nvSpPr>
          <p:spPr>
            <a:xfrm>
              <a:off x="3768713" y="1827450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6"/>
            <p:cNvSpPr/>
            <p:nvPr/>
          </p:nvSpPr>
          <p:spPr>
            <a:xfrm>
              <a:off x="3768713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6"/>
            <p:cNvSpPr/>
            <p:nvPr/>
          </p:nvSpPr>
          <p:spPr>
            <a:xfrm>
              <a:off x="3769274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6"/>
            <p:cNvSpPr/>
            <p:nvPr/>
          </p:nvSpPr>
          <p:spPr>
            <a:xfrm>
              <a:off x="3768713" y="171995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6"/>
            <p:cNvSpPr/>
            <p:nvPr/>
          </p:nvSpPr>
          <p:spPr>
            <a:xfrm>
              <a:off x="3768713" y="166628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6"/>
            <p:cNvSpPr/>
            <p:nvPr/>
          </p:nvSpPr>
          <p:spPr>
            <a:xfrm>
              <a:off x="3769274" y="1666809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6"/>
            <p:cNvSpPr/>
            <p:nvPr/>
          </p:nvSpPr>
          <p:spPr>
            <a:xfrm>
              <a:off x="3768713" y="1612515"/>
              <a:ext cx="54855" cy="54871"/>
            </a:xfrm>
            <a:custGeom>
              <a:rect b="b" l="l" r="r" t="t"/>
              <a:pathLst>
                <a:path extrusionOk="0" h="3523" w="3522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6"/>
            <p:cNvSpPr/>
            <p:nvPr/>
          </p:nvSpPr>
          <p:spPr>
            <a:xfrm>
              <a:off x="3715042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6"/>
            <p:cNvSpPr/>
            <p:nvPr/>
          </p:nvSpPr>
          <p:spPr>
            <a:xfrm>
              <a:off x="3715042" y="1827450"/>
              <a:ext cx="54793" cy="54793"/>
            </a:xfrm>
            <a:custGeom>
              <a:rect b="b" l="l" r="r" t="t"/>
              <a:pathLst>
                <a:path extrusionOk="0" h="3518" w="3518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6"/>
            <p:cNvSpPr/>
            <p:nvPr/>
          </p:nvSpPr>
          <p:spPr>
            <a:xfrm>
              <a:off x="3715042" y="1773700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6"/>
            <p:cNvSpPr/>
            <p:nvPr/>
          </p:nvSpPr>
          <p:spPr>
            <a:xfrm>
              <a:off x="3715587" y="1774246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6"/>
            <p:cNvSpPr/>
            <p:nvPr/>
          </p:nvSpPr>
          <p:spPr>
            <a:xfrm>
              <a:off x="3715042" y="171995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6"/>
            <p:cNvSpPr/>
            <p:nvPr/>
          </p:nvSpPr>
          <p:spPr>
            <a:xfrm>
              <a:off x="3715587" y="1720512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6"/>
            <p:cNvSpPr/>
            <p:nvPr/>
          </p:nvSpPr>
          <p:spPr>
            <a:xfrm>
              <a:off x="3715042" y="1666280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6"/>
            <p:cNvSpPr/>
            <p:nvPr/>
          </p:nvSpPr>
          <p:spPr>
            <a:xfrm>
              <a:off x="3715587" y="1666809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6"/>
            <p:cNvSpPr/>
            <p:nvPr/>
          </p:nvSpPr>
          <p:spPr>
            <a:xfrm>
              <a:off x="3715042" y="1612515"/>
              <a:ext cx="54793" cy="54871"/>
            </a:xfrm>
            <a:custGeom>
              <a:rect b="b" l="l" r="r" t="t"/>
              <a:pathLst>
                <a:path extrusionOk="0" h="3523" w="3518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6"/>
            <p:cNvSpPr/>
            <p:nvPr/>
          </p:nvSpPr>
          <p:spPr>
            <a:xfrm>
              <a:off x="3661308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6"/>
            <p:cNvSpPr/>
            <p:nvPr/>
          </p:nvSpPr>
          <p:spPr>
            <a:xfrm>
              <a:off x="3661308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1" y="0"/>
                  </a:moveTo>
                  <a:lnTo>
                    <a:pt x="1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6"/>
            <p:cNvSpPr/>
            <p:nvPr/>
          </p:nvSpPr>
          <p:spPr>
            <a:xfrm>
              <a:off x="3661838" y="182797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6"/>
            <p:cNvSpPr/>
            <p:nvPr/>
          </p:nvSpPr>
          <p:spPr>
            <a:xfrm>
              <a:off x="3661308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6"/>
            <p:cNvSpPr/>
            <p:nvPr/>
          </p:nvSpPr>
          <p:spPr>
            <a:xfrm>
              <a:off x="3661838" y="177424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6"/>
            <p:cNvSpPr/>
            <p:nvPr/>
          </p:nvSpPr>
          <p:spPr>
            <a:xfrm>
              <a:off x="3661308" y="171995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6"/>
            <p:cNvSpPr/>
            <p:nvPr/>
          </p:nvSpPr>
          <p:spPr>
            <a:xfrm>
              <a:off x="3661838" y="1720512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6"/>
            <p:cNvSpPr/>
            <p:nvPr/>
          </p:nvSpPr>
          <p:spPr>
            <a:xfrm>
              <a:off x="3661308" y="166628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6"/>
            <p:cNvSpPr/>
            <p:nvPr/>
          </p:nvSpPr>
          <p:spPr>
            <a:xfrm>
              <a:off x="3661838" y="1666809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6"/>
            <p:cNvSpPr/>
            <p:nvPr/>
          </p:nvSpPr>
          <p:spPr>
            <a:xfrm>
              <a:off x="3661308" y="1612515"/>
              <a:ext cx="54840" cy="54871"/>
            </a:xfrm>
            <a:custGeom>
              <a:rect b="b" l="l" r="r" t="t"/>
              <a:pathLst>
                <a:path extrusionOk="0" h="3523" w="3521">
                  <a:moveTo>
                    <a:pt x="1" y="1"/>
                  </a:moveTo>
                  <a:lnTo>
                    <a:pt x="1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6"/>
            <p:cNvSpPr/>
            <p:nvPr/>
          </p:nvSpPr>
          <p:spPr>
            <a:xfrm>
              <a:off x="3661838" y="1613075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607559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3607559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0" y="1"/>
                  </a:moveTo>
                  <a:lnTo>
                    <a:pt x="0" y="3519"/>
                  </a:lnTo>
                  <a:lnTo>
                    <a:pt x="3520" y="3519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607559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607559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3608088" y="188166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3607559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0"/>
                  </a:moveTo>
                  <a:lnTo>
                    <a:pt x="0" y="3518"/>
                  </a:lnTo>
                  <a:lnTo>
                    <a:pt x="3520" y="3518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608088" y="182797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3607559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6"/>
            <p:cNvSpPr/>
            <p:nvPr/>
          </p:nvSpPr>
          <p:spPr>
            <a:xfrm>
              <a:off x="3608088" y="177424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6"/>
            <p:cNvSpPr/>
            <p:nvPr/>
          </p:nvSpPr>
          <p:spPr>
            <a:xfrm>
              <a:off x="3607559" y="171995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3607559" y="166628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3608088" y="1666809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0" y="1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3607559" y="1612515"/>
              <a:ext cx="54840" cy="54871"/>
            </a:xfrm>
            <a:custGeom>
              <a:rect b="b" l="l" r="r" t="t"/>
              <a:pathLst>
                <a:path extrusionOk="0" h="3523" w="3521">
                  <a:moveTo>
                    <a:pt x="0" y="1"/>
                  </a:moveTo>
                  <a:lnTo>
                    <a:pt x="0" y="3522"/>
                  </a:lnTo>
                  <a:lnTo>
                    <a:pt x="3520" y="3522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3608088" y="1613075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3553872" y="204230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3553872" y="1988604"/>
              <a:ext cx="54793" cy="54808"/>
            </a:xfrm>
            <a:custGeom>
              <a:rect b="b" l="l" r="r" t="t"/>
              <a:pathLst>
                <a:path extrusionOk="0" h="3519" w="3518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3553872" y="1934871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3554417" y="1935416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3553872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3554417" y="1881666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3553872" y="1827450"/>
              <a:ext cx="54793" cy="54793"/>
            </a:xfrm>
            <a:custGeom>
              <a:rect b="b" l="l" r="r" t="t"/>
              <a:pathLst>
                <a:path extrusionOk="0" h="3518" w="3518">
                  <a:moveTo>
                    <a:pt x="1" y="0"/>
                  </a:moveTo>
                  <a:lnTo>
                    <a:pt x="1" y="3518"/>
                  </a:lnTo>
                  <a:lnTo>
                    <a:pt x="3517" y="3518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3554417" y="1827979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3553872" y="1773700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3553872" y="171995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3553872" y="1666280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3553872" y="1612515"/>
              <a:ext cx="54793" cy="54871"/>
            </a:xfrm>
            <a:custGeom>
              <a:rect b="b" l="l" r="r" t="t"/>
              <a:pathLst>
                <a:path extrusionOk="0" h="3523" w="3518">
                  <a:moveTo>
                    <a:pt x="1" y="1"/>
                  </a:moveTo>
                  <a:lnTo>
                    <a:pt x="1" y="3522"/>
                  </a:lnTo>
                  <a:lnTo>
                    <a:pt x="3517" y="3522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3554417" y="1613075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3500122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3500122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3500683" y="1989165"/>
              <a:ext cx="53749" cy="53687"/>
            </a:xfrm>
            <a:custGeom>
              <a:rect b="b" l="l" r="r" t="t"/>
              <a:pathLst>
                <a:path extrusionOk="0" h="3447" w="3451">
                  <a:moveTo>
                    <a:pt x="0" y="1"/>
                  </a:moveTo>
                  <a:lnTo>
                    <a:pt x="0" y="3447"/>
                  </a:lnTo>
                  <a:lnTo>
                    <a:pt x="3450" y="3447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3500122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3500683" y="193541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3500122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3500683" y="188166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6"/>
            <p:cNvSpPr/>
            <p:nvPr/>
          </p:nvSpPr>
          <p:spPr>
            <a:xfrm>
              <a:off x="3500122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6"/>
            <p:cNvSpPr/>
            <p:nvPr/>
          </p:nvSpPr>
          <p:spPr>
            <a:xfrm>
              <a:off x="3500683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3500122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3500683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6"/>
            <p:cNvSpPr/>
            <p:nvPr/>
          </p:nvSpPr>
          <p:spPr>
            <a:xfrm>
              <a:off x="3500122" y="171995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6"/>
            <p:cNvSpPr/>
            <p:nvPr/>
          </p:nvSpPr>
          <p:spPr>
            <a:xfrm>
              <a:off x="3500122" y="166628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6"/>
            <p:cNvSpPr/>
            <p:nvPr/>
          </p:nvSpPr>
          <p:spPr>
            <a:xfrm>
              <a:off x="3500683" y="1666809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6"/>
            <p:cNvSpPr/>
            <p:nvPr/>
          </p:nvSpPr>
          <p:spPr>
            <a:xfrm>
              <a:off x="3500122" y="1612515"/>
              <a:ext cx="54840" cy="54871"/>
            </a:xfrm>
            <a:custGeom>
              <a:rect b="b" l="l" r="r" t="t"/>
              <a:pathLst>
                <a:path extrusionOk="0" h="3523" w="3521">
                  <a:moveTo>
                    <a:pt x="0" y="1"/>
                  </a:moveTo>
                  <a:lnTo>
                    <a:pt x="0" y="3522"/>
                  </a:lnTo>
                  <a:lnTo>
                    <a:pt x="3521" y="3522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6"/>
            <p:cNvSpPr/>
            <p:nvPr/>
          </p:nvSpPr>
          <p:spPr>
            <a:xfrm>
              <a:off x="3500683" y="1613075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6"/>
            <p:cNvSpPr/>
            <p:nvPr/>
          </p:nvSpPr>
          <p:spPr>
            <a:xfrm>
              <a:off x="3446389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6"/>
            <p:cNvSpPr/>
            <p:nvPr/>
          </p:nvSpPr>
          <p:spPr>
            <a:xfrm>
              <a:off x="3446389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6"/>
            <p:cNvSpPr/>
            <p:nvPr/>
          </p:nvSpPr>
          <p:spPr>
            <a:xfrm>
              <a:off x="3446918" y="1989165"/>
              <a:ext cx="53780" cy="53687"/>
            </a:xfrm>
            <a:custGeom>
              <a:rect b="b" l="l" r="r" t="t"/>
              <a:pathLst>
                <a:path extrusionOk="0" h="3447" w="3453">
                  <a:moveTo>
                    <a:pt x="1" y="1"/>
                  </a:moveTo>
                  <a:lnTo>
                    <a:pt x="1" y="3447"/>
                  </a:lnTo>
                  <a:lnTo>
                    <a:pt x="3452" y="3447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6"/>
            <p:cNvSpPr/>
            <p:nvPr/>
          </p:nvSpPr>
          <p:spPr>
            <a:xfrm>
              <a:off x="3446389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6"/>
            <p:cNvSpPr/>
            <p:nvPr/>
          </p:nvSpPr>
          <p:spPr>
            <a:xfrm>
              <a:off x="3446918" y="1935416"/>
              <a:ext cx="53780" cy="53765"/>
            </a:xfrm>
            <a:custGeom>
              <a:rect b="b" l="l" r="r" t="t"/>
              <a:pathLst>
                <a:path extrusionOk="0" h="3452" w="3453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6"/>
            <p:cNvSpPr/>
            <p:nvPr/>
          </p:nvSpPr>
          <p:spPr>
            <a:xfrm>
              <a:off x="3446389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6"/>
            <p:cNvSpPr/>
            <p:nvPr/>
          </p:nvSpPr>
          <p:spPr>
            <a:xfrm>
              <a:off x="3446918" y="1881666"/>
              <a:ext cx="53780" cy="53765"/>
            </a:xfrm>
            <a:custGeom>
              <a:rect b="b" l="l" r="r" t="t"/>
              <a:pathLst>
                <a:path extrusionOk="0" h="3452" w="3453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6"/>
            <p:cNvSpPr/>
            <p:nvPr/>
          </p:nvSpPr>
          <p:spPr>
            <a:xfrm>
              <a:off x="3446389" y="1827450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0"/>
                  </a:moveTo>
                  <a:lnTo>
                    <a:pt x="0" y="3518"/>
                  </a:lnTo>
                  <a:lnTo>
                    <a:pt x="3521" y="3518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6"/>
            <p:cNvSpPr/>
            <p:nvPr/>
          </p:nvSpPr>
          <p:spPr>
            <a:xfrm>
              <a:off x="3446918" y="1827979"/>
              <a:ext cx="53780" cy="53703"/>
            </a:xfrm>
            <a:custGeom>
              <a:rect b="b" l="l" r="r" t="t"/>
              <a:pathLst>
                <a:path extrusionOk="0" h="3448" w="3453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6"/>
            <p:cNvSpPr/>
            <p:nvPr/>
          </p:nvSpPr>
          <p:spPr>
            <a:xfrm>
              <a:off x="3446389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6"/>
            <p:cNvSpPr/>
            <p:nvPr/>
          </p:nvSpPr>
          <p:spPr>
            <a:xfrm>
              <a:off x="3446918" y="1774246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6"/>
            <p:cNvSpPr/>
            <p:nvPr/>
          </p:nvSpPr>
          <p:spPr>
            <a:xfrm>
              <a:off x="3392686" y="2042307"/>
              <a:ext cx="54808" cy="54840"/>
            </a:xfrm>
            <a:custGeom>
              <a:rect b="b" l="l" r="r" t="t"/>
              <a:pathLst>
                <a:path extrusionOk="0" h="3521" w="3519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6"/>
            <p:cNvSpPr/>
            <p:nvPr/>
          </p:nvSpPr>
          <p:spPr>
            <a:xfrm>
              <a:off x="3392686" y="1988604"/>
              <a:ext cx="54808" cy="54808"/>
            </a:xfrm>
            <a:custGeom>
              <a:rect b="b" l="l" r="r" t="t"/>
              <a:pathLst>
                <a:path extrusionOk="0" h="3519" w="3519">
                  <a:moveTo>
                    <a:pt x="1" y="1"/>
                  </a:moveTo>
                  <a:lnTo>
                    <a:pt x="1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3" name="Google Shape;3243;p26"/>
            <p:cNvGrpSpPr/>
            <p:nvPr/>
          </p:nvGrpSpPr>
          <p:grpSpPr>
            <a:xfrm>
              <a:off x="3393247" y="1720512"/>
              <a:ext cx="913302" cy="376074"/>
              <a:chOff x="3393247" y="1720512"/>
              <a:chExt cx="913302" cy="376074"/>
            </a:xfrm>
          </p:grpSpPr>
          <p:sp>
            <p:nvSpPr>
              <p:cNvPr id="3244" name="Google Shape;3244;p26"/>
              <p:cNvSpPr/>
              <p:nvPr/>
            </p:nvSpPr>
            <p:spPr>
              <a:xfrm>
                <a:off x="4252784" y="1989165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26"/>
              <p:cNvSpPr/>
              <p:nvPr/>
            </p:nvSpPr>
            <p:spPr>
              <a:xfrm>
                <a:off x="4199035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26"/>
              <p:cNvSpPr/>
              <p:nvPr/>
            </p:nvSpPr>
            <p:spPr>
              <a:xfrm>
                <a:off x="4145348" y="204283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26"/>
              <p:cNvSpPr/>
              <p:nvPr/>
            </p:nvSpPr>
            <p:spPr>
              <a:xfrm>
                <a:off x="4091614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26"/>
              <p:cNvSpPr/>
              <p:nvPr/>
            </p:nvSpPr>
            <p:spPr>
              <a:xfrm>
                <a:off x="4037880" y="1989165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26"/>
              <p:cNvSpPr/>
              <p:nvPr/>
            </p:nvSpPr>
            <p:spPr>
              <a:xfrm>
                <a:off x="4037880" y="193541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26"/>
              <p:cNvSpPr/>
              <p:nvPr/>
            </p:nvSpPr>
            <p:spPr>
              <a:xfrm>
                <a:off x="3984178" y="1881666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26"/>
              <p:cNvSpPr/>
              <p:nvPr/>
            </p:nvSpPr>
            <p:spPr>
              <a:xfrm>
                <a:off x="3930444" y="182797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26"/>
              <p:cNvSpPr/>
              <p:nvPr/>
            </p:nvSpPr>
            <p:spPr>
              <a:xfrm>
                <a:off x="3876710" y="182797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26"/>
              <p:cNvSpPr/>
              <p:nvPr/>
            </p:nvSpPr>
            <p:spPr>
              <a:xfrm>
                <a:off x="3823008" y="1827979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1" y="0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26"/>
              <p:cNvSpPr/>
              <p:nvPr/>
            </p:nvSpPr>
            <p:spPr>
              <a:xfrm>
                <a:off x="3769274" y="182797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26"/>
              <p:cNvSpPr/>
              <p:nvPr/>
            </p:nvSpPr>
            <p:spPr>
              <a:xfrm>
                <a:off x="3769274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26"/>
              <p:cNvSpPr/>
              <p:nvPr/>
            </p:nvSpPr>
            <p:spPr>
              <a:xfrm>
                <a:off x="3715587" y="1827979"/>
                <a:ext cx="53703" cy="53703"/>
              </a:xfrm>
              <a:custGeom>
                <a:rect b="b" l="l" r="r" t="t"/>
                <a:pathLst>
                  <a:path extrusionOk="0" h="3448" w="3448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26"/>
              <p:cNvSpPr/>
              <p:nvPr/>
            </p:nvSpPr>
            <p:spPr>
              <a:xfrm>
                <a:off x="3661838" y="1881666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26"/>
              <p:cNvSpPr/>
              <p:nvPr/>
            </p:nvSpPr>
            <p:spPr>
              <a:xfrm>
                <a:off x="3608088" y="1989165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0" y="1"/>
                    </a:moveTo>
                    <a:lnTo>
                      <a:pt x="0" y="3447"/>
                    </a:lnTo>
                    <a:lnTo>
                      <a:pt x="3452" y="3447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26"/>
              <p:cNvSpPr/>
              <p:nvPr/>
            </p:nvSpPr>
            <p:spPr>
              <a:xfrm>
                <a:off x="3608088" y="1935416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0" y="0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26"/>
              <p:cNvSpPr/>
              <p:nvPr/>
            </p:nvSpPr>
            <p:spPr>
              <a:xfrm>
                <a:off x="3554417" y="204283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26"/>
              <p:cNvSpPr/>
              <p:nvPr/>
            </p:nvSpPr>
            <p:spPr>
              <a:xfrm>
                <a:off x="3554417" y="1989165"/>
                <a:ext cx="53703" cy="53687"/>
              </a:xfrm>
              <a:custGeom>
                <a:rect b="b" l="l" r="r" t="t"/>
                <a:pathLst>
                  <a:path extrusionOk="0" h="3447" w="3448">
                    <a:moveTo>
                      <a:pt x="0" y="1"/>
                    </a:moveTo>
                    <a:lnTo>
                      <a:pt x="0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26"/>
              <p:cNvSpPr/>
              <p:nvPr/>
            </p:nvSpPr>
            <p:spPr>
              <a:xfrm>
                <a:off x="3500683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26"/>
              <p:cNvSpPr/>
              <p:nvPr/>
            </p:nvSpPr>
            <p:spPr>
              <a:xfrm>
                <a:off x="3446918" y="2042836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26"/>
              <p:cNvSpPr/>
              <p:nvPr/>
            </p:nvSpPr>
            <p:spPr>
              <a:xfrm>
                <a:off x="3393247" y="1989165"/>
                <a:ext cx="53687" cy="53687"/>
              </a:xfrm>
              <a:custGeom>
                <a:rect b="b" l="l" r="r" t="t"/>
                <a:pathLst>
                  <a:path extrusionOk="0" h="3447" w="3447">
                    <a:moveTo>
                      <a:pt x="0" y="1"/>
                    </a:moveTo>
                    <a:lnTo>
                      <a:pt x="0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5" name="Google Shape;3265;p26"/>
            <p:cNvSpPr/>
            <p:nvPr/>
          </p:nvSpPr>
          <p:spPr>
            <a:xfrm>
              <a:off x="3392686" y="1934871"/>
              <a:ext cx="54808" cy="54855"/>
            </a:xfrm>
            <a:custGeom>
              <a:rect b="b" l="l" r="r" t="t"/>
              <a:pathLst>
                <a:path extrusionOk="0" h="3522" w="3519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6"/>
            <p:cNvSpPr/>
            <p:nvPr/>
          </p:nvSpPr>
          <p:spPr>
            <a:xfrm>
              <a:off x="3393247" y="1935416"/>
              <a:ext cx="53687" cy="53765"/>
            </a:xfrm>
            <a:custGeom>
              <a:rect b="b" l="l" r="r" t="t"/>
              <a:pathLst>
                <a:path extrusionOk="0" h="3452" w="3447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7" name="Google Shape;3267;p26"/>
            <p:cNvGrpSpPr/>
            <p:nvPr/>
          </p:nvGrpSpPr>
          <p:grpSpPr>
            <a:xfrm>
              <a:off x="3338952" y="1290190"/>
              <a:ext cx="1021829" cy="860690"/>
              <a:chOff x="3338952" y="1290190"/>
              <a:chExt cx="1021829" cy="860690"/>
            </a:xfrm>
          </p:grpSpPr>
          <p:sp>
            <p:nvSpPr>
              <p:cNvPr id="3268" name="Google Shape;3268;p26"/>
              <p:cNvSpPr/>
              <p:nvPr/>
            </p:nvSpPr>
            <p:spPr>
              <a:xfrm>
                <a:off x="4305973" y="1988604"/>
                <a:ext cx="54808" cy="54808"/>
              </a:xfrm>
              <a:custGeom>
                <a:rect b="b" l="l" r="r" t="t"/>
                <a:pathLst>
                  <a:path extrusionOk="0" h="3519" w="3519">
                    <a:moveTo>
                      <a:pt x="1" y="1"/>
                    </a:moveTo>
                    <a:lnTo>
                      <a:pt x="1" y="3519"/>
                    </a:lnTo>
                    <a:lnTo>
                      <a:pt x="3519" y="3519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26"/>
              <p:cNvSpPr/>
              <p:nvPr/>
            </p:nvSpPr>
            <p:spPr>
              <a:xfrm>
                <a:off x="4306534" y="1989165"/>
                <a:ext cx="53687" cy="53687"/>
              </a:xfrm>
              <a:custGeom>
                <a:rect b="b" l="l" r="r" t="t"/>
                <a:pathLst>
                  <a:path extrusionOk="0" h="3447" w="3447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26"/>
              <p:cNvSpPr/>
              <p:nvPr/>
            </p:nvSpPr>
            <p:spPr>
              <a:xfrm>
                <a:off x="4305973" y="1934871"/>
                <a:ext cx="54808" cy="54855"/>
              </a:xfrm>
              <a:custGeom>
                <a:rect b="b" l="l" r="r" t="t"/>
                <a:pathLst>
                  <a:path extrusionOk="0" h="3522" w="3519">
                    <a:moveTo>
                      <a:pt x="1" y="1"/>
                    </a:moveTo>
                    <a:lnTo>
                      <a:pt x="1" y="3521"/>
                    </a:lnTo>
                    <a:lnTo>
                      <a:pt x="3519" y="3521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26"/>
              <p:cNvSpPr/>
              <p:nvPr/>
            </p:nvSpPr>
            <p:spPr>
              <a:xfrm>
                <a:off x="4306534" y="1935416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26"/>
              <p:cNvSpPr/>
              <p:nvPr/>
            </p:nvSpPr>
            <p:spPr>
              <a:xfrm>
                <a:off x="4252784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26"/>
              <p:cNvSpPr/>
              <p:nvPr/>
            </p:nvSpPr>
            <p:spPr>
              <a:xfrm>
                <a:off x="4252239" y="1881137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26"/>
              <p:cNvSpPr/>
              <p:nvPr/>
            </p:nvSpPr>
            <p:spPr>
              <a:xfrm>
                <a:off x="4252784" y="1881666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26"/>
              <p:cNvSpPr/>
              <p:nvPr/>
            </p:nvSpPr>
            <p:spPr>
              <a:xfrm>
                <a:off x="4252239" y="1827450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0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26"/>
              <p:cNvSpPr/>
              <p:nvPr/>
            </p:nvSpPr>
            <p:spPr>
              <a:xfrm>
                <a:off x="4252784" y="1827979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26"/>
              <p:cNvSpPr/>
              <p:nvPr/>
            </p:nvSpPr>
            <p:spPr>
              <a:xfrm>
                <a:off x="4252239" y="1773700"/>
                <a:ext cx="54855" cy="54855"/>
              </a:xfrm>
              <a:custGeom>
                <a:rect b="b" l="l" r="r" t="t"/>
                <a:pathLst>
                  <a:path extrusionOk="0" h="3522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26"/>
              <p:cNvSpPr/>
              <p:nvPr/>
            </p:nvSpPr>
            <p:spPr>
              <a:xfrm>
                <a:off x="4252784" y="177424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4198505" y="209604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4199035" y="2096570"/>
                <a:ext cx="53765" cy="53780"/>
              </a:xfrm>
              <a:custGeom>
                <a:rect b="b" l="l" r="r" t="t"/>
                <a:pathLst>
                  <a:path extrusionOk="0" h="3453" w="3452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26"/>
              <p:cNvSpPr/>
              <p:nvPr/>
            </p:nvSpPr>
            <p:spPr>
              <a:xfrm>
                <a:off x="4198505" y="171995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26"/>
              <p:cNvSpPr/>
              <p:nvPr/>
            </p:nvSpPr>
            <p:spPr>
              <a:xfrm>
                <a:off x="4199035" y="172051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26"/>
              <p:cNvSpPr/>
              <p:nvPr/>
            </p:nvSpPr>
            <p:spPr>
              <a:xfrm>
                <a:off x="4198505" y="1666280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26"/>
              <p:cNvSpPr/>
              <p:nvPr/>
            </p:nvSpPr>
            <p:spPr>
              <a:xfrm>
                <a:off x="4199035" y="1666809"/>
                <a:ext cx="53765" cy="53718"/>
              </a:xfrm>
              <a:custGeom>
                <a:rect b="b" l="l" r="r" t="t"/>
                <a:pathLst>
                  <a:path extrusionOk="0" h="3449" w="3452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26"/>
              <p:cNvSpPr/>
              <p:nvPr/>
            </p:nvSpPr>
            <p:spPr>
              <a:xfrm>
                <a:off x="4198505" y="1612515"/>
                <a:ext cx="54840" cy="54871"/>
              </a:xfrm>
              <a:custGeom>
                <a:rect b="b" l="l" r="r" t="t"/>
                <a:pathLst>
                  <a:path extrusionOk="0" h="3523" w="3521">
                    <a:moveTo>
                      <a:pt x="1" y="1"/>
                    </a:moveTo>
                    <a:lnTo>
                      <a:pt x="1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26"/>
              <p:cNvSpPr/>
              <p:nvPr/>
            </p:nvSpPr>
            <p:spPr>
              <a:xfrm>
                <a:off x="4199035" y="1613075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26"/>
              <p:cNvSpPr/>
              <p:nvPr/>
            </p:nvSpPr>
            <p:spPr>
              <a:xfrm>
                <a:off x="4144818" y="209604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26"/>
              <p:cNvSpPr/>
              <p:nvPr/>
            </p:nvSpPr>
            <p:spPr>
              <a:xfrm>
                <a:off x="4145348" y="2096570"/>
                <a:ext cx="53703" cy="53780"/>
              </a:xfrm>
              <a:custGeom>
                <a:rect b="b" l="l" r="r" t="t"/>
                <a:pathLst>
                  <a:path extrusionOk="0" h="3453" w="3448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26"/>
              <p:cNvSpPr/>
              <p:nvPr/>
            </p:nvSpPr>
            <p:spPr>
              <a:xfrm>
                <a:off x="4145348" y="1720512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26"/>
              <p:cNvSpPr/>
              <p:nvPr/>
            </p:nvSpPr>
            <p:spPr>
              <a:xfrm>
                <a:off x="4144818" y="155878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6" y="3521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4145348" y="1559342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26"/>
              <p:cNvSpPr/>
              <p:nvPr/>
            </p:nvSpPr>
            <p:spPr>
              <a:xfrm>
                <a:off x="4091069" y="209604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26"/>
              <p:cNvSpPr/>
              <p:nvPr/>
            </p:nvSpPr>
            <p:spPr>
              <a:xfrm>
                <a:off x="4091614" y="2096570"/>
                <a:ext cx="53765" cy="53780"/>
              </a:xfrm>
              <a:custGeom>
                <a:rect b="b" l="l" r="r" t="t"/>
                <a:pathLst>
                  <a:path extrusionOk="0" h="3453" w="3452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4091614" y="177424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26"/>
              <p:cNvSpPr/>
              <p:nvPr/>
            </p:nvSpPr>
            <p:spPr>
              <a:xfrm>
                <a:off x="4091614" y="1666809"/>
                <a:ext cx="53765" cy="53718"/>
              </a:xfrm>
              <a:custGeom>
                <a:rect b="b" l="l" r="r" t="t"/>
                <a:pathLst>
                  <a:path extrusionOk="0" h="3449" w="3452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26"/>
              <p:cNvSpPr/>
              <p:nvPr/>
            </p:nvSpPr>
            <p:spPr>
              <a:xfrm>
                <a:off x="4091069" y="155878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4091614" y="155934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4037880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4037880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4037335" y="155878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26"/>
              <p:cNvSpPr/>
              <p:nvPr/>
            </p:nvSpPr>
            <p:spPr>
              <a:xfrm>
                <a:off x="4037880" y="155934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26"/>
              <p:cNvSpPr/>
              <p:nvPr/>
            </p:nvSpPr>
            <p:spPr>
              <a:xfrm>
                <a:off x="3983648" y="1988604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0" y="1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3984178" y="1989165"/>
                <a:ext cx="53718" cy="53687"/>
              </a:xfrm>
              <a:custGeom>
                <a:rect b="b" l="l" r="r" t="t"/>
                <a:pathLst>
                  <a:path extrusionOk="0" h="3447" w="3449">
                    <a:moveTo>
                      <a:pt x="1" y="1"/>
                    </a:moveTo>
                    <a:lnTo>
                      <a:pt x="1" y="3447"/>
                    </a:lnTo>
                    <a:lnTo>
                      <a:pt x="3448" y="3447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26"/>
              <p:cNvSpPr/>
              <p:nvPr/>
            </p:nvSpPr>
            <p:spPr>
              <a:xfrm>
                <a:off x="3983648" y="1934871"/>
                <a:ext cx="54777" cy="54855"/>
              </a:xfrm>
              <a:custGeom>
                <a:rect b="b" l="l" r="r" t="t"/>
                <a:pathLst>
                  <a:path extrusionOk="0" h="3522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26"/>
              <p:cNvSpPr/>
              <p:nvPr/>
            </p:nvSpPr>
            <p:spPr>
              <a:xfrm>
                <a:off x="3984178" y="1935416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26"/>
              <p:cNvSpPr/>
              <p:nvPr/>
            </p:nvSpPr>
            <p:spPr>
              <a:xfrm>
                <a:off x="3983648" y="155878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26"/>
              <p:cNvSpPr/>
              <p:nvPr/>
            </p:nvSpPr>
            <p:spPr>
              <a:xfrm>
                <a:off x="3984178" y="1559342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3930444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26"/>
              <p:cNvSpPr/>
              <p:nvPr/>
            </p:nvSpPr>
            <p:spPr>
              <a:xfrm>
                <a:off x="3930444" y="161307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26"/>
              <p:cNvSpPr/>
              <p:nvPr/>
            </p:nvSpPr>
            <p:spPr>
              <a:xfrm>
                <a:off x="3876710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3876710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26"/>
              <p:cNvSpPr/>
              <p:nvPr/>
            </p:nvSpPr>
            <p:spPr>
              <a:xfrm>
                <a:off x="3876710" y="161307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26"/>
              <p:cNvSpPr/>
              <p:nvPr/>
            </p:nvSpPr>
            <p:spPr>
              <a:xfrm>
                <a:off x="3876150" y="1451345"/>
                <a:ext cx="54840" cy="54855"/>
              </a:xfrm>
              <a:custGeom>
                <a:rect b="b" l="l" r="r" t="t"/>
                <a:pathLst>
                  <a:path extrusionOk="0" h="3522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26"/>
              <p:cNvSpPr/>
              <p:nvPr/>
            </p:nvSpPr>
            <p:spPr>
              <a:xfrm>
                <a:off x="3876710" y="145190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26"/>
              <p:cNvSpPr/>
              <p:nvPr/>
            </p:nvSpPr>
            <p:spPr>
              <a:xfrm>
                <a:off x="3876150" y="1397611"/>
                <a:ext cx="54840" cy="54855"/>
              </a:xfrm>
              <a:custGeom>
                <a:rect b="b" l="l" r="r" t="t"/>
                <a:pathLst>
                  <a:path extrusionOk="0" h="3522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26"/>
              <p:cNvSpPr/>
              <p:nvPr/>
            </p:nvSpPr>
            <p:spPr>
              <a:xfrm>
                <a:off x="3876710" y="139815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26"/>
              <p:cNvSpPr/>
              <p:nvPr/>
            </p:nvSpPr>
            <p:spPr>
              <a:xfrm>
                <a:off x="3823008" y="1881666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26"/>
              <p:cNvSpPr/>
              <p:nvPr/>
            </p:nvSpPr>
            <p:spPr>
              <a:xfrm>
                <a:off x="3823008" y="1613075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1" y="0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3822478" y="155878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26"/>
              <p:cNvSpPr/>
              <p:nvPr/>
            </p:nvSpPr>
            <p:spPr>
              <a:xfrm>
                <a:off x="3823008" y="1559342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26"/>
              <p:cNvSpPr/>
              <p:nvPr/>
            </p:nvSpPr>
            <p:spPr>
              <a:xfrm>
                <a:off x="3822478" y="1505094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3823008" y="1505639"/>
                <a:ext cx="53687" cy="53718"/>
              </a:xfrm>
              <a:custGeom>
                <a:rect b="b" l="l" r="r" t="t"/>
                <a:pathLst>
                  <a:path extrusionOk="0" h="3449" w="3447">
                    <a:moveTo>
                      <a:pt x="1" y="1"/>
                    </a:moveTo>
                    <a:lnTo>
                      <a:pt x="1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26"/>
              <p:cNvSpPr/>
              <p:nvPr/>
            </p:nvSpPr>
            <p:spPr>
              <a:xfrm>
                <a:off x="3822478" y="1343924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0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26"/>
              <p:cNvSpPr/>
              <p:nvPr/>
            </p:nvSpPr>
            <p:spPr>
              <a:xfrm>
                <a:off x="3823008" y="1344469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1" y="1"/>
                    </a:moveTo>
                    <a:lnTo>
                      <a:pt x="1" y="3447"/>
                    </a:lnTo>
                    <a:lnTo>
                      <a:pt x="3447" y="3447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26"/>
              <p:cNvSpPr/>
              <p:nvPr/>
            </p:nvSpPr>
            <p:spPr>
              <a:xfrm>
                <a:off x="3822478" y="1290190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26"/>
              <p:cNvSpPr/>
              <p:nvPr/>
            </p:nvSpPr>
            <p:spPr>
              <a:xfrm>
                <a:off x="3823008" y="1290720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1" y="0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26"/>
              <p:cNvSpPr/>
              <p:nvPr/>
            </p:nvSpPr>
            <p:spPr>
              <a:xfrm>
                <a:off x="3769274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26"/>
              <p:cNvSpPr/>
              <p:nvPr/>
            </p:nvSpPr>
            <p:spPr>
              <a:xfrm>
                <a:off x="3769274" y="161307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26"/>
              <p:cNvSpPr/>
              <p:nvPr/>
            </p:nvSpPr>
            <p:spPr>
              <a:xfrm>
                <a:off x="3715587" y="1881666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26"/>
              <p:cNvSpPr/>
              <p:nvPr/>
            </p:nvSpPr>
            <p:spPr>
              <a:xfrm>
                <a:off x="3715587" y="1613075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26"/>
              <p:cNvSpPr/>
              <p:nvPr/>
            </p:nvSpPr>
            <p:spPr>
              <a:xfrm>
                <a:off x="3661308" y="1988604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26"/>
              <p:cNvSpPr/>
              <p:nvPr/>
            </p:nvSpPr>
            <p:spPr>
              <a:xfrm>
                <a:off x="3661838" y="1989165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1" y="1"/>
                    </a:moveTo>
                    <a:lnTo>
                      <a:pt x="1" y="3447"/>
                    </a:lnTo>
                    <a:lnTo>
                      <a:pt x="3451" y="3447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26"/>
              <p:cNvSpPr/>
              <p:nvPr/>
            </p:nvSpPr>
            <p:spPr>
              <a:xfrm>
                <a:off x="3661308" y="1934871"/>
                <a:ext cx="54840" cy="54855"/>
              </a:xfrm>
              <a:custGeom>
                <a:rect b="b" l="l" r="r" t="t"/>
                <a:pathLst>
                  <a:path extrusionOk="0" h="3522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26"/>
              <p:cNvSpPr/>
              <p:nvPr/>
            </p:nvSpPr>
            <p:spPr>
              <a:xfrm>
                <a:off x="3661838" y="1935416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1" y="0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26"/>
              <p:cNvSpPr/>
              <p:nvPr/>
            </p:nvSpPr>
            <p:spPr>
              <a:xfrm>
                <a:off x="3661308" y="155878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26"/>
              <p:cNvSpPr/>
              <p:nvPr/>
            </p:nvSpPr>
            <p:spPr>
              <a:xfrm>
                <a:off x="3661838" y="155934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26"/>
              <p:cNvSpPr/>
              <p:nvPr/>
            </p:nvSpPr>
            <p:spPr>
              <a:xfrm>
                <a:off x="3608088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26"/>
              <p:cNvSpPr/>
              <p:nvPr/>
            </p:nvSpPr>
            <p:spPr>
              <a:xfrm>
                <a:off x="3608088" y="172051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26"/>
              <p:cNvSpPr/>
              <p:nvPr/>
            </p:nvSpPr>
            <p:spPr>
              <a:xfrm>
                <a:off x="3607559" y="155878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1"/>
                    </a:moveTo>
                    <a:lnTo>
                      <a:pt x="0" y="3521"/>
                    </a:lnTo>
                    <a:lnTo>
                      <a:pt x="3520" y="3521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26"/>
              <p:cNvSpPr/>
              <p:nvPr/>
            </p:nvSpPr>
            <p:spPr>
              <a:xfrm>
                <a:off x="3608088" y="155934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26"/>
              <p:cNvSpPr/>
              <p:nvPr/>
            </p:nvSpPr>
            <p:spPr>
              <a:xfrm>
                <a:off x="3553872" y="2096041"/>
                <a:ext cx="54793" cy="54840"/>
              </a:xfrm>
              <a:custGeom>
                <a:rect b="b" l="l" r="r" t="t"/>
                <a:pathLst>
                  <a:path extrusionOk="0" h="3521" w="3518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26"/>
              <p:cNvSpPr/>
              <p:nvPr/>
            </p:nvSpPr>
            <p:spPr>
              <a:xfrm>
                <a:off x="3554417" y="2096570"/>
                <a:ext cx="53703" cy="53780"/>
              </a:xfrm>
              <a:custGeom>
                <a:rect b="b" l="l" r="r" t="t"/>
                <a:pathLst>
                  <a:path extrusionOk="0" h="3453" w="3448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26"/>
              <p:cNvSpPr/>
              <p:nvPr/>
            </p:nvSpPr>
            <p:spPr>
              <a:xfrm>
                <a:off x="3554417" y="177424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26"/>
              <p:cNvSpPr/>
              <p:nvPr/>
            </p:nvSpPr>
            <p:spPr>
              <a:xfrm>
                <a:off x="3554417" y="1720512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26"/>
              <p:cNvSpPr/>
              <p:nvPr/>
            </p:nvSpPr>
            <p:spPr>
              <a:xfrm>
                <a:off x="3554417" y="1666809"/>
                <a:ext cx="53703" cy="53718"/>
              </a:xfrm>
              <a:custGeom>
                <a:rect b="b" l="l" r="r" t="t"/>
                <a:pathLst>
                  <a:path extrusionOk="0" h="3449" w="3448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26"/>
              <p:cNvSpPr/>
              <p:nvPr/>
            </p:nvSpPr>
            <p:spPr>
              <a:xfrm>
                <a:off x="3553872" y="1558781"/>
                <a:ext cx="54793" cy="54840"/>
              </a:xfrm>
              <a:custGeom>
                <a:rect b="b" l="l" r="r" t="t"/>
                <a:pathLst>
                  <a:path extrusionOk="0" h="3521" w="3518">
                    <a:moveTo>
                      <a:pt x="1" y="1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26"/>
              <p:cNvSpPr/>
              <p:nvPr/>
            </p:nvSpPr>
            <p:spPr>
              <a:xfrm>
                <a:off x="3554417" y="1559342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26"/>
              <p:cNvSpPr/>
              <p:nvPr/>
            </p:nvSpPr>
            <p:spPr>
              <a:xfrm>
                <a:off x="3500122" y="209604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26"/>
              <p:cNvSpPr/>
              <p:nvPr/>
            </p:nvSpPr>
            <p:spPr>
              <a:xfrm>
                <a:off x="3500683" y="2096570"/>
                <a:ext cx="53749" cy="53780"/>
              </a:xfrm>
              <a:custGeom>
                <a:rect b="b" l="l" r="r" t="t"/>
                <a:pathLst>
                  <a:path extrusionOk="0" h="3453" w="3451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6"/>
              <p:cNvSpPr/>
              <p:nvPr/>
            </p:nvSpPr>
            <p:spPr>
              <a:xfrm>
                <a:off x="3500683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6"/>
              <p:cNvSpPr/>
              <p:nvPr/>
            </p:nvSpPr>
            <p:spPr>
              <a:xfrm>
                <a:off x="3500122" y="155878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6"/>
              <p:cNvSpPr/>
              <p:nvPr/>
            </p:nvSpPr>
            <p:spPr>
              <a:xfrm>
                <a:off x="3500683" y="155934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26"/>
              <p:cNvSpPr/>
              <p:nvPr/>
            </p:nvSpPr>
            <p:spPr>
              <a:xfrm>
                <a:off x="3446389" y="209604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26"/>
              <p:cNvSpPr/>
              <p:nvPr/>
            </p:nvSpPr>
            <p:spPr>
              <a:xfrm>
                <a:off x="3446918" y="2096570"/>
                <a:ext cx="53780" cy="53780"/>
              </a:xfrm>
              <a:custGeom>
                <a:rect b="b" l="l" r="r" t="t"/>
                <a:pathLst>
                  <a:path extrusionOk="0" h="3453" w="3453">
                    <a:moveTo>
                      <a:pt x="1" y="1"/>
                    </a:moveTo>
                    <a:lnTo>
                      <a:pt x="1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6"/>
              <p:cNvSpPr/>
              <p:nvPr/>
            </p:nvSpPr>
            <p:spPr>
              <a:xfrm>
                <a:off x="3446389" y="171995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6"/>
              <p:cNvSpPr/>
              <p:nvPr/>
            </p:nvSpPr>
            <p:spPr>
              <a:xfrm>
                <a:off x="3446918" y="1720512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26"/>
              <p:cNvSpPr/>
              <p:nvPr/>
            </p:nvSpPr>
            <p:spPr>
              <a:xfrm>
                <a:off x="3446389" y="1666280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26"/>
              <p:cNvSpPr/>
              <p:nvPr/>
            </p:nvSpPr>
            <p:spPr>
              <a:xfrm>
                <a:off x="3446918" y="1666809"/>
                <a:ext cx="53780" cy="53718"/>
              </a:xfrm>
              <a:custGeom>
                <a:rect b="b" l="l" r="r" t="t"/>
                <a:pathLst>
                  <a:path extrusionOk="0" h="3449" w="3453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26"/>
              <p:cNvSpPr/>
              <p:nvPr/>
            </p:nvSpPr>
            <p:spPr>
              <a:xfrm>
                <a:off x="3446389" y="1612515"/>
                <a:ext cx="54840" cy="54871"/>
              </a:xfrm>
              <a:custGeom>
                <a:rect b="b" l="l" r="r" t="t"/>
                <a:pathLst>
                  <a:path extrusionOk="0" h="3523" w="3521">
                    <a:moveTo>
                      <a:pt x="0" y="1"/>
                    </a:moveTo>
                    <a:lnTo>
                      <a:pt x="0" y="3522"/>
                    </a:lnTo>
                    <a:lnTo>
                      <a:pt x="3521" y="3522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26"/>
              <p:cNvSpPr/>
              <p:nvPr/>
            </p:nvSpPr>
            <p:spPr>
              <a:xfrm>
                <a:off x="3446918" y="1613075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0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26"/>
              <p:cNvSpPr/>
              <p:nvPr/>
            </p:nvSpPr>
            <p:spPr>
              <a:xfrm>
                <a:off x="3393247" y="2042836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26"/>
              <p:cNvSpPr/>
              <p:nvPr/>
            </p:nvSpPr>
            <p:spPr>
              <a:xfrm>
                <a:off x="3392686" y="1881137"/>
                <a:ext cx="54808" cy="54840"/>
              </a:xfrm>
              <a:custGeom>
                <a:rect b="b" l="l" r="r" t="t"/>
                <a:pathLst>
                  <a:path extrusionOk="0" h="3521" w="3519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26"/>
              <p:cNvSpPr/>
              <p:nvPr/>
            </p:nvSpPr>
            <p:spPr>
              <a:xfrm>
                <a:off x="3393247" y="1881666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26"/>
              <p:cNvSpPr/>
              <p:nvPr/>
            </p:nvSpPr>
            <p:spPr>
              <a:xfrm>
                <a:off x="3392686" y="1827450"/>
                <a:ext cx="54808" cy="54793"/>
              </a:xfrm>
              <a:custGeom>
                <a:rect b="b" l="l" r="r" t="t"/>
                <a:pathLst>
                  <a:path extrusionOk="0" h="3518" w="3519">
                    <a:moveTo>
                      <a:pt x="1" y="0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26"/>
              <p:cNvSpPr/>
              <p:nvPr/>
            </p:nvSpPr>
            <p:spPr>
              <a:xfrm>
                <a:off x="3393247" y="1827979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26"/>
              <p:cNvSpPr/>
              <p:nvPr/>
            </p:nvSpPr>
            <p:spPr>
              <a:xfrm>
                <a:off x="3392686" y="1773700"/>
                <a:ext cx="54808" cy="54855"/>
              </a:xfrm>
              <a:custGeom>
                <a:rect b="b" l="l" r="r" t="t"/>
                <a:pathLst>
                  <a:path extrusionOk="0" h="3522" w="3519">
                    <a:moveTo>
                      <a:pt x="1" y="1"/>
                    </a:moveTo>
                    <a:lnTo>
                      <a:pt x="1" y="3521"/>
                    </a:lnTo>
                    <a:lnTo>
                      <a:pt x="3518" y="3521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26"/>
              <p:cNvSpPr/>
              <p:nvPr/>
            </p:nvSpPr>
            <p:spPr>
              <a:xfrm>
                <a:off x="3393247" y="1774246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26"/>
              <p:cNvSpPr/>
              <p:nvPr/>
            </p:nvSpPr>
            <p:spPr>
              <a:xfrm>
                <a:off x="3338952" y="1988604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1" y="1"/>
                    </a:moveTo>
                    <a:lnTo>
                      <a:pt x="1" y="3519"/>
                    </a:lnTo>
                    <a:lnTo>
                      <a:pt x="3521" y="3519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26"/>
              <p:cNvSpPr/>
              <p:nvPr/>
            </p:nvSpPr>
            <p:spPr>
              <a:xfrm>
                <a:off x="3339513" y="1989165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1"/>
                    </a:moveTo>
                    <a:lnTo>
                      <a:pt x="0" y="3447"/>
                    </a:lnTo>
                    <a:lnTo>
                      <a:pt x="3450" y="3447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26"/>
              <p:cNvSpPr/>
              <p:nvPr/>
            </p:nvSpPr>
            <p:spPr>
              <a:xfrm>
                <a:off x="3338952" y="1934871"/>
                <a:ext cx="54840" cy="54855"/>
              </a:xfrm>
              <a:custGeom>
                <a:rect b="b" l="l" r="r" t="t"/>
                <a:pathLst>
                  <a:path extrusionOk="0" h="3522" w="3521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26"/>
              <p:cNvSpPr/>
              <p:nvPr/>
            </p:nvSpPr>
            <p:spPr>
              <a:xfrm>
                <a:off x="3339513" y="193541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0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72" name="Google Shape;3372;p26"/>
          <p:cNvGrpSpPr/>
          <p:nvPr/>
        </p:nvGrpSpPr>
        <p:grpSpPr>
          <a:xfrm>
            <a:off x="3" y="2479761"/>
            <a:ext cx="1021034" cy="2552456"/>
            <a:chOff x="4851353" y="1696561"/>
            <a:chExt cx="1021034" cy="2552456"/>
          </a:xfrm>
        </p:grpSpPr>
        <p:sp>
          <p:nvSpPr>
            <p:cNvPr id="3373" name="Google Shape;3373;p26"/>
            <p:cNvSpPr/>
            <p:nvPr/>
          </p:nvSpPr>
          <p:spPr>
            <a:xfrm>
              <a:off x="4851353" y="1900764"/>
              <a:ext cx="1021034" cy="918954"/>
            </a:xfrm>
            <a:custGeom>
              <a:rect b="b" l="l" r="r" t="t"/>
              <a:pathLst>
                <a:path extrusionOk="0" h="35577" w="39529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0" y="7906"/>
                  </a:moveTo>
                  <a:lnTo>
                    <a:pt x="27670" y="11858"/>
                  </a:lnTo>
                  <a:lnTo>
                    <a:pt x="23717" y="11858"/>
                  </a:lnTo>
                  <a:lnTo>
                    <a:pt x="23717" y="7906"/>
                  </a:lnTo>
                  <a:close/>
                  <a:moveTo>
                    <a:pt x="27670" y="15811"/>
                  </a:moveTo>
                  <a:lnTo>
                    <a:pt x="27670" y="19764"/>
                  </a:lnTo>
                  <a:lnTo>
                    <a:pt x="23717" y="19764"/>
                  </a:lnTo>
                  <a:lnTo>
                    <a:pt x="23717" y="23717"/>
                  </a:lnTo>
                  <a:lnTo>
                    <a:pt x="15812" y="23717"/>
                  </a:lnTo>
                  <a:lnTo>
                    <a:pt x="15812" y="19764"/>
                  </a:lnTo>
                  <a:lnTo>
                    <a:pt x="11859" y="19764"/>
                  </a:lnTo>
                  <a:lnTo>
                    <a:pt x="11859" y="15811"/>
                  </a:lnTo>
                  <a:close/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11858"/>
                  </a:lnTo>
                  <a:lnTo>
                    <a:pt x="0" y="11858"/>
                  </a:lnTo>
                  <a:lnTo>
                    <a:pt x="0" y="15811"/>
                  </a:lnTo>
                  <a:lnTo>
                    <a:pt x="3953" y="15811"/>
                  </a:lnTo>
                  <a:lnTo>
                    <a:pt x="3953" y="27670"/>
                  </a:lnTo>
                  <a:lnTo>
                    <a:pt x="15812" y="27670"/>
                  </a:lnTo>
                  <a:lnTo>
                    <a:pt x="15812" y="35576"/>
                  </a:lnTo>
                  <a:lnTo>
                    <a:pt x="23717" y="35576"/>
                  </a:lnTo>
                  <a:lnTo>
                    <a:pt x="23717" y="27670"/>
                  </a:lnTo>
                  <a:lnTo>
                    <a:pt x="35576" y="27670"/>
                  </a:lnTo>
                  <a:lnTo>
                    <a:pt x="35576" y="15811"/>
                  </a:lnTo>
                  <a:lnTo>
                    <a:pt x="39529" y="15811"/>
                  </a:lnTo>
                  <a:lnTo>
                    <a:pt x="39529" y="11858"/>
                  </a:lnTo>
                  <a:lnTo>
                    <a:pt x="35576" y="11858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6"/>
            <p:cNvSpPr/>
            <p:nvPr/>
          </p:nvSpPr>
          <p:spPr>
            <a:xfrm>
              <a:off x="5157632" y="2104914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6"/>
            <p:cNvSpPr/>
            <p:nvPr/>
          </p:nvSpPr>
          <p:spPr>
            <a:xfrm>
              <a:off x="4851353" y="1696561"/>
              <a:ext cx="1021034" cy="510504"/>
            </a:xfrm>
            <a:custGeom>
              <a:rect b="b" l="l" r="r" t="t"/>
              <a:pathLst>
                <a:path extrusionOk="0" h="19764" w="39529">
                  <a:moveTo>
                    <a:pt x="7906" y="0"/>
                  </a:moveTo>
                  <a:lnTo>
                    <a:pt x="7906" y="3953"/>
                  </a:lnTo>
                  <a:lnTo>
                    <a:pt x="3953" y="3953"/>
                  </a:lnTo>
                  <a:lnTo>
                    <a:pt x="3953" y="7906"/>
                  </a:lnTo>
                  <a:lnTo>
                    <a:pt x="0" y="7906"/>
                  </a:lnTo>
                  <a:lnTo>
                    <a:pt x="0" y="11859"/>
                  </a:lnTo>
                  <a:lnTo>
                    <a:pt x="0" y="19764"/>
                  </a:lnTo>
                  <a:lnTo>
                    <a:pt x="3953" y="19764"/>
                  </a:lnTo>
                  <a:lnTo>
                    <a:pt x="3953" y="11859"/>
                  </a:lnTo>
                  <a:lnTo>
                    <a:pt x="7906" y="11859"/>
                  </a:lnTo>
                  <a:lnTo>
                    <a:pt x="7906" y="7906"/>
                  </a:lnTo>
                  <a:lnTo>
                    <a:pt x="31623" y="7906"/>
                  </a:lnTo>
                  <a:lnTo>
                    <a:pt x="31623" y="11859"/>
                  </a:lnTo>
                  <a:lnTo>
                    <a:pt x="35576" y="11859"/>
                  </a:lnTo>
                  <a:lnTo>
                    <a:pt x="35576" y="19764"/>
                  </a:lnTo>
                  <a:lnTo>
                    <a:pt x="39529" y="19764"/>
                  </a:lnTo>
                  <a:lnTo>
                    <a:pt x="39529" y="11859"/>
                  </a:lnTo>
                  <a:lnTo>
                    <a:pt x="39529" y="7906"/>
                  </a:lnTo>
                  <a:lnTo>
                    <a:pt x="35576" y="7906"/>
                  </a:lnTo>
                  <a:lnTo>
                    <a:pt x="35576" y="3953"/>
                  </a:lnTo>
                  <a:lnTo>
                    <a:pt x="31623" y="39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6"/>
            <p:cNvSpPr/>
            <p:nvPr/>
          </p:nvSpPr>
          <p:spPr>
            <a:xfrm>
              <a:off x="5463910" y="2104914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6"/>
            <p:cNvSpPr/>
            <p:nvPr/>
          </p:nvSpPr>
          <p:spPr>
            <a:xfrm>
              <a:off x="5157632" y="2309116"/>
              <a:ext cx="408424" cy="204238"/>
            </a:xfrm>
            <a:custGeom>
              <a:rect b="b" l="l" r="r" t="t"/>
              <a:pathLst>
                <a:path extrusionOk="0" h="7907" w="15812"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7907"/>
                  </a:lnTo>
                  <a:lnTo>
                    <a:pt x="11859" y="7907"/>
                  </a:lnTo>
                  <a:lnTo>
                    <a:pt x="11859" y="3954"/>
                  </a:lnTo>
                  <a:lnTo>
                    <a:pt x="15812" y="3954"/>
                  </a:lnTo>
                  <a:lnTo>
                    <a:pt x="158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6"/>
            <p:cNvSpPr/>
            <p:nvPr/>
          </p:nvSpPr>
          <p:spPr>
            <a:xfrm>
              <a:off x="4953429" y="2921749"/>
              <a:ext cx="102132" cy="714742"/>
            </a:xfrm>
            <a:custGeom>
              <a:rect b="b" l="l" r="r" t="t"/>
              <a:pathLst>
                <a:path extrusionOk="0" h="27671" w="3954">
                  <a:moveTo>
                    <a:pt x="1" y="0"/>
                  </a:moveTo>
                  <a:lnTo>
                    <a:pt x="1" y="27670"/>
                  </a:lnTo>
                  <a:lnTo>
                    <a:pt x="3954" y="27670"/>
                  </a:lnTo>
                  <a:lnTo>
                    <a:pt x="3954" y="19764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6"/>
            <p:cNvSpPr/>
            <p:nvPr/>
          </p:nvSpPr>
          <p:spPr>
            <a:xfrm>
              <a:off x="4953429" y="2717547"/>
              <a:ext cx="816848" cy="714716"/>
            </a:xfrm>
            <a:custGeom>
              <a:rect b="b" l="l" r="r" t="t"/>
              <a:pathLst>
                <a:path extrusionOk="0" h="27670" w="31624">
                  <a:moveTo>
                    <a:pt x="23718" y="7906"/>
                  </a:moveTo>
                  <a:lnTo>
                    <a:pt x="23718" y="11859"/>
                  </a:lnTo>
                  <a:lnTo>
                    <a:pt x="19765" y="11859"/>
                  </a:lnTo>
                  <a:lnTo>
                    <a:pt x="19765" y="7906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60" y="3953"/>
                  </a:lnTo>
                  <a:lnTo>
                    <a:pt x="118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6"/>
            <p:cNvSpPr/>
            <p:nvPr/>
          </p:nvSpPr>
          <p:spPr>
            <a:xfrm>
              <a:off x="5668113" y="2921749"/>
              <a:ext cx="102132" cy="714742"/>
            </a:xfrm>
            <a:custGeom>
              <a:rect b="b" l="l" r="r" t="t"/>
              <a:pathLst>
                <a:path extrusionOk="0" h="27671" w="3954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6"/>
            <p:cNvSpPr/>
            <p:nvPr/>
          </p:nvSpPr>
          <p:spPr>
            <a:xfrm>
              <a:off x="5055530" y="3432229"/>
              <a:ext cx="612636" cy="714716"/>
            </a:xfrm>
            <a:custGeom>
              <a:rect b="b" l="l" r="r" t="t"/>
              <a:pathLst>
                <a:path extrusionOk="0" h="27670" w="23718">
                  <a:moveTo>
                    <a:pt x="1" y="0"/>
                  </a:moveTo>
                  <a:lnTo>
                    <a:pt x="1" y="7906"/>
                  </a:lnTo>
                  <a:lnTo>
                    <a:pt x="1" y="27670"/>
                  </a:lnTo>
                  <a:lnTo>
                    <a:pt x="7907" y="27670"/>
                  </a:lnTo>
                  <a:lnTo>
                    <a:pt x="7907" y="3953"/>
                  </a:lnTo>
                  <a:lnTo>
                    <a:pt x="15812" y="3953"/>
                  </a:lnTo>
                  <a:lnTo>
                    <a:pt x="15812" y="27670"/>
                  </a:lnTo>
                  <a:lnTo>
                    <a:pt x="23718" y="27670"/>
                  </a:lnTo>
                  <a:lnTo>
                    <a:pt x="23718" y="7906"/>
                  </a:lnTo>
                  <a:lnTo>
                    <a:pt x="237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6"/>
            <p:cNvSpPr/>
            <p:nvPr/>
          </p:nvSpPr>
          <p:spPr>
            <a:xfrm>
              <a:off x="4953429" y="4146885"/>
              <a:ext cx="306344" cy="102132"/>
            </a:xfrm>
            <a:custGeom>
              <a:rect b="b" l="l" r="r" t="t"/>
              <a:pathLst>
                <a:path extrusionOk="0" h="3954" w="1186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6"/>
            <p:cNvSpPr/>
            <p:nvPr/>
          </p:nvSpPr>
          <p:spPr>
            <a:xfrm>
              <a:off x="5463910" y="4146885"/>
              <a:ext cx="306344" cy="102132"/>
            </a:xfrm>
            <a:custGeom>
              <a:rect b="b" l="l" r="r" t="t"/>
              <a:pathLst>
                <a:path extrusionOk="0" h="3954" w="11860">
                  <a:moveTo>
                    <a:pt x="1" y="1"/>
                  </a:moveTo>
                  <a:lnTo>
                    <a:pt x="1" y="3954"/>
                  </a:lnTo>
                  <a:lnTo>
                    <a:pt x="11860" y="3954"/>
                  </a:lnTo>
                  <a:lnTo>
                    <a:pt x="1186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6"/>
            <p:cNvSpPr/>
            <p:nvPr/>
          </p:nvSpPr>
          <p:spPr>
            <a:xfrm>
              <a:off x="5463910" y="2921749"/>
              <a:ext cx="102132" cy="102080"/>
            </a:xfrm>
            <a:custGeom>
              <a:rect b="b" l="l" r="r" t="t"/>
              <a:pathLst>
                <a:path extrusionOk="0" h="3952" w="3954">
                  <a:moveTo>
                    <a:pt x="1" y="0"/>
                  </a:moveTo>
                  <a:lnTo>
                    <a:pt x="1" y="3952"/>
                  </a:lnTo>
                  <a:lnTo>
                    <a:pt x="3954" y="3952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5" name="Google Shape;3385;p26"/>
          <p:cNvGrpSpPr/>
          <p:nvPr/>
        </p:nvGrpSpPr>
        <p:grpSpPr>
          <a:xfrm>
            <a:off x="8071719" y="136694"/>
            <a:ext cx="1090725" cy="705106"/>
            <a:chOff x="311697" y="-12"/>
            <a:chExt cx="4437449" cy="2218709"/>
          </a:xfrm>
        </p:grpSpPr>
        <p:sp>
          <p:nvSpPr>
            <p:cNvPr id="3386" name="Google Shape;3386;p26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6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6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6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6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6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6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6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6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6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6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6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6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6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6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6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6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6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6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6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6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6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6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6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6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6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6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6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6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6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6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6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6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6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6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6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6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6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6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6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6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6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6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6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6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6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6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6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6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6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6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6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6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6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6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6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6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6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6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6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6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6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6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6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6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6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6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6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6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6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6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6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6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6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6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6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6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6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6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6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6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6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6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6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6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6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6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6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6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6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6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6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6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6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6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6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6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6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6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6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6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6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6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6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6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6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6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6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6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6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6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6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6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6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6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6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6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6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6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6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6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6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26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26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6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6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6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26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26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26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26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26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26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26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26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26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26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6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6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6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6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6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6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6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6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6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6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6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6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6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6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6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6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6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6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6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6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6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6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6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6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6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6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6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6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6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6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6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6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6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6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6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6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6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6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6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6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6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6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6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6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6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6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6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6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6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6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6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6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6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6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6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6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6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6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6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6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6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6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6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6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6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6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6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6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6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6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6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6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6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6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6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6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6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6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6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6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6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6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6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6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6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6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6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6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6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6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6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6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6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6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6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6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6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6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6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6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6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6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6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6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6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6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6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6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6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6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6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6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6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6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6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6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6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6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6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6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6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6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6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6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6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6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6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6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6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6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6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6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6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6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6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6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6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6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6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6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6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6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6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6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26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26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6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6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6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26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26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26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26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26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26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26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6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6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6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6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6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6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6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6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6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6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6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6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6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6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6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6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6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6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6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6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6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6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6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6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6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6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6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6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6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6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6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6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6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6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6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p27"/>
          <p:cNvSpPr txBox="1"/>
          <p:nvPr>
            <p:ph type="title"/>
          </p:nvPr>
        </p:nvSpPr>
        <p:spPr>
          <a:xfrm>
            <a:off x="1334700" y="0"/>
            <a:ext cx="6474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Amatic SC"/>
                <a:ea typeface="Amatic SC"/>
                <a:cs typeface="Amatic SC"/>
                <a:sym typeface="Amatic SC"/>
              </a:rPr>
              <a:t>SOFTWARES USED</a:t>
            </a:r>
            <a:endParaRPr/>
          </a:p>
        </p:txBody>
      </p:sp>
      <p:sp>
        <p:nvSpPr>
          <p:cNvPr id="3719" name="Google Shape;3719;p27"/>
          <p:cNvSpPr txBox="1"/>
          <p:nvPr>
            <p:ph idx="1" type="subTitle"/>
          </p:nvPr>
        </p:nvSpPr>
        <p:spPr>
          <a:xfrm>
            <a:off x="1415675" y="705900"/>
            <a:ext cx="6474600" cy="26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Editor :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 Studio Code IDE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Language :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Modules: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Pygame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Pygame is a cross-platform set of Python modules designed for writing video games. It includes computer graphics and sound libraries designed to be used with the Python language.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lphaLcPeriod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It is used for exiting the game in our project.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AutoNum type="alphaLcPeriod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It is used for generating random pipes ( obstacles ) in our project.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: It is used for time delay for screen in our project.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720" name="Google Shape;3720;p27"/>
          <p:cNvGrpSpPr/>
          <p:nvPr/>
        </p:nvGrpSpPr>
        <p:grpSpPr>
          <a:xfrm>
            <a:off x="8029241" y="154008"/>
            <a:ext cx="264001" cy="226285"/>
            <a:chOff x="753950" y="238125"/>
            <a:chExt cx="6111125" cy="5238075"/>
          </a:xfrm>
        </p:grpSpPr>
        <p:sp>
          <p:nvSpPr>
            <p:cNvPr id="3721" name="Google Shape;3721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8" name="Google Shape;3748;p27"/>
          <p:cNvGrpSpPr/>
          <p:nvPr/>
        </p:nvGrpSpPr>
        <p:grpSpPr>
          <a:xfrm>
            <a:off x="8365321" y="154008"/>
            <a:ext cx="264001" cy="226285"/>
            <a:chOff x="753950" y="238125"/>
            <a:chExt cx="6111125" cy="5238075"/>
          </a:xfrm>
        </p:grpSpPr>
        <p:sp>
          <p:nvSpPr>
            <p:cNvPr id="3749" name="Google Shape;3749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6" name="Google Shape;3776;p27"/>
          <p:cNvGrpSpPr/>
          <p:nvPr/>
        </p:nvGrpSpPr>
        <p:grpSpPr>
          <a:xfrm>
            <a:off x="8701401" y="154008"/>
            <a:ext cx="264001" cy="226285"/>
            <a:chOff x="753950" y="238125"/>
            <a:chExt cx="6111125" cy="5238075"/>
          </a:xfrm>
        </p:grpSpPr>
        <p:sp>
          <p:nvSpPr>
            <p:cNvPr id="3777" name="Google Shape;3777;p27"/>
            <p:cNvSpPr/>
            <p:nvPr/>
          </p:nvSpPr>
          <p:spPr>
            <a:xfrm>
              <a:off x="1627000" y="238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>
              <a:off x="2500050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>
              <a:off x="4246075" y="238125"/>
              <a:ext cx="872975" cy="873075"/>
            </a:xfrm>
            <a:custGeom>
              <a:rect b="b" l="l" r="r" t="t"/>
              <a:pathLst>
                <a:path extrusionOk="0" h="34923" w="34919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>
              <a:off x="5119025" y="238125"/>
              <a:ext cx="873000" cy="873075"/>
            </a:xfrm>
            <a:custGeom>
              <a:rect b="b" l="l" r="r" t="t"/>
              <a:pathLst>
                <a:path extrusionOk="0" h="34923" w="3492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>
              <a:off x="75395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>
              <a:off x="1627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>
              <a:off x="2500050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>
              <a:off x="3372944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>
              <a:off x="4245994" y="1111175"/>
              <a:ext cx="872975" cy="872925"/>
            </a:xfrm>
            <a:custGeom>
              <a:rect b="b" l="l" r="r" t="t"/>
              <a:pathLst>
                <a:path extrusionOk="0" h="34917" w="34919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7"/>
            <p:cNvSpPr/>
            <p:nvPr/>
          </p:nvSpPr>
          <p:spPr>
            <a:xfrm>
              <a:off x="5119025" y="1111175"/>
              <a:ext cx="873000" cy="872925"/>
            </a:xfrm>
            <a:custGeom>
              <a:rect b="b" l="l" r="r" t="t"/>
              <a:pathLst>
                <a:path extrusionOk="0" h="34917" w="3492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7"/>
            <p:cNvSpPr/>
            <p:nvPr/>
          </p:nvSpPr>
          <p:spPr>
            <a:xfrm>
              <a:off x="5992000" y="1111175"/>
              <a:ext cx="873075" cy="872925"/>
            </a:xfrm>
            <a:custGeom>
              <a:rect b="b" l="l" r="r" t="t"/>
              <a:pathLst>
                <a:path extrusionOk="0" h="34917" w="34923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7"/>
            <p:cNvSpPr/>
            <p:nvPr/>
          </p:nvSpPr>
          <p:spPr>
            <a:xfrm>
              <a:off x="75395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7"/>
            <p:cNvSpPr/>
            <p:nvPr/>
          </p:nvSpPr>
          <p:spPr>
            <a:xfrm>
              <a:off x="1627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7"/>
            <p:cNvSpPr/>
            <p:nvPr/>
          </p:nvSpPr>
          <p:spPr>
            <a:xfrm>
              <a:off x="2500050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>
              <a:off x="3372944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>
              <a:off x="4245994" y="1984125"/>
              <a:ext cx="872975" cy="873025"/>
            </a:xfrm>
            <a:custGeom>
              <a:rect b="b" l="l" r="r" t="t"/>
              <a:pathLst>
                <a:path extrusionOk="0" h="34921" w="34919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>
              <a:off x="5119025" y="1984125"/>
              <a:ext cx="873000" cy="873025"/>
            </a:xfrm>
            <a:custGeom>
              <a:rect b="b" l="l" r="r" t="t"/>
              <a:pathLst>
                <a:path extrusionOk="0" h="34921" w="3492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>
              <a:off x="5992000" y="1984125"/>
              <a:ext cx="873075" cy="873025"/>
            </a:xfrm>
            <a:custGeom>
              <a:rect b="b" l="l" r="r" t="t"/>
              <a:pathLst>
                <a:path extrusionOk="0" h="34921" w="34923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>
              <a:off x="1627000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>
              <a:off x="2499969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>
              <a:off x="3372944" y="2857125"/>
              <a:ext cx="873075" cy="873125"/>
            </a:xfrm>
            <a:custGeom>
              <a:rect b="b" l="l" r="r" t="t"/>
              <a:pathLst>
                <a:path extrusionOk="0" h="34925" w="34923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>
              <a:off x="4246075" y="2857125"/>
              <a:ext cx="872975" cy="873125"/>
            </a:xfrm>
            <a:custGeom>
              <a:rect b="b" l="l" r="r" t="t"/>
              <a:pathLst>
                <a:path extrusionOk="0" h="34925" w="34919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>
              <a:off x="5119025" y="2857125"/>
              <a:ext cx="873000" cy="873125"/>
            </a:xfrm>
            <a:custGeom>
              <a:rect b="b" l="l" r="r" t="t"/>
              <a:pathLst>
                <a:path extrusionOk="0" h="34925" w="3492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28"/>
          <p:cNvSpPr txBox="1"/>
          <p:nvPr/>
        </p:nvSpPr>
        <p:spPr>
          <a:xfrm>
            <a:off x="311700" y="25597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Workflow of the game</a:t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09" name="Google Shape;3809;p28"/>
          <p:cNvSpPr txBox="1"/>
          <p:nvPr/>
        </p:nvSpPr>
        <p:spPr>
          <a:xfrm>
            <a:off x="456900" y="1056975"/>
            <a:ext cx="75870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i="1"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Loading of assets as global variable to the program.</a:t>
            </a:r>
            <a:endParaRPr i="1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i="1" lang="en" sz="12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starting_page():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# Displaying starting page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Initialisation of background and welcome message.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Conditions to play or Quit the game.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i="1" lang="en" sz="1200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game_main():</a:t>
            </a:r>
            <a:endParaRPr i="1" sz="1200" u="sng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Initialisation of game elements such as background, pipe’s creation, velocity and player’s position, velocity and acceleration.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b="1"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random_generate_pipe():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Generation of pipes randomly using random module.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Getting input from the player as player plays and displaying the score as the player proceeds.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the player passes the pipe, the score is increased.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b="1"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Detecting_crash: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collision_test() - A function to test if the player has crashed to a surface and exit game if ‘true’.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lphaLcPeriod"/>
            </a:pPr>
            <a:r>
              <a:rPr b="1"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endgame():</a:t>
            </a: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 end page is displayed with the final score, medal earned and best score till date is created.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Code Pro"/>
              <a:buAutoNum type="arabicPeriod"/>
            </a:pPr>
            <a:r>
              <a:rPr lang="en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play again press Space and to exit press Escape or Click Quit.</a:t>
            </a:r>
            <a:endParaRPr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    </a:t>
            </a:r>
            <a:endParaRPr sz="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810" name="Google Shape;3810;p28"/>
          <p:cNvGrpSpPr/>
          <p:nvPr/>
        </p:nvGrpSpPr>
        <p:grpSpPr>
          <a:xfrm>
            <a:off x="8084333" y="2367010"/>
            <a:ext cx="1021060" cy="2654562"/>
            <a:chOff x="6178621" y="1594460"/>
            <a:chExt cx="1021060" cy="2654562"/>
          </a:xfrm>
        </p:grpSpPr>
        <p:sp>
          <p:nvSpPr>
            <p:cNvPr id="3811" name="Google Shape;3811;p28"/>
            <p:cNvSpPr/>
            <p:nvPr/>
          </p:nvSpPr>
          <p:spPr>
            <a:xfrm>
              <a:off x="6280722" y="2002865"/>
              <a:ext cx="816848" cy="102132"/>
            </a:xfrm>
            <a:custGeom>
              <a:rect b="b" l="l" r="r" t="t"/>
              <a:pathLst>
                <a:path extrusionOk="0" h="3954" w="31624">
                  <a:moveTo>
                    <a:pt x="1" y="0"/>
                  </a:moveTo>
                  <a:lnTo>
                    <a:pt x="1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6280722" y="2104966"/>
              <a:ext cx="816848" cy="204186"/>
            </a:xfrm>
            <a:custGeom>
              <a:rect b="b" l="l" r="r" t="t"/>
              <a:pathLst>
                <a:path extrusionOk="0" h="7905" w="31624">
                  <a:moveTo>
                    <a:pt x="1" y="0"/>
                  </a:moveTo>
                  <a:lnTo>
                    <a:pt x="1" y="3952"/>
                  </a:lnTo>
                  <a:lnTo>
                    <a:pt x="3953" y="3952"/>
                  </a:lnTo>
                  <a:lnTo>
                    <a:pt x="3953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9765" y="3952"/>
                  </a:lnTo>
                  <a:lnTo>
                    <a:pt x="19765" y="7905"/>
                  </a:lnTo>
                  <a:lnTo>
                    <a:pt x="27671" y="7905"/>
                  </a:lnTo>
                  <a:lnTo>
                    <a:pt x="27671" y="3952"/>
                  </a:lnTo>
                  <a:lnTo>
                    <a:pt x="31624" y="3952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6178621" y="1594460"/>
              <a:ext cx="1021060" cy="612610"/>
            </a:xfrm>
            <a:custGeom>
              <a:rect b="b" l="l" r="r" t="t"/>
              <a:pathLst>
                <a:path extrusionOk="0" h="23717" w="39530">
                  <a:moveTo>
                    <a:pt x="23718" y="0"/>
                  </a:moveTo>
                  <a:lnTo>
                    <a:pt x="23718" y="3953"/>
                  </a:lnTo>
                  <a:lnTo>
                    <a:pt x="7906" y="3953"/>
                  </a:lnTo>
                  <a:lnTo>
                    <a:pt x="7906" y="7906"/>
                  </a:lnTo>
                  <a:lnTo>
                    <a:pt x="3954" y="7906"/>
                  </a:lnTo>
                  <a:lnTo>
                    <a:pt x="3954" y="11859"/>
                  </a:lnTo>
                  <a:lnTo>
                    <a:pt x="1" y="11859"/>
                  </a:lnTo>
                  <a:lnTo>
                    <a:pt x="1" y="15812"/>
                  </a:lnTo>
                  <a:lnTo>
                    <a:pt x="1" y="23717"/>
                  </a:lnTo>
                  <a:lnTo>
                    <a:pt x="3954" y="23717"/>
                  </a:lnTo>
                  <a:lnTo>
                    <a:pt x="3954" y="19765"/>
                  </a:lnTo>
                  <a:lnTo>
                    <a:pt x="3954" y="15812"/>
                  </a:lnTo>
                  <a:lnTo>
                    <a:pt x="35577" y="15812"/>
                  </a:lnTo>
                  <a:lnTo>
                    <a:pt x="35577" y="19765"/>
                  </a:lnTo>
                  <a:lnTo>
                    <a:pt x="35577" y="23717"/>
                  </a:lnTo>
                  <a:lnTo>
                    <a:pt x="39530" y="23717"/>
                  </a:lnTo>
                  <a:lnTo>
                    <a:pt x="39530" y="15812"/>
                  </a:lnTo>
                  <a:lnTo>
                    <a:pt x="39530" y="11859"/>
                  </a:lnTo>
                  <a:lnTo>
                    <a:pt x="35577" y="11859"/>
                  </a:lnTo>
                  <a:lnTo>
                    <a:pt x="35577" y="7906"/>
                  </a:lnTo>
                  <a:lnTo>
                    <a:pt x="31624" y="7906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6587001" y="2411218"/>
              <a:ext cx="204238" cy="102132"/>
            </a:xfrm>
            <a:custGeom>
              <a:rect b="b" l="l" r="r" t="t"/>
              <a:pathLst>
                <a:path extrusionOk="0" h="3954" w="7907">
                  <a:moveTo>
                    <a:pt x="1" y="1"/>
                  </a:moveTo>
                  <a:lnTo>
                    <a:pt x="1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6178621" y="2207015"/>
              <a:ext cx="1021060" cy="612688"/>
            </a:xfrm>
            <a:custGeom>
              <a:rect b="b" l="l" r="r" t="t"/>
              <a:pathLst>
                <a:path extrusionOk="0" h="23720" w="39530">
                  <a:moveTo>
                    <a:pt x="23719" y="7907"/>
                  </a:moveTo>
                  <a:lnTo>
                    <a:pt x="23719" y="11860"/>
                  </a:lnTo>
                  <a:lnTo>
                    <a:pt x="15812" y="11860"/>
                  </a:lnTo>
                  <a:lnTo>
                    <a:pt x="15812" y="7907"/>
                  </a:lnTo>
                  <a:close/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5813"/>
                  </a:lnTo>
                  <a:lnTo>
                    <a:pt x="15812" y="15813"/>
                  </a:lnTo>
                  <a:lnTo>
                    <a:pt x="15812" y="23719"/>
                  </a:lnTo>
                  <a:lnTo>
                    <a:pt x="23719" y="23719"/>
                  </a:lnTo>
                  <a:lnTo>
                    <a:pt x="23719" y="15813"/>
                  </a:lnTo>
                  <a:lnTo>
                    <a:pt x="35577" y="15813"/>
                  </a:lnTo>
                  <a:lnTo>
                    <a:pt x="35577" y="3954"/>
                  </a:lnTo>
                  <a:lnTo>
                    <a:pt x="39530" y="3954"/>
                  </a:lnTo>
                  <a:lnTo>
                    <a:pt x="39530" y="1"/>
                  </a:lnTo>
                  <a:lnTo>
                    <a:pt x="31624" y="1"/>
                  </a:lnTo>
                  <a:lnTo>
                    <a:pt x="31624" y="3954"/>
                  </a:lnTo>
                  <a:lnTo>
                    <a:pt x="23719" y="3954"/>
                  </a:lnTo>
                  <a:lnTo>
                    <a:pt x="23719" y="1"/>
                  </a:lnTo>
                  <a:lnTo>
                    <a:pt x="15812" y="1"/>
                  </a:lnTo>
                  <a:lnTo>
                    <a:pt x="15812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6280722" y="2921749"/>
              <a:ext cx="102106" cy="714742"/>
            </a:xfrm>
            <a:custGeom>
              <a:rect b="b" l="l" r="r" t="t"/>
              <a:pathLst>
                <a:path extrusionOk="0" h="27671" w="3953">
                  <a:moveTo>
                    <a:pt x="1" y="0"/>
                  </a:moveTo>
                  <a:lnTo>
                    <a:pt x="1" y="27670"/>
                  </a:lnTo>
                  <a:lnTo>
                    <a:pt x="3953" y="27670"/>
                  </a:lnTo>
                  <a:lnTo>
                    <a:pt x="3953" y="19764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6280722" y="2717547"/>
              <a:ext cx="816848" cy="714716"/>
            </a:xfrm>
            <a:custGeom>
              <a:rect b="b" l="l" r="r" t="t"/>
              <a:pathLst>
                <a:path extrusionOk="0" h="27670" w="31624">
                  <a:moveTo>
                    <a:pt x="19766" y="11858"/>
                  </a:moveTo>
                  <a:lnTo>
                    <a:pt x="19766" y="19764"/>
                  </a:lnTo>
                  <a:lnTo>
                    <a:pt x="11859" y="19764"/>
                  </a:lnTo>
                  <a:lnTo>
                    <a:pt x="11859" y="11858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6" y="0"/>
                  </a:lnTo>
                  <a:lnTo>
                    <a:pt x="19766" y="3953"/>
                  </a:lnTo>
                  <a:lnTo>
                    <a:pt x="11859" y="3953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6995406" y="2921749"/>
              <a:ext cx="102132" cy="714742"/>
            </a:xfrm>
            <a:custGeom>
              <a:rect b="b" l="l" r="r" t="t"/>
              <a:pathLst>
                <a:path extrusionOk="0" h="27671" w="3954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6382798" y="3432229"/>
              <a:ext cx="612662" cy="612662"/>
            </a:xfrm>
            <a:custGeom>
              <a:rect b="b" l="l" r="r" t="t"/>
              <a:pathLst>
                <a:path extrusionOk="0" h="23719" w="23719">
                  <a:moveTo>
                    <a:pt x="1" y="0"/>
                  </a:moveTo>
                  <a:lnTo>
                    <a:pt x="1" y="7906"/>
                  </a:lnTo>
                  <a:lnTo>
                    <a:pt x="1" y="23718"/>
                  </a:lnTo>
                  <a:lnTo>
                    <a:pt x="7907" y="23718"/>
                  </a:lnTo>
                  <a:lnTo>
                    <a:pt x="7907" y="3953"/>
                  </a:lnTo>
                  <a:lnTo>
                    <a:pt x="15813" y="3953"/>
                  </a:lnTo>
                  <a:lnTo>
                    <a:pt x="15813" y="23718"/>
                  </a:lnTo>
                  <a:lnTo>
                    <a:pt x="23719" y="23718"/>
                  </a:lnTo>
                  <a:lnTo>
                    <a:pt x="23719" y="790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6280722" y="4044836"/>
              <a:ext cx="306318" cy="204186"/>
            </a:xfrm>
            <a:custGeom>
              <a:rect b="b" l="l" r="r" t="t"/>
              <a:pathLst>
                <a:path extrusionOk="0" h="7905" w="11859">
                  <a:moveTo>
                    <a:pt x="3953" y="0"/>
                  </a:moveTo>
                  <a:lnTo>
                    <a:pt x="3953" y="3952"/>
                  </a:lnTo>
                  <a:lnTo>
                    <a:pt x="1" y="3952"/>
                  </a:lnTo>
                  <a:lnTo>
                    <a:pt x="1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6791203" y="4044836"/>
              <a:ext cx="306344" cy="204186"/>
            </a:xfrm>
            <a:custGeom>
              <a:rect b="b" l="l" r="r" t="t"/>
              <a:pathLst>
                <a:path extrusionOk="0" h="7905" w="11860">
                  <a:moveTo>
                    <a:pt x="1" y="0"/>
                  </a:moveTo>
                  <a:lnTo>
                    <a:pt x="1" y="3952"/>
                  </a:lnTo>
                  <a:lnTo>
                    <a:pt x="1" y="7905"/>
                  </a:lnTo>
                  <a:lnTo>
                    <a:pt x="11860" y="7905"/>
                  </a:lnTo>
                  <a:lnTo>
                    <a:pt x="11860" y="3952"/>
                  </a:lnTo>
                  <a:lnTo>
                    <a:pt x="7907" y="3952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6587001" y="3023850"/>
              <a:ext cx="204238" cy="204186"/>
            </a:xfrm>
            <a:custGeom>
              <a:rect b="b" l="l" r="r" t="t"/>
              <a:pathLst>
                <a:path extrusionOk="0" h="7905" w="7907">
                  <a:moveTo>
                    <a:pt x="1" y="0"/>
                  </a:moveTo>
                  <a:lnTo>
                    <a:pt x="1" y="7905"/>
                  </a:lnTo>
                  <a:lnTo>
                    <a:pt x="7907" y="7905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3" name="Google Shape;3823;p28"/>
          <p:cNvGrpSpPr/>
          <p:nvPr/>
        </p:nvGrpSpPr>
        <p:grpSpPr>
          <a:xfrm>
            <a:off x="174511" y="120176"/>
            <a:ext cx="836459" cy="418227"/>
            <a:chOff x="311697" y="-12"/>
            <a:chExt cx="4437449" cy="2218709"/>
          </a:xfrm>
        </p:grpSpPr>
        <p:sp>
          <p:nvSpPr>
            <p:cNvPr id="3824" name="Google Shape;3824;p28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8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8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8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8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8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8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8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8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8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8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8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28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28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8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28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28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28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28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28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28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28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28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28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28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28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28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28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8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8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8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8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8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8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8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8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8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8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8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8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8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8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8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8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8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8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8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8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8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8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8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8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8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8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8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8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8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8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8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8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8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8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8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8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8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8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8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8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8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8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8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8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8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8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8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8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8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8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8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8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8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8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8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8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8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8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8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8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8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8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8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8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8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8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8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8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8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8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8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28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8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6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29"/>
          <p:cNvSpPr txBox="1"/>
          <p:nvPr>
            <p:ph type="title"/>
          </p:nvPr>
        </p:nvSpPr>
        <p:spPr>
          <a:xfrm>
            <a:off x="311700" y="4037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matic SC"/>
                <a:ea typeface="Amatic SC"/>
                <a:cs typeface="Amatic SC"/>
                <a:sym typeface="Amatic SC"/>
              </a:rPr>
              <a:t>BLOCK DIAGRAM</a:t>
            </a:r>
            <a:endParaRPr b="1" sz="4000">
              <a:latin typeface="Amatic SC"/>
              <a:ea typeface="Amatic SC"/>
              <a:cs typeface="Amatic SC"/>
              <a:sym typeface="Amatic SC"/>
            </a:endParaRPr>
          </a:p>
        </p:txBody>
      </p:sp>
      <p:grpSp>
        <p:nvGrpSpPr>
          <p:cNvPr id="4158" name="Google Shape;4158;p29"/>
          <p:cNvGrpSpPr/>
          <p:nvPr/>
        </p:nvGrpSpPr>
        <p:grpSpPr>
          <a:xfrm rot="-5400000">
            <a:off x="2137596" y="535371"/>
            <a:ext cx="242781" cy="161857"/>
            <a:chOff x="2500050" y="3730175"/>
            <a:chExt cx="2619000" cy="1746025"/>
          </a:xfrm>
        </p:grpSpPr>
        <p:sp>
          <p:nvSpPr>
            <p:cNvPr id="4159" name="Google Shape;4159;p29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9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9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9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3" name="Google Shape;4163;p29"/>
          <p:cNvGrpSpPr/>
          <p:nvPr/>
        </p:nvGrpSpPr>
        <p:grpSpPr>
          <a:xfrm rot="5400000">
            <a:off x="6763621" y="535371"/>
            <a:ext cx="242781" cy="161857"/>
            <a:chOff x="2500050" y="3730175"/>
            <a:chExt cx="2619000" cy="1746025"/>
          </a:xfrm>
        </p:grpSpPr>
        <p:sp>
          <p:nvSpPr>
            <p:cNvPr id="4164" name="Google Shape;4164;p29"/>
            <p:cNvSpPr/>
            <p:nvPr/>
          </p:nvSpPr>
          <p:spPr>
            <a:xfrm>
              <a:off x="2500050" y="3730175"/>
              <a:ext cx="873000" cy="872975"/>
            </a:xfrm>
            <a:custGeom>
              <a:rect b="b" l="l" r="r" t="t"/>
              <a:pathLst>
                <a:path extrusionOk="0" h="34919" w="3492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9"/>
            <p:cNvSpPr/>
            <p:nvPr/>
          </p:nvSpPr>
          <p:spPr>
            <a:xfrm>
              <a:off x="3373025" y="3730175"/>
              <a:ext cx="873075" cy="872975"/>
            </a:xfrm>
            <a:custGeom>
              <a:rect b="b" l="l" r="r" t="t"/>
              <a:pathLst>
                <a:path extrusionOk="0" h="34919" w="34923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9"/>
            <p:cNvSpPr/>
            <p:nvPr/>
          </p:nvSpPr>
          <p:spPr>
            <a:xfrm>
              <a:off x="4246075" y="3730175"/>
              <a:ext cx="872975" cy="872975"/>
            </a:xfrm>
            <a:custGeom>
              <a:rect b="b" l="l" r="r" t="t"/>
              <a:pathLst>
                <a:path extrusionOk="0" h="34919" w="34919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9"/>
            <p:cNvSpPr/>
            <p:nvPr/>
          </p:nvSpPr>
          <p:spPr>
            <a:xfrm>
              <a:off x="3373025" y="4603125"/>
              <a:ext cx="873075" cy="873075"/>
            </a:xfrm>
            <a:custGeom>
              <a:rect b="b" l="l" r="r" t="t"/>
              <a:pathLst>
                <a:path extrusionOk="0" h="34923" w="34923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68" name="Google Shape;4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00" y="976400"/>
            <a:ext cx="7400723" cy="342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2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3" name="Google Shape;4173;p30"/>
          <p:cNvSpPr txBox="1"/>
          <p:nvPr>
            <p:ph type="title"/>
          </p:nvPr>
        </p:nvSpPr>
        <p:spPr>
          <a:xfrm>
            <a:off x="311700" y="2714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matic SC"/>
                <a:ea typeface="Amatic SC"/>
                <a:cs typeface="Amatic SC"/>
                <a:sym typeface="Amatic SC"/>
              </a:rPr>
              <a:t>SNAPS OF THE GAME</a:t>
            </a:r>
            <a:endParaRPr b="1" sz="4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174" name="Google Shape;4174;p30"/>
          <p:cNvPicPr preferRelativeResize="0"/>
          <p:nvPr/>
        </p:nvPicPr>
        <p:blipFill rotWithShape="1">
          <a:blip r:embed="rId3">
            <a:alphaModFix/>
          </a:blip>
          <a:srcRect b="0" l="0" r="0" t="882"/>
          <a:stretch/>
        </p:blipFill>
        <p:spPr>
          <a:xfrm>
            <a:off x="1443300" y="996925"/>
            <a:ext cx="2503549" cy="36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5" name="Google Shape;4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435" y="996925"/>
            <a:ext cx="2440015" cy="3728933"/>
          </a:xfrm>
          <a:prstGeom prst="rect">
            <a:avLst/>
          </a:prstGeom>
          <a:noFill/>
          <a:ln>
            <a:noFill/>
          </a:ln>
        </p:spPr>
      </p:pic>
      <p:sp>
        <p:nvSpPr>
          <p:cNvPr id="4176" name="Google Shape;4176;p30"/>
          <p:cNvSpPr txBox="1"/>
          <p:nvPr/>
        </p:nvSpPr>
        <p:spPr>
          <a:xfrm>
            <a:off x="1443312" y="4681850"/>
            <a:ext cx="2209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Fig: Starting Page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77" name="Google Shape;4177;p30"/>
          <p:cNvSpPr txBox="1"/>
          <p:nvPr/>
        </p:nvSpPr>
        <p:spPr>
          <a:xfrm>
            <a:off x="5075888" y="4681850"/>
            <a:ext cx="2209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Fig: Playing mode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178" name="Google Shape;4178;p30"/>
          <p:cNvGrpSpPr/>
          <p:nvPr/>
        </p:nvGrpSpPr>
        <p:grpSpPr>
          <a:xfrm>
            <a:off x="76194" y="154327"/>
            <a:ext cx="1129234" cy="806910"/>
            <a:chOff x="1217169" y="3770339"/>
            <a:chExt cx="1129234" cy="806910"/>
          </a:xfrm>
        </p:grpSpPr>
        <p:sp>
          <p:nvSpPr>
            <p:cNvPr id="4179" name="Google Shape;4179;p30"/>
            <p:cNvSpPr/>
            <p:nvPr/>
          </p:nvSpPr>
          <p:spPr>
            <a:xfrm>
              <a:off x="2237892" y="4468722"/>
              <a:ext cx="54824" cy="54855"/>
            </a:xfrm>
            <a:custGeom>
              <a:rect b="b" l="l" r="r" t="t"/>
              <a:pathLst>
                <a:path extrusionOk="0" h="3522" w="3520">
                  <a:moveTo>
                    <a:pt x="0" y="1"/>
                  </a:moveTo>
                  <a:lnTo>
                    <a:pt x="0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0"/>
            <p:cNvSpPr/>
            <p:nvPr/>
          </p:nvSpPr>
          <p:spPr>
            <a:xfrm>
              <a:off x="2237892" y="4361302"/>
              <a:ext cx="54824" cy="54840"/>
            </a:xfrm>
            <a:custGeom>
              <a:rect b="b" l="l" r="r" t="t"/>
              <a:pathLst>
                <a:path extrusionOk="0" h="3521" w="3520">
                  <a:moveTo>
                    <a:pt x="0" y="0"/>
                  </a:moveTo>
                  <a:lnTo>
                    <a:pt x="0" y="3520"/>
                  </a:lnTo>
                  <a:lnTo>
                    <a:pt x="3519" y="352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30"/>
            <p:cNvSpPr/>
            <p:nvPr/>
          </p:nvSpPr>
          <p:spPr>
            <a:xfrm>
              <a:off x="2238422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30"/>
            <p:cNvSpPr/>
            <p:nvPr/>
          </p:nvSpPr>
          <p:spPr>
            <a:xfrm>
              <a:off x="2237892" y="4307552"/>
              <a:ext cx="54824" cy="54824"/>
            </a:xfrm>
            <a:custGeom>
              <a:rect b="b" l="l" r="r" t="t"/>
              <a:pathLst>
                <a:path extrusionOk="0" h="3520" w="3520">
                  <a:moveTo>
                    <a:pt x="0" y="1"/>
                  </a:moveTo>
                  <a:lnTo>
                    <a:pt x="0" y="3520"/>
                  </a:lnTo>
                  <a:lnTo>
                    <a:pt x="3519" y="3520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30"/>
            <p:cNvSpPr/>
            <p:nvPr/>
          </p:nvSpPr>
          <p:spPr>
            <a:xfrm>
              <a:off x="2238422" y="430809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30"/>
            <p:cNvSpPr/>
            <p:nvPr/>
          </p:nvSpPr>
          <p:spPr>
            <a:xfrm>
              <a:off x="2237892" y="4253865"/>
              <a:ext cx="54824" cy="54777"/>
            </a:xfrm>
            <a:custGeom>
              <a:rect b="b" l="l" r="r" t="t"/>
              <a:pathLst>
                <a:path extrusionOk="0" h="3517" w="3520">
                  <a:moveTo>
                    <a:pt x="0" y="0"/>
                  </a:moveTo>
                  <a:lnTo>
                    <a:pt x="0" y="3517"/>
                  </a:lnTo>
                  <a:lnTo>
                    <a:pt x="3519" y="3517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30"/>
            <p:cNvSpPr/>
            <p:nvPr/>
          </p:nvSpPr>
          <p:spPr>
            <a:xfrm>
              <a:off x="2238422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0"/>
            <p:cNvSpPr/>
            <p:nvPr/>
          </p:nvSpPr>
          <p:spPr>
            <a:xfrm>
              <a:off x="2237892" y="4200131"/>
              <a:ext cx="54824" cy="54840"/>
            </a:xfrm>
            <a:custGeom>
              <a:rect b="b" l="l" r="r" t="t"/>
              <a:pathLst>
                <a:path extrusionOk="0" h="3521" w="3520">
                  <a:moveTo>
                    <a:pt x="0" y="0"/>
                  </a:moveTo>
                  <a:lnTo>
                    <a:pt x="0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30"/>
            <p:cNvSpPr/>
            <p:nvPr/>
          </p:nvSpPr>
          <p:spPr>
            <a:xfrm>
              <a:off x="2238422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30"/>
            <p:cNvSpPr/>
            <p:nvPr/>
          </p:nvSpPr>
          <p:spPr>
            <a:xfrm>
              <a:off x="2237892" y="4146398"/>
              <a:ext cx="54824" cy="54824"/>
            </a:xfrm>
            <a:custGeom>
              <a:rect b="b" l="l" r="r" t="t"/>
              <a:pathLst>
                <a:path extrusionOk="0" h="3520" w="3520">
                  <a:moveTo>
                    <a:pt x="0" y="0"/>
                  </a:moveTo>
                  <a:lnTo>
                    <a:pt x="0" y="3519"/>
                  </a:lnTo>
                  <a:lnTo>
                    <a:pt x="3519" y="3519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0"/>
            <p:cNvSpPr/>
            <p:nvPr/>
          </p:nvSpPr>
          <p:spPr>
            <a:xfrm>
              <a:off x="2238422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30"/>
            <p:cNvSpPr/>
            <p:nvPr/>
          </p:nvSpPr>
          <p:spPr>
            <a:xfrm>
              <a:off x="2237892" y="4092695"/>
              <a:ext cx="54824" cy="54777"/>
            </a:xfrm>
            <a:custGeom>
              <a:rect b="b" l="l" r="r" t="t"/>
              <a:pathLst>
                <a:path extrusionOk="0" h="3517" w="3520">
                  <a:moveTo>
                    <a:pt x="0" y="1"/>
                  </a:moveTo>
                  <a:lnTo>
                    <a:pt x="0" y="3517"/>
                  </a:lnTo>
                  <a:lnTo>
                    <a:pt x="3519" y="351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30"/>
            <p:cNvSpPr/>
            <p:nvPr/>
          </p:nvSpPr>
          <p:spPr>
            <a:xfrm>
              <a:off x="2238422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0"/>
            <p:cNvSpPr/>
            <p:nvPr/>
          </p:nvSpPr>
          <p:spPr>
            <a:xfrm>
              <a:off x="2237892" y="4038961"/>
              <a:ext cx="54824" cy="54824"/>
            </a:xfrm>
            <a:custGeom>
              <a:rect b="b" l="l" r="r" t="t"/>
              <a:pathLst>
                <a:path extrusionOk="0" h="3520" w="3520">
                  <a:moveTo>
                    <a:pt x="0" y="0"/>
                  </a:moveTo>
                  <a:lnTo>
                    <a:pt x="0" y="3519"/>
                  </a:lnTo>
                  <a:lnTo>
                    <a:pt x="3519" y="3519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30"/>
            <p:cNvSpPr/>
            <p:nvPr/>
          </p:nvSpPr>
          <p:spPr>
            <a:xfrm>
              <a:off x="2238422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30"/>
            <p:cNvSpPr/>
            <p:nvPr/>
          </p:nvSpPr>
          <p:spPr>
            <a:xfrm>
              <a:off x="2237892" y="3985196"/>
              <a:ext cx="54824" cy="54855"/>
            </a:xfrm>
            <a:custGeom>
              <a:rect b="b" l="l" r="r" t="t"/>
              <a:pathLst>
                <a:path extrusionOk="0" h="3522" w="3520">
                  <a:moveTo>
                    <a:pt x="0" y="1"/>
                  </a:moveTo>
                  <a:lnTo>
                    <a:pt x="0" y="3521"/>
                  </a:lnTo>
                  <a:lnTo>
                    <a:pt x="3519" y="3521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30"/>
            <p:cNvSpPr/>
            <p:nvPr/>
          </p:nvSpPr>
          <p:spPr>
            <a:xfrm>
              <a:off x="2238422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0"/>
            <p:cNvSpPr/>
            <p:nvPr/>
          </p:nvSpPr>
          <p:spPr>
            <a:xfrm>
              <a:off x="2237892" y="3931525"/>
              <a:ext cx="54824" cy="54793"/>
            </a:xfrm>
            <a:custGeom>
              <a:rect b="b" l="l" r="r" t="t"/>
              <a:pathLst>
                <a:path extrusionOk="0" h="3518" w="3520">
                  <a:moveTo>
                    <a:pt x="0" y="1"/>
                  </a:moveTo>
                  <a:lnTo>
                    <a:pt x="0" y="3517"/>
                  </a:lnTo>
                  <a:lnTo>
                    <a:pt x="3519" y="351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30"/>
            <p:cNvSpPr/>
            <p:nvPr/>
          </p:nvSpPr>
          <p:spPr>
            <a:xfrm>
              <a:off x="2238422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30"/>
            <p:cNvSpPr/>
            <p:nvPr/>
          </p:nvSpPr>
          <p:spPr>
            <a:xfrm>
              <a:off x="2237892" y="3877776"/>
              <a:ext cx="54824" cy="54840"/>
            </a:xfrm>
            <a:custGeom>
              <a:rect b="b" l="l" r="r" t="t"/>
              <a:pathLst>
                <a:path extrusionOk="0" h="3521" w="3520">
                  <a:moveTo>
                    <a:pt x="0" y="0"/>
                  </a:moveTo>
                  <a:lnTo>
                    <a:pt x="0" y="3521"/>
                  </a:lnTo>
                  <a:lnTo>
                    <a:pt x="3519" y="352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0"/>
            <p:cNvSpPr/>
            <p:nvPr/>
          </p:nvSpPr>
          <p:spPr>
            <a:xfrm>
              <a:off x="2238422" y="387832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0"/>
            <p:cNvSpPr/>
            <p:nvPr/>
          </p:nvSpPr>
          <p:spPr>
            <a:xfrm>
              <a:off x="2237892" y="3824042"/>
              <a:ext cx="54824" cy="54840"/>
            </a:xfrm>
            <a:custGeom>
              <a:rect b="b" l="l" r="r" t="t"/>
              <a:pathLst>
                <a:path extrusionOk="0" h="3521" w="3520">
                  <a:moveTo>
                    <a:pt x="0" y="0"/>
                  </a:moveTo>
                  <a:lnTo>
                    <a:pt x="0" y="3520"/>
                  </a:lnTo>
                  <a:lnTo>
                    <a:pt x="3519" y="3520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0"/>
            <p:cNvSpPr/>
            <p:nvPr/>
          </p:nvSpPr>
          <p:spPr>
            <a:xfrm>
              <a:off x="2238422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0"/>
            <p:cNvSpPr/>
            <p:nvPr/>
          </p:nvSpPr>
          <p:spPr>
            <a:xfrm>
              <a:off x="2184128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30"/>
            <p:cNvSpPr/>
            <p:nvPr/>
          </p:nvSpPr>
          <p:spPr>
            <a:xfrm>
              <a:off x="2184688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30"/>
            <p:cNvSpPr/>
            <p:nvPr/>
          </p:nvSpPr>
          <p:spPr>
            <a:xfrm>
              <a:off x="2184128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0"/>
            <p:cNvSpPr/>
            <p:nvPr/>
          </p:nvSpPr>
          <p:spPr>
            <a:xfrm>
              <a:off x="2184688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30"/>
            <p:cNvSpPr/>
            <p:nvPr/>
          </p:nvSpPr>
          <p:spPr>
            <a:xfrm>
              <a:off x="2184128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30"/>
            <p:cNvSpPr/>
            <p:nvPr/>
          </p:nvSpPr>
          <p:spPr>
            <a:xfrm>
              <a:off x="2184128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30"/>
            <p:cNvSpPr/>
            <p:nvPr/>
          </p:nvSpPr>
          <p:spPr>
            <a:xfrm>
              <a:off x="2184688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30"/>
            <p:cNvSpPr/>
            <p:nvPr/>
          </p:nvSpPr>
          <p:spPr>
            <a:xfrm>
              <a:off x="2184128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0"/>
            <p:cNvSpPr/>
            <p:nvPr/>
          </p:nvSpPr>
          <p:spPr>
            <a:xfrm>
              <a:off x="2184128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30"/>
            <p:cNvSpPr/>
            <p:nvPr/>
          </p:nvSpPr>
          <p:spPr>
            <a:xfrm>
              <a:off x="2184128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30"/>
            <p:cNvSpPr/>
            <p:nvPr/>
          </p:nvSpPr>
          <p:spPr>
            <a:xfrm>
              <a:off x="2184688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0"/>
            <p:cNvSpPr/>
            <p:nvPr/>
          </p:nvSpPr>
          <p:spPr>
            <a:xfrm>
              <a:off x="2184128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30"/>
            <p:cNvSpPr/>
            <p:nvPr/>
          </p:nvSpPr>
          <p:spPr>
            <a:xfrm>
              <a:off x="2184128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30"/>
            <p:cNvSpPr/>
            <p:nvPr/>
          </p:nvSpPr>
          <p:spPr>
            <a:xfrm>
              <a:off x="2184128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30"/>
            <p:cNvSpPr/>
            <p:nvPr/>
          </p:nvSpPr>
          <p:spPr>
            <a:xfrm>
              <a:off x="2184688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0"/>
            <p:cNvSpPr/>
            <p:nvPr/>
          </p:nvSpPr>
          <p:spPr>
            <a:xfrm>
              <a:off x="2184128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30"/>
            <p:cNvSpPr/>
            <p:nvPr/>
          </p:nvSpPr>
          <p:spPr>
            <a:xfrm>
              <a:off x="2184128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30"/>
            <p:cNvSpPr/>
            <p:nvPr/>
          </p:nvSpPr>
          <p:spPr>
            <a:xfrm>
              <a:off x="2184688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0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0"/>
            <p:cNvSpPr/>
            <p:nvPr/>
          </p:nvSpPr>
          <p:spPr>
            <a:xfrm>
              <a:off x="2130456" y="4468722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0"/>
            <p:cNvSpPr/>
            <p:nvPr/>
          </p:nvSpPr>
          <p:spPr>
            <a:xfrm>
              <a:off x="2130986" y="4469267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30"/>
            <p:cNvSpPr/>
            <p:nvPr/>
          </p:nvSpPr>
          <p:spPr>
            <a:xfrm>
              <a:off x="2130456" y="436130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30"/>
            <p:cNvSpPr/>
            <p:nvPr/>
          </p:nvSpPr>
          <p:spPr>
            <a:xfrm>
              <a:off x="2130986" y="4361831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30"/>
            <p:cNvSpPr/>
            <p:nvPr/>
          </p:nvSpPr>
          <p:spPr>
            <a:xfrm>
              <a:off x="2130456" y="4307552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1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FF3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30"/>
            <p:cNvSpPr/>
            <p:nvPr/>
          </p:nvSpPr>
          <p:spPr>
            <a:xfrm>
              <a:off x="2130986" y="4308097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0"/>
            <p:cNvSpPr/>
            <p:nvPr/>
          </p:nvSpPr>
          <p:spPr>
            <a:xfrm>
              <a:off x="2130456" y="425386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30"/>
            <p:cNvSpPr/>
            <p:nvPr/>
          </p:nvSpPr>
          <p:spPr>
            <a:xfrm>
              <a:off x="2130986" y="4254395"/>
              <a:ext cx="53718" cy="53718"/>
            </a:xfrm>
            <a:custGeom>
              <a:rect b="b" l="l" r="r" t="t"/>
              <a:pathLst>
                <a:path extrusionOk="0" h="3449" w="3449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30"/>
            <p:cNvSpPr/>
            <p:nvPr/>
          </p:nvSpPr>
          <p:spPr>
            <a:xfrm>
              <a:off x="2130456" y="420013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0"/>
            <p:cNvSpPr/>
            <p:nvPr/>
          </p:nvSpPr>
          <p:spPr>
            <a:xfrm>
              <a:off x="2130456" y="4146398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0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0"/>
            <p:cNvSpPr/>
            <p:nvPr/>
          </p:nvSpPr>
          <p:spPr>
            <a:xfrm>
              <a:off x="2130456" y="409269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0"/>
            <p:cNvSpPr/>
            <p:nvPr/>
          </p:nvSpPr>
          <p:spPr>
            <a:xfrm>
              <a:off x="2130986" y="4093225"/>
              <a:ext cx="53718" cy="53718"/>
            </a:xfrm>
            <a:custGeom>
              <a:rect b="b" l="l" r="r" t="t"/>
              <a:pathLst>
                <a:path extrusionOk="0" h="3449" w="3449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30"/>
            <p:cNvSpPr/>
            <p:nvPr/>
          </p:nvSpPr>
          <p:spPr>
            <a:xfrm>
              <a:off x="2130456" y="4038961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0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30"/>
            <p:cNvSpPr/>
            <p:nvPr/>
          </p:nvSpPr>
          <p:spPr>
            <a:xfrm>
              <a:off x="2130456" y="3985196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0"/>
            <p:cNvSpPr/>
            <p:nvPr/>
          </p:nvSpPr>
          <p:spPr>
            <a:xfrm>
              <a:off x="2130456" y="3931525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0"/>
            <p:cNvSpPr/>
            <p:nvPr/>
          </p:nvSpPr>
          <p:spPr>
            <a:xfrm>
              <a:off x="2130986" y="3932070"/>
              <a:ext cx="53718" cy="53703"/>
            </a:xfrm>
            <a:custGeom>
              <a:rect b="b" l="l" r="r" t="t"/>
              <a:pathLst>
                <a:path extrusionOk="0" h="3448" w="3449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30"/>
            <p:cNvSpPr/>
            <p:nvPr/>
          </p:nvSpPr>
          <p:spPr>
            <a:xfrm>
              <a:off x="2130456" y="3877776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30"/>
            <p:cNvSpPr/>
            <p:nvPr/>
          </p:nvSpPr>
          <p:spPr>
            <a:xfrm>
              <a:off x="2130456" y="382404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0"/>
            <p:cNvSpPr/>
            <p:nvPr/>
          </p:nvSpPr>
          <p:spPr>
            <a:xfrm>
              <a:off x="2130986" y="3824571"/>
              <a:ext cx="53718" cy="53765"/>
            </a:xfrm>
            <a:custGeom>
              <a:rect b="b" l="l" r="r" t="t"/>
              <a:pathLst>
                <a:path extrusionOk="0" h="3452" w="3449">
                  <a:moveTo>
                    <a:pt x="1" y="0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30"/>
            <p:cNvSpPr/>
            <p:nvPr/>
          </p:nvSpPr>
          <p:spPr>
            <a:xfrm>
              <a:off x="2076691" y="4468722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30"/>
            <p:cNvSpPr/>
            <p:nvPr/>
          </p:nvSpPr>
          <p:spPr>
            <a:xfrm>
              <a:off x="2077252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0"/>
            <p:cNvSpPr/>
            <p:nvPr/>
          </p:nvSpPr>
          <p:spPr>
            <a:xfrm>
              <a:off x="2076691" y="436130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0"/>
            <p:cNvSpPr/>
            <p:nvPr/>
          </p:nvSpPr>
          <p:spPr>
            <a:xfrm>
              <a:off x="2077252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30"/>
            <p:cNvSpPr/>
            <p:nvPr/>
          </p:nvSpPr>
          <p:spPr>
            <a:xfrm>
              <a:off x="2076691" y="4307552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30"/>
            <p:cNvSpPr/>
            <p:nvPr/>
          </p:nvSpPr>
          <p:spPr>
            <a:xfrm>
              <a:off x="2077252" y="430809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0"/>
            <p:cNvSpPr/>
            <p:nvPr/>
          </p:nvSpPr>
          <p:spPr>
            <a:xfrm>
              <a:off x="2076691" y="425386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0"/>
            <p:cNvSpPr/>
            <p:nvPr/>
          </p:nvSpPr>
          <p:spPr>
            <a:xfrm>
              <a:off x="2077252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0"/>
            <p:cNvSpPr/>
            <p:nvPr/>
          </p:nvSpPr>
          <p:spPr>
            <a:xfrm>
              <a:off x="2076691" y="420013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0"/>
            <p:cNvSpPr/>
            <p:nvPr/>
          </p:nvSpPr>
          <p:spPr>
            <a:xfrm>
              <a:off x="2077252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30"/>
            <p:cNvSpPr/>
            <p:nvPr/>
          </p:nvSpPr>
          <p:spPr>
            <a:xfrm>
              <a:off x="2076691" y="4146398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30"/>
            <p:cNvSpPr/>
            <p:nvPr/>
          </p:nvSpPr>
          <p:spPr>
            <a:xfrm>
              <a:off x="2077252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0"/>
            <p:cNvSpPr/>
            <p:nvPr/>
          </p:nvSpPr>
          <p:spPr>
            <a:xfrm>
              <a:off x="2076691" y="409269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30"/>
            <p:cNvSpPr/>
            <p:nvPr/>
          </p:nvSpPr>
          <p:spPr>
            <a:xfrm>
              <a:off x="2077252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30"/>
            <p:cNvSpPr/>
            <p:nvPr/>
          </p:nvSpPr>
          <p:spPr>
            <a:xfrm>
              <a:off x="2076691" y="4038961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0"/>
            <p:cNvSpPr/>
            <p:nvPr/>
          </p:nvSpPr>
          <p:spPr>
            <a:xfrm>
              <a:off x="2077252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0"/>
            <p:cNvSpPr/>
            <p:nvPr/>
          </p:nvSpPr>
          <p:spPr>
            <a:xfrm>
              <a:off x="2076691" y="3985196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0"/>
            <p:cNvSpPr/>
            <p:nvPr/>
          </p:nvSpPr>
          <p:spPr>
            <a:xfrm>
              <a:off x="2077252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0"/>
            <p:cNvSpPr/>
            <p:nvPr/>
          </p:nvSpPr>
          <p:spPr>
            <a:xfrm>
              <a:off x="2076691" y="3931525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30"/>
            <p:cNvSpPr/>
            <p:nvPr/>
          </p:nvSpPr>
          <p:spPr>
            <a:xfrm>
              <a:off x="2077252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30"/>
            <p:cNvSpPr/>
            <p:nvPr/>
          </p:nvSpPr>
          <p:spPr>
            <a:xfrm>
              <a:off x="2076691" y="3877776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30"/>
            <p:cNvSpPr/>
            <p:nvPr/>
          </p:nvSpPr>
          <p:spPr>
            <a:xfrm>
              <a:off x="2077252" y="387832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0"/>
            <p:cNvSpPr/>
            <p:nvPr/>
          </p:nvSpPr>
          <p:spPr>
            <a:xfrm>
              <a:off x="2076691" y="382404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30"/>
            <p:cNvSpPr/>
            <p:nvPr/>
          </p:nvSpPr>
          <p:spPr>
            <a:xfrm>
              <a:off x="2077252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30"/>
            <p:cNvSpPr/>
            <p:nvPr/>
          </p:nvSpPr>
          <p:spPr>
            <a:xfrm>
              <a:off x="2022957" y="4468722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0"/>
            <p:cNvSpPr/>
            <p:nvPr/>
          </p:nvSpPr>
          <p:spPr>
            <a:xfrm>
              <a:off x="2023518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0"/>
            <p:cNvSpPr/>
            <p:nvPr/>
          </p:nvSpPr>
          <p:spPr>
            <a:xfrm>
              <a:off x="2022957" y="436130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0"/>
            <p:cNvSpPr/>
            <p:nvPr/>
          </p:nvSpPr>
          <p:spPr>
            <a:xfrm>
              <a:off x="2023518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30"/>
            <p:cNvSpPr/>
            <p:nvPr/>
          </p:nvSpPr>
          <p:spPr>
            <a:xfrm>
              <a:off x="2022957" y="4307552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30"/>
            <p:cNvSpPr/>
            <p:nvPr/>
          </p:nvSpPr>
          <p:spPr>
            <a:xfrm>
              <a:off x="2023518" y="430809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30"/>
            <p:cNvSpPr/>
            <p:nvPr/>
          </p:nvSpPr>
          <p:spPr>
            <a:xfrm>
              <a:off x="2022957" y="425386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0"/>
            <p:cNvSpPr/>
            <p:nvPr/>
          </p:nvSpPr>
          <p:spPr>
            <a:xfrm>
              <a:off x="2022957" y="420013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0"/>
            <p:cNvSpPr/>
            <p:nvPr/>
          </p:nvSpPr>
          <p:spPr>
            <a:xfrm>
              <a:off x="2022957" y="4146398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30"/>
            <p:cNvSpPr/>
            <p:nvPr/>
          </p:nvSpPr>
          <p:spPr>
            <a:xfrm>
              <a:off x="2022957" y="409269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30"/>
            <p:cNvSpPr/>
            <p:nvPr/>
          </p:nvSpPr>
          <p:spPr>
            <a:xfrm>
              <a:off x="2022957" y="4038961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0"/>
            <p:cNvSpPr/>
            <p:nvPr/>
          </p:nvSpPr>
          <p:spPr>
            <a:xfrm>
              <a:off x="2022957" y="3985196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0"/>
            <p:cNvSpPr/>
            <p:nvPr/>
          </p:nvSpPr>
          <p:spPr>
            <a:xfrm>
              <a:off x="2022957" y="3931525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30"/>
            <p:cNvSpPr/>
            <p:nvPr/>
          </p:nvSpPr>
          <p:spPr>
            <a:xfrm>
              <a:off x="2022957" y="3877776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30"/>
            <p:cNvSpPr/>
            <p:nvPr/>
          </p:nvSpPr>
          <p:spPr>
            <a:xfrm>
              <a:off x="2023518" y="387832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30"/>
            <p:cNvSpPr/>
            <p:nvPr/>
          </p:nvSpPr>
          <p:spPr>
            <a:xfrm>
              <a:off x="2022957" y="382404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30"/>
            <p:cNvSpPr/>
            <p:nvPr/>
          </p:nvSpPr>
          <p:spPr>
            <a:xfrm>
              <a:off x="2023518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30"/>
            <p:cNvSpPr/>
            <p:nvPr/>
          </p:nvSpPr>
          <p:spPr>
            <a:xfrm>
              <a:off x="1969286" y="4468722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0"/>
            <p:cNvSpPr/>
            <p:nvPr/>
          </p:nvSpPr>
          <p:spPr>
            <a:xfrm>
              <a:off x="1969831" y="446926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0"/>
            <p:cNvSpPr/>
            <p:nvPr/>
          </p:nvSpPr>
          <p:spPr>
            <a:xfrm>
              <a:off x="1969286" y="436130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30"/>
            <p:cNvSpPr/>
            <p:nvPr/>
          </p:nvSpPr>
          <p:spPr>
            <a:xfrm>
              <a:off x="1969831" y="436183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30"/>
            <p:cNvSpPr/>
            <p:nvPr/>
          </p:nvSpPr>
          <p:spPr>
            <a:xfrm>
              <a:off x="1969286" y="4307552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1" y="1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30"/>
            <p:cNvSpPr/>
            <p:nvPr/>
          </p:nvSpPr>
          <p:spPr>
            <a:xfrm>
              <a:off x="1969286" y="425386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0"/>
            <p:cNvSpPr/>
            <p:nvPr/>
          </p:nvSpPr>
          <p:spPr>
            <a:xfrm>
              <a:off x="1969831" y="4254395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0"/>
            <p:cNvSpPr/>
            <p:nvPr/>
          </p:nvSpPr>
          <p:spPr>
            <a:xfrm>
              <a:off x="1969286" y="420013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30"/>
            <p:cNvSpPr/>
            <p:nvPr/>
          </p:nvSpPr>
          <p:spPr>
            <a:xfrm>
              <a:off x="1969831" y="420066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30"/>
            <p:cNvSpPr/>
            <p:nvPr/>
          </p:nvSpPr>
          <p:spPr>
            <a:xfrm>
              <a:off x="1969286" y="4146398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30"/>
            <p:cNvSpPr/>
            <p:nvPr/>
          </p:nvSpPr>
          <p:spPr>
            <a:xfrm>
              <a:off x="1969831" y="414692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0"/>
            <p:cNvSpPr/>
            <p:nvPr/>
          </p:nvSpPr>
          <p:spPr>
            <a:xfrm>
              <a:off x="1969286" y="409269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0"/>
            <p:cNvSpPr/>
            <p:nvPr/>
          </p:nvSpPr>
          <p:spPr>
            <a:xfrm>
              <a:off x="1969831" y="4093225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0"/>
            <p:cNvSpPr/>
            <p:nvPr/>
          </p:nvSpPr>
          <p:spPr>
            <a:xfrm>
              <a:off x="1969286" y="4038961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0"/>
            <p:cNvSpPr/>
            <p:nvPr/>
          </p:nvSpPr>
          <p:spPr>
            <a:xfrm>
              <a:off x="1969831" y="403949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30"/>
            <p:cNvSpPr/>
            <p:nvPr/>
          </p:nvSpPr>
          <p:spPr>
            <a:xfrm>
              <a:off x="1969286" y="3985196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30"/>
            <p:cNvSpPr/>
            <p:nvPr/>
          </p:nvSpPr>
          <p:spPr>
            <a:xfrm>
              <a:off x="1969831" y="398575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0"/>
            <p:cNvSpPr/>
            <p:nvPr/>
          </p:nvSpPr>
          <p:spPr>
            <a:xfrm>
              <a:off x="1969286" y="3931525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0"/>
            <p:cNvSpPr/>
            <p:nvPr/>
          </p:nvSpPr>
          <p:spPr>
            <a:xfrm>
              <a:off x="1969831" y="3932070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30"/>
            <p:cNvSpPr/>
            <p:nvPr/>
          </p:nvSpPr>
          <p:spPr>
            <a:xfrm>
              <a:off x="1969286" y="3877776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30"/>
            <p:cNvSpPr/>
            <p:nvPr/>
          </p:nvSpPr>
          <p:spPr>
            <a:xfrm>
              <a:off x="1969286" y="382404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0"/>
            <p:cNvSpPr/>
            <p:nvPr/>
          </p:nvSpPr>
          <p:spPr>
            <a:xfrm>
              <a:off x="1969831" y="3824571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0"/>
            <p:cNvSpPr/>
            <p:nvPr/>
          </p:nvSpPr>
          <p:spPr>
            <a:xfrm>
              <a:off x="1915537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30"/>
            <p:cNvSpPr/>
            <p:nvPr/>
          </p:nvSpPr>
          <p:spPr>
            <a:xfrm>
              <a:off x="1916082" y="446926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30"/>
            <p:cNvSpPr/>
            <p:nvPr/>
          </p:nvSpPr>
          <p:spPr>
            <a:xfrm>
              <a:off x="1915537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0"/>
            <p:cNvSpPr/>
            <p:nvPr/>
          </p:nvSpPr>
          <p:spPr>
            <a:xfrm>
              <a:off x="1916082" y="436183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0"/>
            <p:cNvSpPr/>
            <p:nvPr/>
          </p:nvSpPr>
          <p:spPr>
            <a:xfrm>
              <a:off x="1915537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1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0"/>
            <p:cNvSpPr/>
            <p:nvPr/>
          </p:nvSpPr>
          <p:spPr>
            <a:xfrm>
              <a:off x="1915537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0"/>
            <p:cNvSpPr/>
            <p:nvPr/>
          </p:nvSpPr>
          <p:spPr>
            <a:xfrm>
              <a:off x="1916082" y="425439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30"/>
            <p:cNvSpPr/>
            <p:nvPr/>
          </p:nvSpPr>
          <p:spPr>
            <a:xfrm>
              <a:off x="1915537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30"/>
            <p:cNvSpPr/>
            <p:nvPr/>
          </p:nvSpPr>
          <p:spPr>
            <a:xfrm>
              <a:off x="1916082" y="420066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0"/>
            <p:cNvSpPr/>
            <p:nvPr/>
          </p:nvSpPr>
          <p:spPr>
            <a:xfrm>
              <a:off x="1915537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0" y="3519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0"/>
            <p:cNvSpPr/>
            <p:nvPr/>
          </p:nvSpPr>
          <p:spPr>
            <a:xfrm>
              <a:off x="1916082" y="414692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0"/>
            <p:cNvSpPr/>
            <p:nvPr/>
          </p:nvSpPr>
          <p:spPr>
            <a:xfrm>
              <a:off x="1915537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1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0"/>
            <p:cNvSpPr/>
            <p:nvPr/>
          </p:nvSpPr>
          <p:spPr>
            <a:xfrm>
              <a:off x="1916082" y="409322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30"/>
            <p:cNvSpPr/>
            <p:nvPr/>
          </p:nvSpPr>
          <p:spPr>
            <a:xfrm>
              <a:off x="1915537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0" y="3519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30"/>
            <p:cNvSpPr/>
            <p:nvPr/>
          </p:nvSpPr>
          <p:spPr>
            <a:xfrm>
              <a:off x="1916082" y="403949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0"/>
            <p:cNvSpPr/>
            <p:nvPr/>
          </p:nvSpPr>
          <p:spPr>
            <a:xfrm>
              <a:off x="1915537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30"/>
            <p:cNvSpPr/>
            <p:nvPr/>
          </p:nvSpPr>
          <p:spPr>
            <a:xfrm>
              <a:off x="1916082" y="398575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30"/>
            <p:cNvSpPr/>
            <p:nvPr/>
          </p:nvSpPr>
          <p:spPr>
            <a:xfrm>
              <a:off x="1915537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1"/>
                  </a:moveTo>
                  <a:lnTo>
                    <a:pt x="0" y="3517"/>
                  </a:lnTo>
                  <a:lnTo>
                    <a:pt x="3520" y="3517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0"/>
            <p:cNvSpPr/>
            <p:nvPr/>
          </p:nvSpPr>
          <p:spPr>
            <a:xfrm>
              <a:off x="1916082" y="3932070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0"/>
            <p:cNvSpPr/>
            <p:nvPr/>
          </p:nvSpPr>
          <p:spPr>
            <a:xfrm>
              <a:off x="1915537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0" y="3521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0"/>
            <p:cNvSpPr/>
            <p:nvPr/>
          </p:nvSpPr>
          <p:spPr>
            <a:xfrm>
              <a:off x="1915537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0" y="3520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0"/>
            <p:cNvSpPr/>
            <p:nvPr/>
          </p:nvSpPr>
          <p:spPr>
            <a:xfrm>
              <a:off x="1916082" y="3824571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0"/>
            <p:cNvSpPr/>
            <p:nvPr/>
          </p:nvSpPr>
          <p:spPr>
            <a:xfrm>
              <a:off x="1861787" y="4468722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30"/>
            <p:cNvSpPr/>
            <p:nvPr/>
          </p:nvSpPr>
          <p:spPr>
            <a:xfrm>
              <a:off x="1862332" y="446926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30"/>
            <p:cNvSpPr/>
            <p:nvPr/>
          </p:nvSpPr>
          <p:spPr>
            <a:xfrm>
              <a:off x="1861787" y="436130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30"/>
            <p:cNvSpPr/>
            <p:nvPr/>
          </p:nvSpPr>
          <p:spPr>
            <a:xfrm>
              <a:off x="1862332" y="436183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0"/>
            <p:cNvSpPr/>
            <p:nvPr/>
          </p:nvSpPr>
          <p:spPr>
            <a:xfrm>
              <a:off x="1861787" y="4307552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0"/>
            <p:cNvSpPr/>
            <p:nvPr/>
          </p:nvSpPr>
          <p:spPr>
            <a:xfrm>
              <a:off x="1861787" y="425386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0"/>
            <p:cNvSpPr/>
            <p:nvPr/>
          </p:nvSpPr>
          <p:spPr>
            <a:xfrm>
              <a:off x="1862332" y="425439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0" y="1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0"/>
            <p:cNvSpPr/>
            <p:nvPr/>
          </p:nvSpPr>
          <p:spPr>
            <a:xfrm>
              <a:off x="1861787" y="420013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30"/>
            <p:cNvSpPr/>
            <p:nvPr/>
          </p:nvSpPr>
          <p:spPr>
            <a:xfrm>
              <a:off x="1862332" y="420066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30"/>
            <p:cNvSpPr/>
            <p:nvPr/>
          </p:nvSpPr>
          <p:spPr>
            <a:xfrm>
              <a:off x="1861787" y="4146398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30"/>
            <p:cNvSpPr/>
            <p:nvPr/>
          </p:nvSpPr>
          <p:spPr>
            <a:xfrm>
              <a:off x="1862332" y="414692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30"/>
            <p:cNvSpPr/>
            <p:nvPr/>
          </p:nvSpPr>
          <p:spPr>
            <a:xfrm>
              <a:off x="1861787" y="409269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30"/>
            <p:cNvSpPr/>
            <p:nvPr/>
          </p:nvSpPr>
          <p:spPr>
            <a:xfrm>
              <a:off x="1862332" y="409322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0" y="1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30"/>
            <p:cNvSpPr/>
            <p:nvPr/>
          </p:nvSpPr>
          <p:spPr>
            <a:xfrm>
              <a:off x="1861787" y="4038961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0"/>
            <p:cNvSpPr/>
            <p:nvPr/>
          </p:nvSpPr>
          <p:spPr>
            <a:xfrm>
              <a:off x="1862332" y="403949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30"/>
            <p:cNvSpPr/>
            <p:nvPr/>
          </p:nvSpPr>
          <p:spPr>
            <a:xfrm>
              <a:off x="1861787" y="3985196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30"/>
            <p:cNvSpPr/>
            <p:nvPr/>
          </p:nvSpPr>
          <p:spPr>
            <a:xfrm>
              <a:off x="1862332" y="398575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30"/>
            <p:cNvSpPr/>
            <p:nvPr/>
          </p:nvSpPr>
          <p:spPr>
            <a:xfrm>
              <a:off x="1861787" y="3931525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0"/>
            <p:cNvSpPr/>
            <p:nvPr/>
          </p:nvSpPr>
          <p:spPr>
            <a:xfrm>
              <a:off x="1862332" y="3932070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30"/>
            <p:cNvSpPr/>
            <p:nvPr/>
          </p:nvSpPr>
          <p:spPr>
            <a:xfrm>
              <a:off x="1861787" y="3877776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30"/>
            <p:cNvSpPr/>
            <p:nvPr/>
          </p:nvSpPr>
          <p:spPr>
            <a:xfrm>
              <a:off x="1861787" y="382404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30"/>
            <p:cNvSpPr/>
            <p:nvPr/>
          </p:nvSpPr>
          <p:spPr>
            <a:xfrm>
              <a:off x="1862332" y="3824571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0"/>
                  </a:moveTo>
                  <a:lnTo>
                    <a:pt x="0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30"/>
            <p:cNvSpPr/>
            <p:nvPr/>
          </p:nvSpPr>
          <p:spPr>
            <a:xfrm>
              <a:off x="1808116" y="4468722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30"/>
            <p:cNvSpPr/>
            <p:nvPr/>
          </p:nvSpPr>
          <p:spPr>
            <a:xfrm>
              <a:off x="1808661" y="446926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30"/>
            <p:cNvSpPr/>
            <p:nvPr/>
          </p:nvSpPr>
          <p:spPr>
            <a:xfrm>
              <a:off x="1808116" y="4361302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30"/>
            <p:cNvSpPr/>
            <p:nvPr/>
          </p:nvSpPr>
          <p:spPr>
            <a:xfrm>
              <a:off x="1808661" y="436183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30"/>
            <p:cNvSpPr/>
            <p:nvPr/>
          </p:nvSpPr>
          <p:spPr>
            <a:xfrm>
              <a:off x="1808116" y="4307552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1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30"/>
            <p:cNvSpPr/>
            <p:nvPr/>
          </p:nvSpPr>
          <p:spPr>
            <a:xfrm>
              <a:off x="1808116" y="4253865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30"/>
            <p:cNvSpPr/>
            <p:nvPr/>
          </p:nvSpPr>
          <p:spPr>
            <a:xfrm>
              <a:off x="1808661" y="4254395"/>
              <a:ext cx="53687" cy="53718"/>
            </a:xfrm>
            <a:custGeom>
              <a:rect b="b" l="l" r="r" t="t"/>
              <a:pathLst>
                <a:path extrusionOk="0" h="3449" w="3447">
                  <a:moveTo>
                    <a:pt x="0" y="1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30"/>
            <p:cNvSpPr/>
            <p:nvPr/>
          </p:nvSpPr>
          <p:spPr>
            <a:xfrm>
              <a:off x="1808116" y="420013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30"/>
            <p:cNvSpPr/>
            <p:nvPr/>
          </p:nvSpPr>
          <p:spPr>
            <a:xfrm>
              <a:off x="1808661" y="420066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30"/>
            <p:cNvSpPr/>
            <p:nvPr/>
          </p:nvSpPr>
          <p:spPr>
            <a:xfrm>
              <a:off x="1808116" y="4146398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30"/>
            <p:cNvSpPr/>
            <p:nvPr/>
          </p:nvSpPr>
          <p:spPr>
            <a:xfrm>
              <a:off x="1808661" y="414692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30"/>
            <p:cNvSpPr/>
            <p:nvPr/>
          </p:nvSpPr>
          <p:spPr>
            <a:xfrm>
              <a:off x="1808116" y="4092695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30"/>
            <p:cNvSpPr/>
            <p:nvPr/>
          </p:nvSpPr>
          <p:spPr>
            <a:xfrm>
              <a:off x="1808661" y="4093225"/>
              <a:ext cx="53687" cy="53718"/>
            </a:xfrm>
            <a:custGeom>
              <a:rect b="b" l="l" r="r" t="t"/>
              <a:pathLst>
                <a:path extrusionOk="0" h="3449" w="3447">
                  <a:moveTo>
                    <a:pt x="0" y="1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30"/>
            <p:cNvSpPr/>
            <p:nvPr/>
          </p:nvSpPr>
          <p:spPr>
            <a:xfrm>
              <a:off x="1808116" y="4038961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30"/>
            <p:cNvSpPr/>
            <p:nvPr/>
          </p:nvSpPr>
          <p:spPr>
            <a:xfrm>
              <a:off x="1808661" y="403949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30"/>
            <p:cNvSpPr/>
            <p:nvPr/>
          </p:nvSpPr>
          <p:spPr>
            <a:xfrm>
              <a:off x="1808116" y="3985196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30"/>
            <p:cNvSpPr/>
            <p:nvPr/>
          </p:nvSpPr>
          <p:spPr>
            <a:xfrm>
              <a:off x="1808661" y="398575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30"/>
            <p:cNvSpPr/>
            <p:nvPr/>
          </p:nvSpPr>
          <p:spPr>
            <a:xfrm>
              <a:off x="1808116" y="3931525"/>
              <a:ext cx="54793" cy="54793"/>
            </a:xfrm>
            <a:custGeom>
              <a:rect b="b" l="l" r="r" t="t"/>
              <a:pathLst>
                <a:path extrusionOk="0" h="3518" w="3518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30"/>
            <p:cNvSpPr/>
            <p:nvPr/>
          </p:nvSpPr>
          <p:spPr>
            <a:xfrm>
              <a:off x="1808661" y="3932070"/>
              <a:ext cx="53687" cy="53703"/>
            </a:xfrm>
            <a:custGeom>
              <a:rect b="b" l="l" r="r" t="t"/>
              <a:pathLst>
                <a:path extrusionOk="0" h="3448" w="3447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30"/>
            <p:cNvSpPr/>
            <p:nvPr/>
          </p:nvSpPr>
          <p:spPr>
            <a:xfrm>
              <a:off x="1808116" y="3877776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30"/>
            <p:cNvSpPr/>
            <p:nvPr/>
          </p:nvSpPr>
          <p:spPr>
            <a:xfrm>
              <a:off x="1808116" y="3824042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30"/>
            <p:cNvSpPr/>
            <p:nvPr/>
          </p:nvSpPr>
          <p:spPr>
            <a:xfrm>
              <a:off x="1808661" y="3824571"/>
              <a:ext cx="53687" cy="53765"/>
            </a:xfrm>
            <a:custGeom>
              <a:rect b="b" l="l" r="r" t="t"/>
              <a:pathLst>
                <a:path extrusionOk="0" h="3452" w="3447">
                  <a:moveTo>
                    <a:pt x="0" y="0"/>
                  </a:moveTo>
                  <a:lnTo>
                    <a:pt x="0" y="3452"/>
                  </a:lnTo>
                  <a:lnTo>
                    <a:pt x="3446" y="3452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30"/>
            <p:cNvSpPr/>
            <p:nvPr/>
          </p:nvSpPr>
          <p:spPr>
            <a:xfrm>
              <a:off x="1754367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30"/>
            <p:cNvSpPr/>
            <p:nvPr/>
          </p:nvSpPr>
          <p:spPr>
            <a:xfrm>
              <a:off x="1754896" y="4469267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30"/>
            <p:cNvSpPr/>
            <p:nvPr/>
          </p:nvSpPr>
          <p:spPr>
            <a:xfrm>
              <a:off x="1754367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30"/>
            <p:cNvSpPr/>
            <p:nvPr/>
          </p:nvSpPr>
          <p:spPr>
            <a:xfrm>
              <a:off x="1754896" y="4361831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30"/>
            <p:cNvSpPr/>
            <p:nvPr/>
          </p:nvSpPr>
          <p:spPr>
            <a:xfrm>
              <a:off x="1754367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30"/>
            <p:cNvSpPr/>
            <p:nvPr/>
          </p:nvSpPr>
          <p:spPr>
            <a:xfrm>
              <a:off x="1754367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30"/>
            <p:cNvSpPr/>
            <p:nvPr/>
          </p:nvSpPr>
          <p:spPr>
            <a:xfrm>
              <a:off x="1754896" y="4254395"/>
              <a:ext cx="53780" cy="53718"/>
            </a:xfrm>
            <a:custGeom>
              <a:rect b="b" l="l" r="r" t="t"/>
              <a:pathLst>
                <a:path extrusionOk="0" h="3449" w="3453">
                  <a:moveTo>
                    <a:pt x="1" y="1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30"/>
            <p:cNvSpPr/>
            <p:nvPr/>
          </p:nvSpPr>
          <p:spPr>
            <a:xfrm>
              <a:off x="1754367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30"/>
            <p:cNvSpPr/>
            <p:nvPr/>
          </p:nvSpPr>
          <p:spPr>
            <a:xfrm>
              <a:off x="1754896" y="4200661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30"/>
            <p:cNvSpPr/>
            <p:nvPr/>
          </p:nvSpPr>
          <p:spPr>
            <a:xfrm>
              <a:off x="1754367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30"/>
            <p:cNvSpPr/>
            <p:nvPr/>
          </p:nvSpPr>
          <p:spPr>
            <a:xfrm>
              <a:off x="1754896" y="4146927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30"/>
            <p:cNvSpPr/>
            <p:nvPr/>
          </p:nvSpPr>
          <p:spPr>
            <a:xfrm>
              <a:off x="1754367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30"/>
            <p:cNvSpPr/>
            <p:nvPr/>
          </p:nvSpPr>
          <p:spPr>
            <a:xfrm>
              <a:off x="1754896" y="4093225"/>
              <a:ext cx="53780" cy="53718"/>
            </a:xfrm>
            <a:custGeom>
              <a:rect b="b" l="l" r="r" t="t"/>
              <a:pathLst>
                <a:path extrusionOk="0" h="3449" w="3453">
                  <a:moveTo>
                    <a:pt x="1" y="1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30"/>
            <p:cNvSpPr/>
            <p:nvPr/>
          </p:nvSpPr>
          <p:spPr>
            <a:xfrm>
              <a:off x="1754367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30"/>
            <p:cNvSpPr/>
            <p:nvPr/>
          </p:nvSpPr>
          <p:spPr>
            <a:xfrm>
              <a:off x="1754896" y="4039491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30"/>
            <p:cNvSpPr/>
            <p:nvPr/>
          </p:nvSpPr>
          <p:spPr>
            <a:xfrm>
              <a:off x="1754367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30"/>
            <p:cNvSpPr/>
            <p:nvPr/>
          </p:nvSpPr>
          <p:spPr>
            <a:xfrm>
              <a:off x="1754896" y="3985757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1"/>
                  </a:moveTo>
                  <a:lnTo>
                    <a:pt x="1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30"/>
            <p:cNvSpPr/>
            <p:nvPr/>
          </p:nvSpPr>
          <p:spPr>
            <a:xfrm>
              <a:off x="1754367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30"/>
            <p:cNvSpPr/>
            <p:nvPr/>
          </p:nvSpPr>
          <p:spPr>
            <a:xfrm>
              <a:off x="1754896" y="3932070"/>
              <a:ext cx="53780" cy="53703"/>
            </a:xfrm>
            <a:custGeom>
              <a:rect b="b" l="l" r="r" t="t"/>
              <a:pathLst>
                <a:path extrusionOk="0" h="3448" w="3453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30"/>
            <p:cNvSpPr/>
            <p:nvPr/>
          </p:nvSpPr>
          <p:spPr>
            <a:xfrm>
              <a:off x="1754367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30"/>
            <p:cNvSpPr/>
            <p:nvPr/>
          </p:nvSpPr>
          <p:spPr>
            <a:xfrm>
              <a:off x="1754367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30"/>
            <p:cNvSpPr/>
            <p:nvPr/>
          </p:nvSpPr>
          <p:spPr>
            <a:xfrm>
              <a:off x="1754896" y="3824571"/>
              <a:ext cx="53780" cy="53765"/>
            </a:xfrm>
            <a:custGeom>
              <a:rect b="b" l="l" r="r" t="t"/>
              <a:pathLst>
                <a:path extrusionOk="0" h="3452" w="3453">
                  <a:moveTo>
                    <a:pt x="1" y="0"/>
                  </a:moveTo>
                  <a:lnTo>
                    <a:pt x="1" y="3452"/>
                  </a:lnTo>
                  <a:lnTo>
                    <a:pt x="3452" y="3452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30"/>
            <p:cNvSpPr/>
            <p:nvPr/>
          </p:nvSpPr>
          <p:spPr>
            <a:xfrm>
              <a:off x="1700633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30"/>
            <p:cNvSpPr/>
            <p:nvPr/>
          </p:nvSpPr>
          <p:spPr>
            <a:xfrm>
              <a:off x="1701162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30"/>
            <p:cNvSpPr/>
            <p:nvPr/>
          </p:nvSpPr>
          <p:spPr>
            <a:xfrm>
              <a:off x="1700633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30"/>
            <p:cNvSpPr/>
            <p:nvPr/>
          </p:nvSpPr>
          <p:spPr>
            <a:xfrm>
              <a:off x="1701162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30"/>
            <p:cNvSpPr/>
            <p:nvPr/>
          </p:nvSpPr>
          <p:spPr>
            <a:xfrm>
              <a:off x="1700633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30"/>
            <p:cNvSpPr/>
            <p:nvPr/>
          </p:nvSpPr>
          <p:spPr>
            <a:xfrm>
              <a:off x="1700633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30"/>
            <p:cNvSpPr/>
            <p:nvPr/>
          </p:nvSpPr>
          <p:spPr>
            <a:xfrm>
              <a:off x="1701162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30"/>
            <p:cNvSpPr/>
            <p:nvPr/>
          </p:nvSpPr>
          <p:spPr>
            <a:xfrm>
              <a:off x="1700633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30"/>
            <p:cNvSpPr/>
            <p:nvPr/>
          </p:nvSpPr>
          <p:spPr>
            <a:xfrm>
              <a:off x="1701162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30"/>
            <p:cNvSpPr/>
            <p:nvPr/>
          </p:nvSpPr>
          <p:spPr>
            <a:xfrm>
              <a:off x="1700633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30"/>
            <p:cNvSpPr/>
            <p:nvPr/>
          </p:nvSpPr>
          <p:spPr>
            <a:xfrm>
              <a:off x="1701162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30"/>
            <p:cNvSpPr/>
            <p:nvPr/>
          </p:nvSpPr>
          <p:spPr>
            <a:xfrm>
              <a:off x="1700633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30"/>
            <p:cNvSpPr/>
            <p:nvPr/>
          </p:nvSpPr>
          <p:spPr>
            <a:xfrm>
              <a:off x="1701162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30"/>
            <p:cNvSpPr/>
            <p:nvPr/>
          </p:nvSpPr>
          <p:spPr>
            <a:xfrm>
              <a:off x="1700633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30"/>
            <p:cNvSpPr/>
            <p:nvPr/>
          </p:nvSpPr>
          <p:spPr>
            <a:xfrm>
              <a:off x="1701162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30"/>
            <p:cNvSpPr/>
            <p:nvPr/>
          </p:nvSpPr>
          <p:spPr>
            <a:xfrm>
              <a:off x="1700633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30"/>
            <p:cNvSpPr/>
            <p:nvPr/>
          </p:nvSpPr>
          <p:spPr>
            <a:xfrm>
              <a:off x="1701162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30"/>
            <p:cNvSpPr/>
            <p:nvPr/>
          </p:nvSpPr>
          <p:spPr>
            <a:xfrm>
              <a:off x="1700633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30"/>
            <p:cNvSpPr/>
            <p:nvPr/>
          </p:nvSpPr>
          <p:spPr>
            <a:xfrm>
              <a:off x="1701162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30"/>
            <p:cNvSpPr/>
            <p:nvPr/>
          </p:nvSpPr>
          <p:spPr>
            <a:xfrm>
              <a:off x="1700633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30"/>
            <p:cNvSpPr/>
            <p:nvPr/>
          </p:nvSpPr>
          <p:spPr>
            <a:xfrm>
              <a:off x="1700633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30"/>
            <p:cNvSpPr/>
            <p:nvPr/>
          </p:nvSpPr>
          <p:spPr>
            <a:xfrm>
              <a:off x="1701162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30"/>
            <p:cNvSpPr/>
            <p:nvPr/>
          </p:nvSpPr>
          <p:spPr>
            <a:xfrm>
              <a:off x="1646930" y="4468722"/>
              <a:ext cx="54808" cy="54855"/>
            </a:xfrm>
            <a:custGeom>
              <a:rect b="b" l="l" r="r" t="t"/>
              <a:pathLst>
                <a:path extrusionOk="0" h="3522" w="3519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30"/>
            <p:cNvSpPr/>
            <p:nvPr/>
          </p:nvSpPr>
          <p:spPr>
            <a:xfrm>
              <a:off x="1647491" y="446926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30"/>
            <p:cNvSpPr/>
            <p:nvPr/>
          </p:nvSpPr>
          <p:spPr>
            <a:xfrm>
              <a:off x="1646930" y="4361302"/>
              <a:ext cx="54808" cy="54840"/>
            </a:xfrm>
            <a:custGeom>
              <a:rect b="b" l="l" r="r" t="t"/>
              <a:pathLst>
                <a:path extrusionOk="0" h="3521" w="3519">
                  <a:moveTo>
                    <a:pt x="1" y="0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30"/>
            <p:cNvSpPr/>
            <p:nvPr/>
          </p:nvSpPr>
          <p:spPr>
            <a:xfrm>
              <a:off x="1647491" y="436183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30"/>
            <p:cNvSpPr/>
            <p:nvPr/>
          </p:nvSpPr>
          <p:spPr>
            <a:xfrm>
              <a:off x="1646930" y="4307552"/>
              <a:ext cx="54808" cy="54824"/>
            </a:xfrm>
            <a:custGeom>
              <a:rect b="b" l="l" r="r" t="t"/>
              <a:pathLst>
                <a:path extrusionOk="0" h="3520" w="3519">
                  <a:moveTo>
                    <a:pt x="1" y="1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30"/>
            <p:cNvSpPr/>
            <p:nvPr/>
          </p:nvSpPr>
          <p:spPr>
            <a:xfrm>
              <a:off x="1646930" y="4253865"/>
              <a:ext cx="54808" cy="54777"/>
            </a:xfrm>
            <a:custGeom>
              <a:rect b="b" l="l" r="r" t="t"/>
              <a:pathLst>
                <a:path extrusionOk="0" h="3517" w="3519">
                  <a:moveTo>
                    <a:pt x="1" y="0"/>
                  </a:moveTo>
                  <a:lnTo>
                    <a:pt x="1" y="3517"/>
                  </a:lnTo>
                  <a:lnTo>
                    <a:pt x="3518" y="3517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30"/>
            <p:cNvSpPr/>
            <p:nvPr/>
          </p:nvSpPr>
          <p:spPr>
            <a:xfrm>
              <a:off x="1647491" y="4254395"/>
              <a:ext cx="53687" cy="53718"/>
            </a:xfrm>
            <a:custGeom>
              <a:rect b="b" l="l" r="r" t="t"/>
              <a:pathLst>
                <a:path extrusionOk="0" h="3449" w="3447">
                  <a:moveTo>
                    <a:pt x="0" y="1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30"/>
            <p:cNvSpPr/>
            <p:nvPr/>
          </p:nvSpPr>
          <p:spPr>
            <a:xfrm>
              <a:off x="1646930" y="4200131"/>
              <a:ext cx="54808" cy="54840"/>
            </a:xfrm>
            <a:custGeom>
              <a:rect b="b" l="l" r="r" t="t"/>
              <a:pathLst>
                <a:path extrusionOk="0" h="3521" w="3519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30"/>
            <p:cNvSpPr/>
            <p:nvPr/>
          </p:nvSpPr>
          <p:spPr>
            <a:xfrm>
              <a:off x="1647491" y="420066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30"/>
            <p:cNvSpPr/>
            <p:nvPr/>
          </p:nvSpPr>
          <p:spPr>
            <a:xfrm>
              <a:off x="1646930" y="4146398"/>
              <a:ext cx="54808" cy="54824"/>
            </a:xfrm>
            <a:custGeom>
              <a:rect b="b" l="l" r="r" t="t"/>
              <a:pathLst>
                <a:path extrusionOk="0" h="3520" w="3519">
                  <a:moveTo>
                    <a:pt x="1" y="0"/>
                  </a:moveTo>
                  <a:lnTo>
                    <a:pt x="1" y="3519"/>
                  </a:lnTo>
                  <a:lnTo>
                    <a:pt x="3518" y="3519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30"/>
            <p:cNvSpPr/>
            <p:nvPr/>
          </p:nvSpPr>
          <p:spPr>
            <a:xfrm>
              <a:off x="1647491" y="414692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30"/>
            <p:cNvSpPr/>
            <p:nvPr/>
          </p:nvSpPr>
          <p:spPr>
            <a:xfrm>
              <a:off x="1646930" y="4092695"/>
              <a:ext cx="54808" cy="54777"/>
            </a:xfrm>
            <a:custGeom>
              <a:rect b="b" l="l" r="r" t="t"/>
              <a:pathLst>
                <a:path extrusionOk="0" h="3517" w="3519">
                  <a:moveTo>
                    <a:pt x="1" y="1"/>
                  </a:moveTo>
                  <a:lnTo>
                    <a:pt x="1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4" name="Google Shape;4424;p30"/>
            <p:cNvSpPr/>
            <p:nvPr/>
          </p:nvSpPr>
          <p:spPr>
            <a:xfrm>
              <a:off x="1647491" y="4093225"/>
              <a:ext cx="53687" cy="53718"/>
            </a:xfrm>
            <a:custGeom>
              <a:rect b="b" l="l" r="r" t="t"/>
              <a:pathLst>
                <a:path extrusionOk="0" h="3449" w="3447">
                  <a:moveTo>
                    <a:pt x="0" y="1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30"/>
            <p:cNvSpPr/>
            <p:nvPr/>
          </p:nvSpPr>
          <p:spPr>
            <a:xfrm>
              <a:off x="1646930" y="4038961"/>
              <a:ext cx="54808" cy="54824"/>
            </a:xfrm>
            <a:custGeom>
              <a:rect b="b" l="l" r="r" t="t"/>
              <a:pathLst>
                <a:path extrusionOk="0" h="3520" w="3519">
                  <a:moveTo>
                    <a:pt x="1" y="0"/>
                  </a:moveTo>
                  <a:lnTo>
                    <a:pt x="1" y="3519"/>
                  </a:lnTo>
                  <a:lnTo>
                    <a:pt x="3518" y="3519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30"/>
            <p:cNvSpPr/>
            <p:nvPr/>
          </p:nvSpPr>
          <p:spPr>
            <a:xfrm>
              <a:off x="1647491" y="4039491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30"/>
            <p:cNvSpPr/>
            <p:nvPr/>
          </p:nvSpPr>
          <p:spPr>
            <a:xfrm>
              <a:off x="1646930" y="3985196"/>
              <a:ext cx="54808" cy="54855"/>
            </a:xfrm>
            <a:custGeom>
              <a:rect b="b" l="l" r="r" t="t"/>
              <a:pathLst>
                <a:path extrusionOk="0" h="3522" w="3519">
                  <a:moveTo>
                    <a:pt x="1" y="1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30"/>
            <p:cNvSpPr/>
            <p:nvPr/>
          </p:nvSpPr>
          <p:spPr>
            <a:xfrm>
              <a:off x="1647491" y="3985757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1"/>
                  </a:moveTo>
                  <a:lnTo>
                    <a:pt x="0" y="3451"/>
                  </a:lnTo>
                  <a:lnTo>
                    <a:pt x="3447" y="3451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30"/>
            <p:cNvSpPr/>
            <p:nvPr/>
          </p:nvSpPr>
          <p:spPr>
            <a:xfrm>
              <a:off x="1646930" y="3931525"/>
              <a:ext cx="54808" cy="54793"/>
            </a:xfrm>
            <a:custGeom>
              <a:rect b="b" l="l" r="r" t="t"/>
              <a:pathLst>
                <a:path extrusionOk="0" h="3518" w="3519">
                  <a:moveTo>
                    <a:pt x="1" y="1"/>
                  </a:moveTo>
                  <a:lnTo>
                    <a:pt x="1" y="3517"/>
                  </a:lnTo>
                  <a:lnTo>
                    <a:pt x="3518" y="3517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30"/>
            <p:cNvSpPr/>
            <p:nvPr/>
          </p:nvSpPr>
          <p:spPr>
            <a:xfrm>
              <a:off x="1647491" y="3932070"/>
              <a:ext cx="53687" cy="53703"/>
            </a:xfrm>
            <a:custGeom>
              <a:rect b="b" l="l" r="r" t="t"/>
              <a:pathLst>
                <a:path extrusionOk="0" h="3448" w="3447">
                  <a:moveTo>
                    <a:pt x="0" y="0"/>
                  </a:moveTo>
                  <a:lnTo>
                    <a:pt x="0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30"/>
            <p:cNvSpPr/>
            <p:nvPr/>
          </p:nvSpPr>
          <p:spPr>
            <a:xfrm>
              <a:off x="1646930" y="3877776"/>
              <a:ext cx="54808" cy="54840"/>
            </a:xfrm>
            <a:custGeom>
              <a:rect b="b" l="l" r="r" t="t"/>
              <a:pathLst>
                <a:path extrusionOk="0" h="3521" w="3519">
                  <a:moveTo>
                    <a:pt x="1" y="0"/>
                  </a:moveTo>
                  <a:lnTo>
                    <a:pt x="1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30"/>
            <p:cNvSpPr/>
            <p:nvPr/>
          </p:nvSpPr>
          <p:spPr>
            <a:xfrm>
              <a:off x="1646930" y="3824042"/>
              <a:ext cx="54808" cy="54840"/>
            </a:xfrm>
            <a:custGeom>
              <a:rect b="b" l="l" r="r" t="t"/>
              <a:pathLst>
                <a:path extrusionOk="0" h="3521" w="3519">
                  <a:moveTo>
                    <a:pt x="1" y="0"/>
                  </a:moveTo>
                  <a:lnTo>
                    <a:pt x="1" y="3520"/>
                  </a:lnTo>
                  <a:lnTo>
                    <a:pt x="3518" y="3520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30"/>
            <p:cNvSpPr/>
            <p:nvPr/>
          </p:nvSpPr>
          <p:spPr>
            <a:xfrm>
              <a:off x="1647491" y="3824571"/>
              <a:ext cx="53687" cy="53765"/>
            </a:xfrm>
            <a:custGeom>
              <a:rect b="b" l="l" r="r" t="t"/>
              <a:pathLst>
                <a:path extrusionOk="0" h="3452" w="3447">
                  <a:moveTo>
                    <a:pt x="0" y="0"/>
                  </a:moveTo>
                  <a:lnTo>
                    <a:pt x="0" y="3452"/>
                  </a:lnTo>
                  <a:lnTo>
                    <a:pt x="3447" y="3452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30"/>
            <p:cNvSpPr/>
            <p:nvPr/>
          </p:nvSpPr>
          <p:spPr>
            <a:xfrm>
              <a:off x="1593196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30"/>
            <p:cNvSpPr/>
            <p:nvPr/>
          </p:nvSpPr>
          <p:spPr>
            <a:xfrm>
              <a:off x="1593726" y="446926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30"/>
            <p:cNvSpPr/>
            <p:nvPr/>
          </p:nvSpPr>
          <p:spPr>
            <a:xfrm>
              <a:off x="1593196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30"/>
            <p:cNvSpPr/>
            <p:nvPr/>
          </p:nvSpPr>
          <p:spPr>
            <a:xfrm>
              <a:off x="1593726" y="436183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30"/>
            <p:cNvSpPr/>
            <p:nvPr/>
          </p:nvSpPr>
          <p:spPr>
            <a:xfrm>
              <a:off x="1593196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30"/>
            <p:cNvSpPr/>
            <p:nvPr/>
          </p:nvSpPr>
          <p:spPr>
            <a:xfrm>
              <a:off x="1593196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0"/>
            <p:cNvSpPr/>
            <p:nvPr/>
          </p:nvSpPr>
          <p:spPr>
            <a:xfrm>
              <a:off x="1593726" y="425439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0"/>
            <p:cNvSpPr/>
            <p:nvPr/>
          </p:nvSpPr>
          <p:spPr>
            <a:xfrm>
              <a:off x="1593196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0"/>
            <p:cNvSpPr/>
            <p:nvPr/>
          </p:nvSpPr>
          <p:spPr>
            <a:xfrm>
              <a:off x="1593726" y="420066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0"/>
            <p:cNvSpPr/>
            <p:nvPr/>
          </p:nvSpPr>
          <p:spPr>
            <a:xfrm>
              <a:off x="1593196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0"/>
            <p:cNvSpPr/>
            <p:nvPr/>
          </p:nvSpPr>
          <p:spPr>
            <a:xfrm>
              <a:off x="1593726" y="414692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0"/>
            <p:cNvSpPr/>
            <p:nvPr/>
          </p:nvSpPr>
          <p:spPr>
            <a:xfrm>
              <a:off x="1593196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0"/>
            <p:cNvSpPr/>
            <p:nvPr/>
          </p:nvSpPr>
          <p:spPr>
            <a:xfrm>
              <a:off x="1593726" y="4093225"/>
              <a:ext cx="53765" cy="53718"/>
            </a:xfrm>
            <a:custGeom>
              <a:rect b="b" l="l" r="r" t="t"/>
              <a:pathLst>
                <a:path extrusionOk="0" h="3449" w="3452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0"/>
            <p:cNvSpPr/>
            <p:nvPr/>
          </p:nvSpPr>
          <p:spPr>
            <a:xfrm>
              <a:off x="1593196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0"/>
            <p:cNvSpPr/>
            <p:nvPr/>
          </p:nvSpPr>
          <p:spPr>
            <a:xfrm>
              <a:off x="1593726" y="4039491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0"/>
            <p:cNvSpPr/>
            <p:nvPr/>
          </p:nvSpPr>
          <p:spPr>
            <a:xfrm>
              <a:off x="1593196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0"/>
            <p:cNvSpPr/>
            <p:nvPr/>
          </p:nvSpPr>
          <p:spPr>
            <a:xfrm>
              <a:off x="1593726" y="3985757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0"/>
            <p:cNvSpPr/>
            <p:nvPr/>
          </p:nvSpPr>
          <p:spPr>
            <a:xfrm>
              <a:off x="1593196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0"/>
            <p:cNvSpPr/>
            <p:nvPr/>
          </p:nvSpPr>
          <p:spPr>
            <a:xfrm>
              <a:off x="1593726" y="3932070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30"/>
            <p:cNvSpPr/>
            <p:nvPr/>
          </p:nvSpPr>
          <p:spPr>
            <a:xfrm>
              <a:off x="1593196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30"/>
            <p:cNvSpPr/>
            <p:nvPr/>
          </p:nvSpPr>
          <p:spPr>
            <a:xfrm>
              <a:off x="1593196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0"/>
            <p:cNvSpPr/>
            <p:nvPr/>
          </p:nvSpPr>
          <p:spPr>
            <a:xfrm>
              <a:off x="1593726" y="3824571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0"/>
            <p:cNvSpPr/>
            <p:nvPr/>
          </p:nvSpPr>
          <p:spPr>
            <a:xfrm>
              <a:off x="1539463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0"/>
            <p:cNvSpPr/>
            <p:nvPr/>
          </p:nvSpPr>
          <p:spPr>
            <a:xfrm>
              <a:off x="1539992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0"/>
            <p:cNvSpPr/>
            <p:nvPr/>
          </p:nvSpPr>
          <p:spPr>
            <a:xfrm>
              <a:off x="1539463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0"/>
            <p:cNvSpPr/>
            <p:nvPr/>
          </p:nvSpPr>
          <p:spPr>
            <a:xfrm>
              <a:off x="1539992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0"/>
            <p:cNvSpPr/>
            <p:nvPr/>
          </p:nvSpPr>
          <p:spPr>
            <a:xfrm>
              <a:off x="1539463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1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0"/>
            <p:cNvSpPr/>
            <p:nvPr/>
          </p:nvSpPr>
          <p:spPr>
            <a:xfrm>
              <a:off x="1539463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0"/>
            <p:cNvSpPr/>
            <p:nvPr/>
          </p:nvSpPr>
          <p:spPr>
            <a:xfrm>
              <a:off x="1539992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0"/>
            <p:cNvSpPr/>
            <p:nvPr/>
          </p:nvSpPr>
          <p:spPr>
            <a:xfrm>
              <a:off x="1539463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0"/>
            <p:cNvSpPr/>
            <p:nvPr/>
          </p:nvSpPr>
          <p:spPr>
            <a:xfrm>
              <a:off x="1539992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0"/>
            <p:cNvSpPr/>
            <p:nvPr/>
          </p:nvSpPr>
          <p:spPr>
            <a:xfrm>
              <a:off x="1539463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0"/>
            <p:cNvSpPr/>
            <p:nvPr/>
          </p:nvSpPr>
          <p:spPr>
            <a:xfrm>
              <a:off x="1539992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0"/>
            <p:cNvSpPr/>
            <p:nvPr/>
          </p:nvSpPr>
          <p:spPr>
            <a:xfrm>
              <a:off x="1539463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0"/>
            <p:cNvSpPr/>
            <p:nvPr/>
          </p:nvSpPr>
          <p:spPr>
            <a:xfrm>
              <a:off x="1539992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1" y="1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0"/>
            <p:cNvSpPr/>
            <p:nvPr/>
          </p:nvSpPr>
          <p:spPr>
            <a:xfrm>
              <a:off x="1539463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0" y="0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0"/>
            <p:cNvSpPr/>
            <p:nvPr/>
          </p:nvSpPr>
          <p:spPr>
            <a:xfrm>
              <a:off x="1539992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0"/>
            <p:cNvSpPr/>
            <p:nvPr/>
          </p:nvSpPr>
          <p:spPr>
            <a:xfrm>
              <a:off x="1539463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0"/>
            <p:cNvSpPr/>
            <p:nvPr/>
          </p:nvSpPr>
          <p:spPr>
            <a:xfrm>
              <a:off x="1539992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0"/>
            <p:cNvSpPr/>
            <p:nvPr/>
          </p:nvSpPr>
          <p:spPr>
            <a:xfrm>
              <a:off x="1539463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0" y="1"/>
                  </a:moveTo>
                  <a:lnTo>
                    <a:pt x="0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0"/>
            <p:cNvSpPr/>
            <p:nvPr/>
          </p:nvSpPr>
          <p:spPr>
            <a:xfrm>
              <a:off x="1539992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0"/>
            <p:cNvSpPr/>
            <p:nvPr/>
          </p:nvSpPr>
          <p:spPr>
            <a:xfrm>
              <a:off x="1539463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0"/>
            <p:cNvSpPr/>
            <p:nvPr/>
          </p:nvSpPr>
          <p:spPr>
            <a:xfrm>
              <a:off x="1539463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0"/>
            <p:cNvSpPr/>
            <p:nvPr/>
          </p:nvSpPr>
          <p:spPr>
            <a:xfrm>
              <a:off x="1539992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0"/>
                  </a:moveTo>
                  <a:lnTo>
                    <a:pt x="1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0"/>
            <p:cNvSpPr/>
            <p:nvPr/>
          </p:nvSpPr>
          <p:spPr>
            <a:xfrm>
              <a:off x="1485760" y="4468722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0"/>
            <p:cNvSpPr/>
            <p:nvPr/>
          </p:nvSpPr>
          <p:spPr>
            <a:xfrm>
              <a:off x="1486305" y="446926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0"/>
            <p:cNvSpPr/>
            <p:nvPr/>
          </p:nvSpPr>
          <p:spPr>
            <a:xfrm>
              <a:off x="1485760" y="4361302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0"/>
            <p:cNvSpPr/>
            <p:nvPr/>
          </p:nvSpPr>
          <p:spPr>
            <a:xfrm>
              <a:off x="1486305" y="436183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0"/>
            <p:cNvSpPr/>
            <p:nvPr/>
          </p:nvSpPr>
          <p:spPr>
            <a:xfrm>
              <a:off x="1485760" y="4307552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1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0"/>
            <p:cNvSpPr/>
            <p:nvPr/>
          </p:nvSpPr>
          <p:spPr>
            <a:xfrm>
              <a:off x="1485760" y="4253865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0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0"/>
            <p:cNvSpPr/>
            <p:nvPr/>
          </p:nvSpPr>
          <p:spPr>
            <a:xfrm>
              <a:off x="1486305" y="4254395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0"/>
            <p:cNvSpPr/>
            <p:nvPr/>
          </p:nvSpPr>
          <p:spPr>
            <a:xfrm>
              <a:off x="1485760" y="420013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0"/>
            <p:cNvSpPr/>
            <p:nvPr/>
          </p:nvSpPr>
          <p:spPr>
            <a:xfrm>
              <a:off x="1486305" y="420066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0"/>
            <p:cNvSpPr/>
            <p:nvPr/>
          </p:nvSpPr>
          <p:spPr>
            <a:xfrm>
              <a:off x="1485760" y="4146398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0"/>
            <p:cNvSpPr/>
            <p:nvPr/>
          </p:nvSpPr>
          <p:spPr>
            <a:xfrm>
              <a:off x="1486305" y="414692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0"/>
            <p:cNvSpPr/>
            <p:nvPr/>
          </p:nvSpPr>
          <p:spPr>
            <a:xfrm>
              <a:off x="1485760" y="4092695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0"/>
            <p:cNvSpPr/>
            <p:nvPr/>
          </p:nvSpPr>
          <p:spPr>
            <a:xfrm>
              <a:off x="1486305" y="4093225"/>
              <a:ext cx="53703" cy="53718"/>
            </a:xfrm>
            <a:custGeom>
              <a:rect b="b" l="l" r="r" t="t"/>
              <a:pathLst>
                <a:path extrusionOk="0" h="3449" w="3448">
                  <a:moveTo>
                    <a:pt x="0" y="1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0"/>
            <p:cNvSpPr/>
            <p:nvPr/>
          </p:nvSpPr>
          <p:spPr>
            <a:xfrm>
              <a:off x="1485760" y="4038961"/>
              <a:ext cx="54793" cy="54824"/>
            </a:xfrm>
            <a:custGeom>
              <a:rect b="b" l="l" r="r" t="t"/>
              <a:pathLst>
                <a:path extrusionOk="0" h="3520" w="3518">
                  <a:moveTo>
                    <a:pt x="1" y="0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0"/>
            <p:cNvSpPr/>
            <p:nvPr/>
          </p:nvSpPr>
          <p:spPr>
            <a:xfrm>
              <a:off x="1486305" y="4039491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0"/>
            <p:cNvSpPr/>
            <p:nvPr/>
          </p:nvSpPr>
          <p:spPr>
            <a:xfrm>
              <a:off x="1485760" y="3985196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0"/>
            <p:cNvSpPr/>
            <p:nvPr/>
          </p:nvSpPr>
          <p:spPr>
            <a:xfrm>
              <a:off x="1486305" y="3985757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1"/>
                  </a:moveTo>
                  <a:lnTo>
                    <a:pt x="0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0"/>
            <p:cNvSpPr/>
            <p:nvPr/>
          </p:nvSpPr>
          <p:spPr>
            <a:xfrm>
              <a:off x="1485760" y="3931525"/>
              <a:ext cx="54793" cy="54793"/>
            </a:xfrm>
            <a:custGeom>
              <a:rect b="b" l="l" r="r" t="t"/>
              <a:pathLst>
                <a:path extrusionOk="0" h="3518" w="3518">
                  <a:moveTo>
                    <a:pt x="1" y="1"/>
                  </a:moveTo>
                  <a:lnTo>
                    <a:pt x="1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0"/>
            <p:cNvSpPr/>
            <p:nvPr/>
          </p:nvSpPr>
          <p:spPr>
            <a:xfrm>
              <a:off x="1486305" y="3932070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0"/>
            <p:cNvSpPr/>
            <p:nvPr/>
          </p:nvSpPr>
          <p:spPr>
            <a:xfrm>
              <a:off x="1485760" y="3877776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0"/>
            <p:cNvSpPr/>
            <p:nvPr/>
          </p:nvSpPr>
          <p:spPr>
            <a:xfrm>
              <a:off x="1485760" y="3824042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0"/>
            <p:cNvSpPr/>
            <p:nvPr/>
          </p:nvSpPr>
          <p:spPr>
            <a:xfrm>
              <a:off x="1486305" y="3824571"/>
              <a:ext cx="53703" cy="53765"/>
            </a:xfrm>
            <a:custGeom>
              <a:rect b="b" l="l" r="r" t="t"/>
              <a:pathLst>
                <a:path extrusionOk="0" h="3452" w="3448">
                  <a:moveTo>
                    <a:pt x="0" y="0"/>
                  </a:moveTo>
                  <a:lnTo>
                    <a:pt x="0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0"/>
            <p:cNvSpPr/>
            <p:nvPr/>
          </p:nvSpPr>
          <p:spPr>
            <a:xfrm>
              <a:off x="1432026" y="4468722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0"/>
            <p:cNvSpPr/>
            <p:nvPr/>
          </p:nvSpPr>
          <p:spPr>
            <a:xfrm>
              <a:off x="1432572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0"/>
            <p:cNvSpPr/>
            <p:nvPr/>
          </p:nvSpPr>
          <p:spPr>
            <a:xfrm>
              <a:off x="1432026" y="436130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0"/>
            <p:cNvSpPr/>
            <p:nvPr/>
          </p:nvSpPr>
          <p:spPr>
            <a:xfrm>
              <a:off x="1432572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0"/>
            <p:cNvSpPr/>
            <p:nvPr/>
          </p:nvSpPr>
          <p:spPr>
            <a:xfrm>
              <a:off x="1432026" y="4307552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0"/>
            <p:cNvSpPr/>
            <p:nvPr/>
          </p:nvSpPr>
          <p:spPr>
            <a:xfrm>
              <a:off x="1432026" y="425386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9D6E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0"/>
            <p:cNvSpPr/>
            <p:nvPr/>
          </p:nvSpPr>
          <p:spPr>
            <a:xfrm>
              <a:off x="1432572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0"/>
            <p:cNvSpPr/>
            <p:nvPr/>
          </p:nvSpPr>
          <p:spPr>
            <a:xfrm>
              <a:off x="1432026" y="4200131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0"/>
            <p:cNvSpPr/>
            <p:nvPr/>
          </p:nvSpPr>
          <p:spPr>
            <a:xfrm>
              <a:off x="1432572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0"/>
            <p:cNvSpPr/>
            <p:nvPr/>
          </p:nvSpPr>
          <p:spPr>
            <a:xfrm>
              <a:off x="1432026" y="4146398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0"/>
            <p:cNvSpPr/>
            <p:nvPr/>
          </p:nvSpPr>
          <p:spPr>
            <a:xfrm>
              <a:off x="1432572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1432026" y="4092695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1432572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1432026" y="4038961"/>
              <a:ext cx="54840" cy="54824"/>
            </a:xfrm>
            <a:custGeom>
              <a:rect b="b" l="l" r="r" t="t"/>
              <a:pathLst>
                <a:path extrusionOk="0" h="3520" w="3521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1432572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1432026" y="3985196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1432572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0"/>
            <p:cNvSpPr/>
            <p:nvPr/>
          </p:nvSpPr>
          <p:spPr>
            <a:xfrm>
              <a:off x="1432026" y="3931525"/>
              <a:ext cx="54840" cy="54793"/>
            </a:xfrm>
            <a:custGeom>
              <a:rect b="b" l="l" r="r" t="t"/>
              <a:pathLst>
                <a:path extrusionOk="0" h="3518" w="3521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0"/>
            <p:cNvSpPr/>
            <p:nvPr/>
          </p:nvSpPr>
          <p:spPr>
            <a:xfrm>
              <a:off x="1432572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0"/>
            <p:cNvSpPr/>
            <p:nvPr/>
          </p:nvSpPr>
          <p:spPr>
            <a:xfrm>
              <a:off x="1432026" y="3877776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>
              <a:off x="1432026" y="3824042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>
              <a:off x="1432572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0"/>
            <p:cNvSpPr/>
            <p:nvPr/>
          </p:nvSpPr>
          <p:spPr>
            <a:xfrm>
              <a:off x="1378339" y="4468722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0"/>
            <p:cNvSpPr/>
            <p:nvPr/>
          </p:nvSpPr>
          <p:spPr>
            <a:xfrm>
              <a:off x="1378869" y="4469267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>
              <a:off x="1378339" y="436130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>
              <a:off x="1378869" y="4361831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>
              <a:off x="1378339" y="4307552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1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>
              <a:off x="1378339" y="425386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0"/>
            <p:cNvSpPr/>
            <p:nvPr/>
          </p:nvSpPr>
          <p:spPr>
            <a:xfrm>
              <a:off x="1378869" y="4254395"/>
              <a:ext cx="53718" cy="53718"/>
            </a:xfrm>
            <a:custGeom>
              <a:rect b="b" l="l" r="r" t="t"/>
              <a:pathLst>
                <a:path extrusionOk="0" h="3449" w="3449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0"/>
            <p:cNvSpPr/>
            <p:nvPr/>
          </p:nvSpPr>
          <p:spPr>
            <a:xfrm>
              <a:off x="1378339" y="4200131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0"/>
            <p:cNvSpPr/>
            <p:nvPr/>
          </p:nvSpPr>
          <p:spPr>
            <a:xfrm>
              <a:off x="1378869" y="4200911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0"/>
            <p:cNvSpPr/>
            <p:nvPr/>
          </p:nvSpPr>
          <p:spPr>
            <a:xfrm>
              <a:off x="1378339" y="4146398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0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0"/>
            <p:cNvSpPr/>
            <p:nvPr/>
          </p:nvSpPr>
          <p:spPr>
            <a:xfrm>
              <a:off x="1378869" y="4147177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0"/>
            <p:cNvSpPr/>
            <p:nvPr/>
          </p:nvSpPr>
          <p:spPr>
            <a:xfrm>
              <a:off x="1378339" y="4092695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30"/>
            <p:cNvSpPr/>
            <p:nvPr/>
          </p:nvSpPr>
          <p:spPr>
            <a:xfrm>
              <a:off x="1378869" y="4093475"/>
              <a:ext cx="53718" cy="53718"/>
            </a:xfrm>
            <a:custGeom>
              <a:rect b="b" l="l" r="r" t="t"/>
              <a:pathLst>
                <a:path extrusionOk="0" h="3449" w="3449">
                  <a:moveTo>
                    <a:pt x="1" y="1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30"/>
            <p:cNvSpPr/>
            <p:nvPr/>
          </p:nvSpPr>
          <p:spPr>
            <a:xfrm>
              <a:off x="1378339" y="4038961"/>
              <a:ext cx="54777" cy="54824"/>
            </a:xfrm>
            <a:custGeom>
              <a:rect b="b" l="l" r="r" t="t"/>
              <a:pathLst>
                <a:path extrusionOk="0" h="3520" w="3517">
                  <a:moveTo>
                    <a:pt x="0" y="0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30"/>
            <p:cNvSpPr/>
            <p:nvPr/>
          </p:nvSpPr>
          <p:spPr>
            <a:xfrm>
              <a:off x="1378869" y="4039741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30"/>
            <p:cNvSpPr/>
            <p:nvPr/>
          </p:nvSpPr>
          <p:spPr>
            <a:xfrm>
              <a:off x="1378339" y="3985196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30"/>
            <p:cNvSpPr/>
            <p:nvPr/>
          </p:nvSpPr>
          <p:spPr>
            <a:xfrm>
              <a:off x="1378869" y="3986007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1"/>
                  </a:moveTo>
                  <a:lnTo>
                    <a:pt x="1" y="3451"/>
                  </a:lnTo>
                  <a:lnTo>
                    <a:pt x="3448" y="3451"/>
                  </a:lnTo>
                  <a:lnTo>
                    <a:pt x="344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30"/>
            <p:cNvSpPr/>
            <p:nvPr/>
          </p:nvSpPr>
          <p:spPr>
            <a:xfrm>
              <a:off x="1378339" y="3931525"/>
              <a:ext cx="54777" cy="54793"/>
            </a:xfrm>
            <a:custGeom>
              <a:rect b="b" l="l" r="r" t="t"/>
              <a:pathLst>
                <a:path extrusionOk="0" h="3518" w="3517">
                  <a:moveTo>
                    <a:pt x="0" y="1"/>
                  </a:moveTo>
                  <a:lnTo>
                    <a:pt x="0" y="3517"/>
                  </a:lnTo>
                  <a:lnTo>
                    <a:pt x="3517" y="3517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CAA3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30"/>
            <p:cNvSpPr/>
            <p:nvPr/>
          </p:nvSpPr>
          <p:spPr>
            <a:xfrm>
              <a:off x="1378869" y="3932320"/>
              <a:ext cx="53718" cy="53703"/>
            </a:xfrm>
            <a:custGeom>
              <a:rect b="b" l="l" r="r" t="t"/>
              <a:pathLst>
                <a:path extrusionOk="0" h="3448" w="3449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30"/>
            <p:cNvSpPr/>
            <p:nvPr/>
          </p:nvSpPr>
          <p:spPr>
            <a:xfrm>
              <a:off x="1378339" y="3877776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30"/>
            <p:cNvSpPr/>
            <p:nvPr/>
          </p:nvSpPr>
          <p:spPr>
            <a:xfrm>
              <a:off x="1378339" y="3824042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0"/>
                  </a:lnTo>
                  <a:lnTo>
                    <a:pt x="3517" y="3520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E0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30"/>
            <p:cNvSpPr/>
            <p:nvPr/>
          </p:nvSpPr>
          <p:spPr>
            <a:xfrm>
              <a:off x="1378869" y="3824571"/>
              <a:ext cx="53718" cy="53765"/>
            </a:xfrm>
            <a:custGeom>
              <a:rect b="b" l="l" r="r" t="t"/>
              <a:pathLst>
                <a:path extrusionOk="0" h="3452" w="3449">
                  <a:moveTo>
                    <a:pt x="1" y="0"/>
                  </a:moveTo>
                  <a:lnTo>
                    <a:pt x="1" y="3452"/>
                  </a:lnTo>
                  <a:lnTo>
                    <a:pt x="3448" y="3452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30"/>
            <p:cNvSpPr/>
            <p:nvPr/>
          </p:nvSpPr>
          <p:spPr>
            <a:xfrm>
              <a:off x="1324590" y="4468722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30"/>
            <p:cNvSpPr/>
            <p:nvPr/>
          </p:nvSpPr>
          <p:spPr>
            <a:xfrm>
              <a:off x="1325135" y="446926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30"/>
            <p:cNvSpPr/>
            <p:nvPr/>
          </p:nvSpPr>
          <p:spPr>
            <a:xfrm>
              <a:off x="1324590" y="436130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30"/>
            <p:cNvSpPr/>
            <p:nvPr/>
          </p:nvSpPr>
          <p:spPr>
            <a:xfrm>
              <a:off x="1325135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30"/>
            <p:cNvSpPr/>
            <p:nvPr/>
          </p:nvSpPr>
          <p:spPr>
            <a:xfrm>
              <a:off x="1324590" y="4307552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30"/>
            <p:cNvSpPr/>
            <p:nvPr/>
          </p:nvSpPr>
          <p:spPr>
            <a:xfrm>
              <a:off x="1325135" y="430809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30"/>
            <p:cNvSpPr/>
            <p:nvPr/>
          </p:nvSpPr>
          <p:spPr>
            <a:xfrm>
              <a:off x="1324590" y="425386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30"/>
            <p:cNvSpPr/>
            <p:nvPr/>
          </p:nvSpPr>
          <p:spPr>
            <a:xfrm>
              <a:off x="1324590" y="420013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30"/>
            <p:cNvSpPr/>
            <p:nvPr/>
          </p:nvSpPr>
          <p:spPr>
            <a:xfrm>
              <a:off x="1324590" y="4146398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30"/>
            <p:cNvSpPr/>
            <p:nvPr/>
          </p:nvSpPr>
          <p:spPr>
            <a:xfrm>
              <a:off x="1324590" y="409269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30"/>
            <p:cNvSpPr/>
            <p:nvPr/>
          </p:nvSpPr>
          <p:spPr>
            <a:xfrm>
              <a:off x="1324590" y="4038961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30"/>
            <p:cNvSpPr/>
            <p:nvPr/>
          </p:nvSpPr>
          <p:spPr>
            <a:xfrm>
              <a:off x="1324590" y="3985196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30"/>
            <p:cNvSpPr/>
            <p:nvPr/>
          </p:nvSpPr>
          <p:spPr>
            <a:xfrm>
              <a:off x="1324590" y="3931525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30"/>
            <p:cNvSpPr/>
            <p:nvPr/>
          </p:nvSpPr>
          <p:spPr>
            <a:xfrm>
              <a:off x="1324590" y="3877776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30"/>
            <p:cNvSpPr/>
            <p:nvPr/>
          </p:nvSpPr>
          <p:spPr>
            <a:xfrm>
              <a:off x="1325135" y="387832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30"/>
            <p:cNvSpPr/>
            <p:nvPr/>
          </p:nvSpPr>
          <p:spPr>
            <a:xfrm>
              <a:off x="1324590" y="382404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30"/>
            <p:cNvSpPr/>
            <p:nvPr/>
          </p:nvSpPr>
          <p:spPr>
            <a:xfrm>
              <a:off x="1325135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0"/>
                  </a:moveTo>
                  <a:lnTo>
                    <a:pt x="0" y="3452"/>
                  </a:lnTo>
                  <a:lnTo>
                    <a:pt x="3451" y="3452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30"/>
            <p:cNvSpPr/>
            <p:nvPr/>
          </p:nvSpPr>
          <p:spPr>
            <a:xfrm>
              <a:off x="1270856" y="4468722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30"/>
            <p:cNvSpPr/>
            <p:nvPr/>
          </p:nvSpPr>
          <p:spPr>
            <a:xfrm>
              <a:off x="1270856" y="436130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30"/>
            <p:cNvSpPr/>
            <p:nvPr/>
          </p:nvSpPr>
          <p:spPr>
            <a:xfrm>
              <a:off x="1271401" y="436183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30"/>
            <p:cNvSpPr/>
            <p:nvPr/>
          </p:nvSpPr>
          <p:spPr>
            <a:xfrm>
              <a:off x="1270856" y="4307552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1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30"/>
            <p:cNvSpPr/>
            <p:nvPr/>
          </p:nvSpPr>
          <p:spPr>
            <a:xfrm>
              <a:off x="1271401" y="430809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30"/>
            <p:cNvSpPr/>
            <p:nvPr/>
          </p:nvSpPr>
          <p:spPr>
            <a:xfrm>
              <a:off x="1270856" y="425386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30"/>
            <p:cNvSpPr/>
            <p:nvPr/>
          </p:nvSpPr>
          <p:spPr>
            <a:xfrm>
              <a:off x="1271401" y="425439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30"/>
            <p:cNvSpPr/>
            <p:nvPr/>
          </p:nvSpPr>
          <p:spPr>
            <a:xfrm>
              <a:off x="1270856" y="420013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30"/>
            <p:cNvSpPr/>
            <p:nvPr/>
          </p:nvSpPr>
          <p:spPr>
            <a:xfrm>
              <a:off x="1271401" y="420066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30"/>
            <p:cNvSpPr/>
            <p:nvPr/>
          </p:nvSpPr>
          <p:spPr>
            <a:xfrm>
              <a:off x="1270856" y="4146398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30"/>
            <p:cNvSpPr/>
            <p:nvPr/>
          </p:nvSpPr>
          <p:spPr>
            <a:xfrm>
              <a:off x="1271401" y="414692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30"/>
            <p:cNvSpPr/>
            <p:nvPr/>
          </p:nvSpPr>
          <p:spPr>
            <a:xfrm>
              <a:off x="1270856" y="4092695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30"/>
            <p:cNvSpPr/>
            <p:nvPr/>
          </p:nvSpPr>
          <p:spPr>
            <a:xfrm>
              <a:off x="1271401" y="4093225"/>
              <a:ext cx="53749" cy="53718"/>
            </a:xfrm>
            <a:custGeom>
              <a:rect b="b" l="l" r="r" t="t"/>
              <a:pathLst>
                <a:path extrusionOk="0" h="3449" w="3451">
                  <a:moveTo>
                    <a:pt x="0" y="1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30"/>
            <p:cNvSpPr/>
            <p:nvPr/>
          </p:nvSpPr>
          <p:spPr>
            <a:xfrm>
              <a:off x="1270856" y="4038961"/>
              <a:ext cx="54855" cy="54824"/>
            </a:xfrm>
            <a:custGeom>
              <a:rect b="b" l="l" r="r" t="t"/>
              <a:pathLst>
                <a:path extrusionOk="0" h="3520" w="3522">
                  <a:moveTo>
                    <a:pt x="1" y="0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30"/>
            <p:cNvSpPr/>
            <p:nvPr/>
          </p:nvSpPr>
          <p:spPr>
            <a:xfrm>
              <a:off x="1271401" y="4039491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30"/>
            <p:cNvSpPr/>
            <p:nvPr/>
          </p:nvSpPr>
          <p:spPr>
            <a:xfrm>
              <a:off x="1270856" y="3985196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30"/>
            <p:cNvSpPr/>
            <p:nvPr/>
          </p:nvSpPr>
          <p:spPr>
            <a:xfrm>
              <a:off x="1271401" y="3985757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30"/>
            <p:cNvSpPr/>
            <p:nvPr/>
          </p:nvSpPr>
          <p:spPr>
            <a:xfrm>
              <a:off x="1270856" y="3931525"/>
              <a:ext cx="54855" cy="54793"/>
            </a:xfrm>
            <a:custGeom>
              <a:rect b="b" l="l" r="r" t="t"/>
              <a:pathLst>
                <a:path extrusionOk="0" h="3518" w="3522">
                  <a:moveTo>
                    <a:pt x="1" y="1"/>
                  </a:moveTo>
                  <a:lnTo>
                    <a:pt x="1" y="3517"/>
                  </a:lnTo>
                  <a:lnTo>
                    <a:pt x="3521" y="3517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30"/>
            <p:cNvSpPr/>
            <p:nvPr/>
          </p:nvSpPr>
          <p:spPr>
            <a:xfrm>
              <a:off x="1271401" y="3932070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30"/>
            <p:cNvSpPr/>
            <p:nvPr/>
          </p:nvSpPr>
          <p:spPr>
            <a:xfrm>
              <a:off x="1270856" y="3877776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30"/>
            <p:cNvSpPr/>
            <p:nvPr/>
          </p:nvSpPr>
          <p:spPr>
            <a:xfrm>
              <a:off x="1271401" y="387832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1"/>
                  </a:moveTo>
                  <a:lnTo>
                    <a:pt x="0" y="3451"/>
                  </a:lnTo>
                  <a:lnTo>
                    <a:pt x="3450" y="3451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30"/>
            <p:cNvSpPr/>
            <p:nvPr/>
          </p:nvSpPr>
          <p:spPr>
            <a:xfrm>
              <a:off x="1270856" y="3824042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0"/>
                  </a:lnTo>
                  <a:lnTo>
                    <a:pt x="3521" y="3520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30"/>
            <p:cNvSpPr/>
            <p:nvPr/>
          </p:nvSpPr>
          <p:spPr>
            <a:xfrm>
              <a:off x="1271401" y="3824571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0"/>
                  </a:moveTo>
                  <a:lnTo>
                    <a:pt x="0" y="3452"/>
                  </a:lnTo>
                  <a:lnTo>
                    <a:pt x="3450" y="3452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84" name="Google Shape;4584;p30"/>
            <p:cNvGrpSpPr/>
            <p:nvPr/>
          </p:nvGrpSpPr>
          <p:grpSpPr>
            <a:xfrm>
              <a:off x="1217169" y="3770339"/>
              <a:ext cx="1129234" cy="806910"/>
              <a:chOff x="1217169" y="3770339"/>
              <a:chExt cx="1129234" cy="806910"/>
            </a:xfrm>
          </p:grpSpPr>
          <p:sp>
            <p:nvSpPr>
              <p:cNvPr id="4585" name="Google Shape;4585;p30"/>
              <p:cNvSpPr/>
              <p:nvPr/>
            </p:nvSpPr>
            <p:spPr>
              <a:xfrm>
                <a:off x="2291626" y="441503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30"/>
              <p:cNvSpPr/>
              <p:nvPr/>
            </p:nvSpPr>
            <p:spPr>
              <a:xfrm>
                <a:off x="2292156" y="441556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30"/>
              <p:cNvSpPr/>
              <p:nvPr/>
            </p:nvSpPr>
            <p:spPr>
              <a:xfrm>
                <a:off x="2291626" y="4361302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30"/>
              <p:cNvSpPr/>
              <p:nvPr/>
            </p:nvSpPr>
            <p:spPr>
              <a:xfrm>
                <a:off x="2292156" y="436183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30"/>
              <p:cNvSpPr/>
              <p:nvPr/>
            </p:nvSpPr>
            <p:spPr>
              <a:xfrm>
                <a:off x="2291626" y="4307552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1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30"/>
              <p:cNvSpPr/>
              <p:nvPr/>
            </p:nvSpPr>
            <p:spPr>
              <a:xfrm>
                <a:off x="2292156" y="430809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30"/>
              <p:cNvSpPr/>
              <p:nvPr/>
            </p:nvSpPr>
            <p:spPr>
              <a:xfrm>
                <a:off x="2291626" y="425386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30"/>
              <p:cNvSpPr/>
              <p:nvPr/>
            </p:nvSpPr>
            <p:spPr>
              <a:xfrm>
                <a:off x="2292156" y="425439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30"/>
              <p:cNvSpPr/>
              <p:nvPr/>
            </p:nvSpPr>
            <p:spPr>
              <a:xfrm>
                <a:off x="2291626" y="420013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30"/>
              <p:cNvSpPr/>
              <p:nvPr/>
            </p:nvSpPr>
            <p:spPr>
              <a:xfrm>
                <a:off x="2292156" y="420066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30"/>
              <p:cNvSpPr/>
              <p:nvPr/>
            </p:nvSpPr>
            <p:spPr>
              <a:xfrm>
                <a:off x="2291626" y="4146398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0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30"/>
              <p:cNvSpPr/>
              <p:nvPr/>
            </p:nvSpPr>
            <p:spPr>
              <a:xfrm>
                <a:off x="2292156" y="414692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30"/>
              <p:cNvSpPr/>
              <p:nvPr/>
            </p:nvSpPr>
            <p:spPr>
              <a:xfrm>
                <a:off x="2291626" y="409269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30"/>
              <p:cNvSpPr/>
              <p:nvPr/>
            </p:nvSpPr>
            <p:spPr>
              <a:xfrm>
                <a:off x="2292156" y="409322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30"/>
              <p:cNvSpPr/>
              <p:nvPr/>
            </p:nvSpPr>
            <p:spPr>
              <a:xfrm>
                <a:off x="2291626" y="4038961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0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30"/>
              <p:cNvSpPr/>
              <p:nvPr/>
            </p:nvSpPr>
            <p:spPr>
              <a:xfrm>
                <a:off x="2292156" y="403949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30"/>
              <p:cNvSpPr/>
              <p:nvPr/>
            </p:nvSpPr>
            <p:spPr>
              <a:xfrm>
                <a:off x="2291626" y="3985196"/>
                <a:ext cx="54777" cy="54855"/>
              </a:xfrm>
              <a:custGeom>
                <a:rect b="b" l="l" r="r" t="t"/>
                <a:pathLst>
                  <a:path extrusionOk="0" h="3522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30"/>
              <p:cNvSpPr/>
              <p:nvPr/>
            </p:nvSpPr>
            <p:spPr>
              <a:xfrm>
                <a:off x="2292156" y="398575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30"/>
              <p:cNvSpPr/>
              <p:nvPr/>
            </p:nvSpPr>
            <p:spPr>
              <a:xfrm>
                <a:off x="2291626" y="3931525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30"/>
              <p:cNvSpPr/>
              <p:nvPr/>
            </p:nvSpPr>
            <p:spPr>
              <a:xfrm>
                <a:off x="2292156" y="3932070"/>
                <a:ext cx="53718" cy="53703"/>
              </a:xfrm>
              <a:custGeom>
                <a:rect b="b" l="l" r="r" t="t"/>
                <a:pathLst>
                  <a:path extrusionOk="0" h="3448" w="3449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30"/>
              <p:cNvSpPr/>
              <p:nvPr/>
            </p:nvSpPr>
            <p:spPr>
              <a:xfrm>
                <a:off x="2291626" y="3877776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30"/>
              <p:cNvSpPr/>
              <p:nvPr/>
            </p:nvSpPr>
            <p:spPr>
              <a:xfrm>
                <a:off x="2292156" y="387832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30"/>
              <p:cNvSpPr/>
              <p:nvPr/>
            </p:nvSpPr>
            <p:spPr>
              <a:xfrm>
                <a:off x="2291626" y="3824042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30"/>
              <p:cNvSpPr/>
              <p:nvPr/>
            </p:nvSpPr>
            <p:spPr>
              <a:xfrm>
                <a:off x="2292156" y="382457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30"/>
              <p:cNvSpPr/>
              <p:nvPr/>
            </p:nvSpPr>
            <p:spPr>
              <a:xfrm>
                <a:off x="2291626" y="3770339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30"/>
              <p:cNvSpPr/>
              <p:nvPr/>
            </p:nvSpPr>
            <p:spPr>
              <a:xfrm>
                <a:off x="2292156" y="3770900"/>
                <a:ext cx="53718" cy="53687"/>
              </a:xfrm>
              <a:custGeom>
                <a:rect b="b" l="l" r="r" t="t"/>
                <a:pathLst>
                  <a:path extrusionOk="0" h="3447" w="3449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30"/>
              <p:cNvSpPr/>
              <p:nvPr/>
            </p:nvSpPr>
            <p:spPr>
              <a:xfrm>
                <a:off x="2238422" y="446926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30"/>
              <p:cNvSpPr/>
              <p:nvPr/>
            </p:nvSpPr>
            <p:spPr>
              <a:xfrm>
                <a:off x="2237892" y="4415035"/>
                <a:ext cx="54824" cy="54777"/>
              </a:xfrm>
              <a:custGeom>
                <a:rect b="b" l="l" r="r" t="t"/>
                <a:pathLst>
                  <a:path extrusionOk="0" h="3517" w="3520">
                    <a:moveTo>
                      <a:pt x="0" y="0"/>
                    </a:moveTo>
                    <a:lnTo>
                      <a:pt x="0" y="3517"/>
                    </a:lnTo>
                    <a:lnTo>
                      <a:pt x="3519" y="3517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30"/>
              <p:cNvSpPr/>
              <p:nvPr/>
            </p:nvSpPr>
            <p:spPr>
              <a:xfrm>
                <a:off x="2238422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30"/>
              <p:cNvSpPr/>
              <p:nvPr/>
            </p:nvSpPr>
            <p:spPr>
              <a:xfrm>
                <a:off x="2237892" y="3770339"/>
                <a:ext cx="54824" cy="54808"/>
              </a:xfrm>
              <a:custGeom>
                <a:rect b="b" l="l" r="r" t="t"/>
                <a:pathLst>
                  <a:path extrusionOk="0" h="3519" w="3520">
                    <a:moveTo>
                      <a:pt x="0" y="1"/>
                    </a:moveTo>
                    <a:lnTo>
                      <a:pt x="0" y="3518"/>
                    </a:lnTo>
                    <a:lnTo>
                      <a:pt x="3519" y="3518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30"/>
              <p:cNvSpPr/>
              <p:nvPr/>
            </p:nvSpPr>
            <p:spPr>
              <a:xfrm>
                <a:off x="2238422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30"/>
              <p:cNvSpPr/>
              <p:nvPr/>
            </p:nvSpPr>
            <p:spPr>
              <a:xfrm>
                <a:off x="2184128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30"/>
              <p:cNvSpPr/>
              <p:nvPr/>
            </p:nvSpPr>
            <p:spPr>
              <a:xfrm>
                <a:off x="2184688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30"/>
              <p:cNvSpPr/>
              <p:nvPr/>
            </p:nvSpPr>
            <p:spPr>
              <a:xfrm>
                <a:off x="2184128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30"/>
              <p:cNvSpPr/>
              <p:nvPr/>
            </p:nvSpPr>
            <p:spPr>
              <a:xfrm>
                <a:off x="2184688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30"/>
              <p:cNvSpPr/>
              <p:nvPr/>
            </p:nvSpPr>
            <p:spPr>
              <a:xfrm>
                <a:off x="2184688" y="430809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30"/>
              <p:cNvSpPr/>
              <p:nvPr/>
            </p:nvSpPr>
            <p:spPr>
              <a:xfrm>
                <a:off x="2184688" y="420066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30"/>
              <p:cNvSpPr/>
              <p:nvPr/>
            </p:nvSpPr>
            <p:spPr>
              <a:xfrm>
                <a:off x="2184688" y="414692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30"/>
              <p:cNvSpPr/>
              <p:nvPr/>
            </p:nvSpPr>
            <p:spPr>
              <a:xfrm>
                <a:off x="2184688" y="403949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30"/>
              <p:cNvSpPr/>
              <p:nvPr/>
            </p:nvSpPr>
            <p:spPr>
              <a:xfrm>
                <a:off x="2184688" y="398575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30"/>
              <p:cNvSpPr/>
              <p:nvPr/>
            </p:nvSpPr>
            <p:spPr>
              <a:xfrm>
                <a:off x="2184688" y="3878321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30"/>
              <p:cNvSpPr/>
              <p:nvPr/>
            </p:nvSpPr>
            <p:spPr>
              <a:xfrm>
                <a:off x="2184128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30"/>
              <p:cNvSpPr/>
              <p:nvPr/>
            </p:nvSpPr>
            <p:spPr>
              <a:xfrm>
                <a:off x="2184688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0"/>
                    </a:moveTo>
                    <a:lnTo>
                      <a:pt x="0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30"/>
              <p:cNvSpPr/>
              <p:nvPr/>
            </p:nvSpPr>
            <p:spPr>
              <a:xfrm>
                <a:off x="2130456" y="4522456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30"/>
              <p:cNvSpPr/>
              <p:nvPr/>
            </p:nvSpPr>
            <p:spPr>
              <a:xfrm>
                <a:off x="2130986" y="4523001"/>
                <a:ext cx="53718" cy="53703"/>
              </a:xfrm>
              <a:custGeom>
                <a:rect b="b" l="l" r="r" t="t"/>
                <a:pathLst>
                  <a:path extrusionOk="0" h="3448" w="3449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30"/>
              <p:cNvSpPr/>
              <p:nvPr/>
            </p:nvSpPr>
            <p:spPr>
              <a:xfrm>
                <a:off x="2130456" y="441503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30"/>
              <p:cNvSpPr/>
              <p:nvPr/>
            </p:nvSpPr>
            <p:spPr>
              <a:xfrm>
                <a:off x="2130986" y="441556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30"/>
              <p:cNvSpPr/>
              <p:nvPr/>
            </p:nvSpPr>
            <p:spPr>
              <a:xfrm>
                <a:off x="2130986" y="420066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30"/>
              <p:cNvSpPr/>
              <p:nvPr/>
            </p:nvSpPr>
            <p:spPr>
              <a:xfrm>
                <a:off x="2130986" y="414692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30"/>
              <p:cNvSpPr/>
              <p:nvPr/>
            </p:nvSpPr>
            <p:spPr>
              <a:xfrm>
                <a:off x="2130986" y="403949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30"/>
              <p:cNvSpPr/>
              <p:nvPr/>
            </p:nvSpPr>
            <p:spPr>
              <a:xfrm>
                <a:off x="2130986" y="398575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30"/>
              <p:cNvSpPr/>
              <p:nvPr/>
            </p:nvSpPr>
            <p:spPr>
              <a:xfrm>
                <a:off x="2130986" y="387832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30"/>
              <p:cNvSpPr/>
              <p:nvPr/>
            </p:nvSpPr>
            <p:spPr>
              <a:xfrm>
                <a:off x="2130456" y="3770339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30"/>
              <p:cNvSpPr/>
              <p:nvPr/>
            </p:nvSpPr>
            <p:spPr>
              <a:xfrm>
                <a:off x="2130986" y="3770900"/>
                <a:ext cx="53718" cy="53687"/>
              </a:xfrm>
              <a:custGeom>
                <a:rect b="b" l="l" r="r" t="t"/>
                <a:pathLst>
                  <a:path extrusionOk="0" h="3447" w="3449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30"/>
              <p:cNvSpPr/>
              <p:nvPr/>
            </p:nvSpPr>
            <p:spPr>
              <a:xfrm>
                <a:off x="2076691" y="4522456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30"/>
              <p:cNvSpPr/>
              <p:nvPr/>
            </p:nvSpPr>
            <p:spPr>
              <a:xfrm>
                <a:off x="2077252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30"/>
              <p:cNvSpPr/>
              <p:nvPr/>
            </p:nvSpPr>
            <p:spPr>
              <a:xfrm>
                <a:off x="2076691" y="4415035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2" name="Google Shape;4642;p30"/>
              <p:cNvSpPr/>
              <p:nvPr/>
            </p:nvSpPr>
            <p:spPr>
              <a:xfrm>
                <a:off x="2077252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3" name="Google Shape;4643;p30"/>
              <p:cNvSpPr/>
              <p:nvPr/>
            </p:nvSpPr>
            <p:spPr>
              <a:xfrm>
                <a:off x="2076691" y="3770339"/>
                <a:ext cx="54855" cy="54808"/>
              </a:xfrm>
              <a:custGeom>
                <a:rect b="b" l="l" r="r" t="t"/>
                <a:pathLst>
                  <a:path extrusionOk="0" h="3519" w="3522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4" name="Google Shape;4644;p30"/>
              <p:cNvSpPr/>
              <p:nvPr/>
            </p:nvSpPr>
            <p:spPr>
              <a:xfrm>
                <a:off x="2077252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5" name="Google Shape;4645;p30"/>
              <p:cNvSpPr/>
              <p:nvPr/>
            </p:nvSpPr>
            <p:spPr>
              <a:xfrm>
                <a:off x="2022957" y="4522456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30"/>
              <p:cNvSpPr/>
              <p:nvPr/>
            </p:nvSpPr>
            <p:spPr>
              <a:xfrm>
                <a:off x="2023518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30"/>
              <p:cNvSpPr/>
              <p:nvPr/>
            </p:nvSpPr>
            <p:spPr>
              <a:xfrm>
                <a:off x="2022957" y="4415035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30"/>
              <p:cNvSpPr/>
              <p:nvPr/>
            </p:nvSpPr>
            <p:spPr>
              <a:xfrm>
                <a:off x="2023518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30"/>
              <p:cNvSpPr/>
              <p:nvPr/>
            </p:nvSpPr>
            <p:spPr>
              <a:xfrm>
                <a:off x="2023518" y="425439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30"/>
              <p:cNvSpPr/>
              <p:nvPr/>
            </p:nvSpPr>
            <p:spPr>
              <a:xfrm>
                <a:off x="2023518" y="420066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30"/>
              <p:cNvSpPr/>
              <p:nvPr/>
            </p:nvSpPr>
            <p:spPr>
              <a:xfrm>
                <a:off x="2023518" y="414692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30"/>
              <p:cNvSpPr/>
              <p:nvPr/>
            </p:nvSpPr>
            <p:spPr>
              <a:xfrm>
                <a:off x="2023518" y="409322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30"/>
              <p:cNvSpPr/>
              <p:nvPr/>
            </p:nvSpPr>
            <p:spPr>
              <a:xfrm>
                <a:off x="2023518" y="403949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30"/>
              <p:cNvSpPr/>
              <p:nvPr/>
            </p:nvSpPr>
            <p:spPr>
              <a:xfrm>
                <a:off x="2023518" y="398575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30"/>
              <p:cNvSpPr/>
              <p:nvPr/>
            </p:nvSpPr>
            <p:spPr>
              <a:xfrm>
                <a:off x="2023518" y="3932070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30"/>
              <p:cNvSpPr/>
              <p:nvPr/>
            </p:nvSpPr>
            <p:spPr>
              <a:xfrm>
                <a:off x="2022957" y="3770339"/>
                <a:ext cx="54855" cy="54808"/>
              </a:xfrm>
              <a:custGeom>
                <a:rect b="b" l="l" r="r" t="t"/>
                <a:pathLst>
                  <a:path extrusionOk="0" h="3519" w="3522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30"/>
              <p:cNvSpPr/>
              <p:nvPr/>
            </p:nvSpPr>
            <p:spPr>
              <a:xfrm>
                <a:off x="2023518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30"/>
              <p:cNvSpPr/>
              <p:nvPr/>
            </p:nvSpPr>
            <p:spPr>
              <a:xfrm>
                <a:off x="1969286" y="4522456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1" y="1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30"/>
              <p:cNvSpPr/>
              <p:nvPr/>
            </p:nvSpPr>
            <p:spPr>
              <a:xfrm>
                <a:off x="1969831" y="4523001"/>
                <a:ext cx="53703" cy="53703"/>
              </a:xfrm>
              <a:custGeom>
                <a:rect b="b" l="l" r="r" t="t"/>
                <a:pathLst>
                  <a:path extrusionOk="0" h="3448" w="3448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30"/>
              <p:cNvSpPr/>
              <p:nvPr/>
            </p:nvSpPr>
            <p:spPr>
              <a:xfrm>
                <a:off x="1969286" y="441503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1" y="0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30"/>
              <p:cNvSpPr/>
              <p:nvPr/>
            </p:nvSpPr>
            <p:spPr>
              <a:xfrm>
                <a:off x="1969831" y="4415565"/>
                <a:ext cx="53703" cy="53718"/>
              </a:xfrm>
              <a:custGeom>
                <a:rect b="b" l="l" r="r" t="t"/>
                <a:pathLst>
                  <a:path extrusionOk="0" h="3449" w="3448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30"/>
              <p:cNvSpPr/>
              <p:nvPr/>
            </p:nvSpPr>
            <p:spPr>
              <a:xfrm>
                <a:off x="1969831" y="4308097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30"/>
              <p:cNvSpPr/>
              <p:nvPr/>
            </p:nvSpPr>
            <p:spPr>
              <a:xfrm>
                <a:off x="1969831" y="3878321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30"/>
              <p:cNvSpPr/>
              <p:nvPr/>
            </p:nvSpPr>
            <p:spPr>
              <a:xfrm>
                <a:off x="1969286" y="3770339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1" y="1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30"/>
              <p:cNvSpPr/>
              <p:nvPr/>
            </p:nvSpPr>
            <p:spPr>
              <a:xfrm>
                <a:off x="1969831" y="3770900"/>
                <a:ext cx="53703" cy="53687"/>
              </a:xfrm>
              <a:custGeom>
                <a:rect b="b" l="l" r="r" t="t"/>
                <a:pathLst>
                  <a:path extrusionOk="0" h="3447" w="3448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30"/>
              <p:cNvSpPr/>
              <p:nvPr/>
            </p:nvSpPr>
            <p:spPr>
              <a:xfrm>
                <a:off x="1915537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1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30"/>
              <p:cNvSpPr/>
              <p:nvPr/>
            </p:nvSpPr>
            <p:spPr>
              <a:xfrm>
                <a:off x="1916082" y="4523001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30"/>
              <p:cNvSpPr/>
              <p:nvPr/>
            </p:nvSpPr>
            <p:spPr>
              <a:xfrm>
                <a:off x="1915537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0" y="3517"/>
                    </a:lnTo>
                    <a:lnTo>
                      <a:pt x="35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30"/>
              <p:cNvSpPr/>
              <p:nvPr/>
            </p:nvSpPr>
            <p:spPr>
              <a:xfrm>
                <a:off x="1916082" y="4415565"/>
                <a:ext cx="53765" cy="53718"/>
              </a:xfrm>
              <a:custGeom>
                <a:rect b="b" l="l" r="r" t="t"/>
                <a:pathLst>
                  <a:path extrusionOk="0" h="3449" w="3452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30"/>
              <p:cNvSpPr/>
              <p:nvPr/>
            </p:nvSpPr>
            <p:spPr>
              <a:xfrm>
                <a:off x="1916082" y="4308097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30"/>
              <p:cNvSpPr/>
              <p:nvPr/>
            </p:nvSpPr>
            <p:spPr>
              <a:xfrm>
                <a:off x="1916082" y="3878321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30"/>
              <p:cNvSpPr/>
              <p:nvPr/>
            </p:nvSpPr>
            <p:spPr>
              <a:xfrm>
                <a:off x="1915537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0" y="1"/>
                    </a:moveTo>
                    <a:lnTo>
                      <a:pt x="0" y="3518"/>
                    </a:lnTo>
                    <a:lnTo>
                      <a:pt x="3520" y="3518"/>
                    </a:lnTo>
                    <a:lnTo>
                      <a:pt x="352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30"/>
              <p:cNvSpPr/>
              <p:nvPr/>
            </p:nvSpPr>
            <p:spPr>
              <a:xfrm>
                <a:off x="1916082" y="3770900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30"/>
              <p:cNvSpPr/>
              <p:nvPr/>
            </p:nvSpPr>
            <p:spPr>
              <a:xfrm>
                <a:off x="1861787" y="4522456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30"/>
              <p:cNvSpPr/>
              <p:nvPr/>
            </p:nvSpPr>
            <p:spPr>
              <a:xfrm>
                <a:off x="1862332" y="4523001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30"/>
              <p:cNvSpPr/>
              <p:nvPr/>
            </p:nvSpPr>
            <p:spPr>
              <a:xfrm>
                <a:off x="1861787" y="4415035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30"/>
              <p:cNvSpPr/>
              <p:nvPr/>
            </p:nvSpPr>
            <p:spPr>
              <a:xfrm>
                <a:off x="1862332" y="4415565"/>
                <a:ext cx="53765" cy="53718"/>
              </a:xfrm>
              <a:custGeom>
                <a:rect b="b" l="l" r="r" t="t"/>
                <a:pathLst>
                  <a:path extrusionOk="0" h="3449" w="3452">
                    <a:moveTo>
                      <a:pt x="0" y="1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30"/>
              <p:cNvSpPr/>
              <p:nvPr/>
            </p:nvSpPr>
            <p:spPr>
              <a:xfrm>
                <a:off x="1862332" y="4308097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30"/>
              <p:cNvSpPr/>
              <p:nvPr/>
            </p:nvSpPr>
            <p:spPr>
              <a:xfrm>
                <a:off x="1862332" y="3878321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30"/>
              <p:cNvSpPr/>
              <p:nvPr/>
            </p:nvSpPr>
            <p:spPr>
              <a:xfrm>
                <a:off x="1861787" y="3770339"/>
                <a:ext cx="54855" cy="54808"/>
              </a:xfrm>
              <a:custGeom>
                <a:rect b="b" l="l" r="r" t="t"/>
                <a:pathLst>
                  <a:path extrusionOk="0" h="3519" w="3522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30"/>
              <p:cNvSpPr/>
              <p:nvPr/>
            </p:nvSpPr>
            <p:spPr>
              <a:xfrm>
                <a:off x="1862332" y="3770900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0" y="0"/>
                    </a:moveTo>
                    <a:lnTo>
                      <a:pt x="0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30"/>
              <p:cNvSpPr/>
              <p:nvPr/>
            </p:nvSpPr>
            <p:spPr>
              <a:xfrm>
                <a:off x="1808116" y="4522456"/>
                <a:ext cx="54793" cy="54793"/>
              </a:xfrm>
              <a:custGeom>
                <a:rect b="b" l="l" r="r" t="t"/>
                <a:pathLst>
                  <a:path extrusionOk="0" h="3518" w="3518">
                    <a:moveTo>
                      <a:pt x="1" y="1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30"/>
              <p:cNvSpPr/>
              <p:nvPr/>
            </p:nvSpPr>
            <p:spPr>
              <a:xfrm>
                <a:off x="1808661" y="4523001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30"/>
              <p:cNvSpPr/>
              <p:nvPr/>
            </p:nvSpPr>
            <p:spPr>
              <a:xfrm>
                <a:off x="1808116" y="4415035"/>
                <a:ext cx="54793" cy="54777"/>
              </a:xfrm>
              <a:custGeom>
                <a:rect b="b" l="l" r="r" t="t"/>
                <a:pathLst>
                  <a:path extrusionOk="0" h="3517" w="3518">
                    <a:moveTo>
                      <a:pt x="1" y="0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30"/>
              <p:cNvSpPr/>
              <p:nvPr/>
            </p:nvSpPr>
            <p:spPr>
              <a:xfrm>
                <a:off x="1808661" y="4415565"/>
                <a:ext cx="53687" cy="53718"/>
              </a:xfrm>
              <a:custGeom>
                <a:rect b="b" l="l" r="r" t="t"/>
                <a:pathLst>
                  <a:path extrusionOk="0" h="3449" w="3447">
                    <a:moveTo>
                      <a:pt x="0" y="1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30"/>
              <p:cNvSpPr/>
              <p:nvPr/>
            </p:nvSpPr>
            <p:spPr>
              <a:xfrm>
                <a:off x="1808661" y="4308097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30"/>
              <p:cNvSpPr/>
              <p:nvPr/>
            </p:nvSpPr>
            <p:spPr>
              <a:xfrm>
                <a:off x="1808661" y="3878321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30"/>
              <p:cNvSpPr/>
              <p:nvPr/>
            </p:nvSpPr>
            <p:spPr>
              <a:xfrm>
                <a:off x="1808116" y="3770339"/>
                <a:ext cx="54793" cy="54808"/>
              </a:xfrm>
              <a:custGeom>
                <a:rect b="b" l="l" r="r" t="t"/>
                <a:pathLst>
                  <a:path extrusionOk="0" h="3519" w="3518">
                    <a:moveTo>
                      <a:pt x="1" y="1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30"/>
              <p:cNvSpPr/>
              <p:nvPr/>
            </p:nvSpPr>
            <p:spPr>
              <a:xfrm>
                <a:off x="1808661" y="3770900"/>
                <a:ext cx="53687" cy="53687"/>
              </a:xfrm>
              <a:custGeom>
                <a:rect b="b" l="l" r="r" t="t"/>
                <a:pathLst>
                  <a:path extrusionOk="0" h="3447" w="3447">
                    <a:moveTo>
                      <a:pt x="0" y="0"/>
                    </a:moveTo>
                    <a:lnTo>
                      <a:pt x="0" y="3446"/>
                    </a:lnTo>
                    <a:lnTo>
                      <a:pt x="3446" y="3446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30"/>
              <p:cNvSpPr/>
              <p:nvPr/>
            </p:nvSpPr>
            <p:spPr>
              <a:xfrm>
                <a:off x="1754367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30"/>
              <p:cNvSpPr/>
              <p:nvPr/>
            </p:nvSpPr>
            <p:spPr>
              <a:xfrm>
                <a:off x="1754896" y="4523001"/>
                <a:ext cx="53780" cy="53703"/>
              </a:xfrm>
              <a:custGeom>
                <a:rect b="b" l="l" r="r" t="t"/>
                <a:pathLst>
                  <a:path extrusionOk="0" h="3448" w="3453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2" name="Google Shape;4692;p30"/>
              <p:cNvSpPr/>
              <p:nvPr/>
            </p:nvSpPr>
            <p:spPr>
              <a:xfrm>
                <a:off x="1754367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3" name="Google Shape;4693;p30"/>
              <p:cNvSpPr/>
              <p:nvPr/>
            </p:nvSpPr>
            <p:spPr>
              <a:xfrm>
                <a:off x="1754896" y="4415565"/>
                <a:ext cx="53780" cy="53718"/>
              </a:xfrm>
              <a:custGeom>
                <a:rect b="b" l="l" r="r" t="t"/>
                <a:pathLst>
                  <a:path extrusionOk="0" h="3449" w="3453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30"/>
              <p:cNvSpPr/>
              <p:nvPr/>
            </p:nvSpPr>
            <p:spPr>
              <a:xfrm>
                <a:off x="1754896" y="4308097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5" name="Google Shape;4695;p30"/>
              <p:cNvSpPr/>
              <p:nvPr/>
            </p:nvSpPr>
            <p:spPr>
              <a:xfrm>
                <a:off x="1754896" y="3878321"/>
                <a:ext cx="53780" cy="53765"/>
              </a:xfrm>
              <a:custGeom>
                <a:rect b="b" l="l" r="r" t="t"/>
                <a:pathLst>
                  <a:path extrusionOk="0" h="3452" w="3453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6" name="Google Shape;4696;p30"/>
              <p:cNvSpPr/>
              <p:nvPr/>
            </p:nvSpPr>
            <p:spPr>
              <a:xfrm>
                <a:off x="1754367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7" name="Google Shape;4697;p30"/>
              <p:cNvSpPr/>
              <p:nvPr/>
            </p:nvSpPr>
            <p:spPr>
              <a:xfrm>
                <a:off x="1754896" y="3770900"/>
                <a:ext cx="53780" cy="53687"/>
              </a:xfrm>
              <a:custGeom>
                <a:rect b="b" l="l" r="r" t="t"/>
                <a:pathLst>
                  <a:path extrusionOk="0" h="3447" w="3453">
                    <a:moveTo>
                      <a:pt x="1" y="0"/>
                    </a:moveTo>
                    <a:lnTo>
                      <a:pt x="1" y="3446"/>
                    </a:lnTo>
                    <a:lnTo>
                      <a:pt x="3452" y="3446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8" name="Google Shape;4698;p30"/>
              <p:cNvSpPr/>
              <p:nvPr/>
            </p:nvSpPr>
            <p:spPr>
              <a:xfrm>
                <a:off x="1700633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30"/>
              <p:cNvSpPr/>
              <p:nvPr/>
            </p:nvSpPr>
            <p:spPr>
              <a:xfrm>
                <a:off x="1701162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30"/>
              <p:cNvSpPr/>
              <p:nvPr/>
            </p:nvSpPr>
            <p:spPr>
              <a:xfrm>
                <a:off x="1700633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1" name="Google Shape;4701;p30"/>
              <p:cNvSpPr/>
              <p:nvPr/>
            </p:nvSpPr>
            <p:spPr>
              <a:xfrm>
                <a:off x="1701162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30"/>
              <p:cNvSpPr/>
              <p:nvPr/>
            </p:nvSpPr>
            <p:spPr>
              <a:xfrm>
                <a:off x="1701162" y="430809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30"/>
              <p:cNvSpPr/>
              <p:nvPr/>
            </p:nvSpPr>
            <p:spPr>
              <a:xfrm>
                <a:off x="1701162" y="3878321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30"/>
              <p:cNvSpPr/>
              <p:nvPr/>
            </p:nvSpPr>
            <p:spPr>
              <a:xfrm>
                <a:off x="1700633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30"/>
              <p:cNvSpPr/>
              <p:nvPr/>
            </p:nvSpPr>
            <p:spPr>
              <a:xfrm>
                <a:off x="1701162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30"/>
              <p:cNvSpPr/>
              <p:nvPr/>
            </p:nvSpPr>
            <p:spPr>
              <a:xfrm>
                <a:off x="1646930" y="4522456"/>
                <a:ext cx="54808" cy="54793"/>
              </a:xfrm>
              <a:custGeom>
                <a:rect b="b" l="l" r="r" t="t"/>
                <a:pathLst>
                  <a:path extrusionOk="0" h="3518" w="3519">
                    <a:moveTo>
                      <a:pt x="1" y="1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30"/>
              <p:cNvSpPr/>
              <p:nvPr/>
            </p:nvSpPr>
            <p:spPr>
              <a:xfrm>
                <a:off x="1647491" y="4523001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0" y="0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30"/>
              <p:cNvSpPr/>
              <p:nvPr/>
            </p:nvSpPr>
            <p:spPr>
              <a:xfrm>
                <a:off x="1646930" y="4415035"/>
                <a:ext cx="54808" cy="54777"/>
              </a:xfrm>
              <a:custGeom>
                <a:rect b="b" l="l" r="r" t="t"/>
                <a:pathLst>
                  <a:path extrusionOk="0" h="3517" w="3519">
                    <a:moveTo>
                      <a:pt x="1" y="0"/>
                    </a:moveTo>
                    <a:lnTo>
                      <a:pt x="1" y="3517"/>
                    </a:lnTo>
                    <a:lnTo>
                      <a:pt x="3518" y="3517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30"/>
              <p:cNvSpPr/>
              <p:nvPr/>
            </p:nvSpPr>
            <p:spPr>
              <a:xfrm>
                <a:off x="1647491" y="4415565"/>
                <a:ext cx="53687" cy="53718"/>
              </a:xfrm>
              <a:custGeom>
                <a:rect b="b" l="l" r="r" t="t"/>
                <a:pathLst>
                  <a:path extrusionOk="0" h="3449" w="3447">
                    <a:moveTo>
                      <a:pt x="0" y="1"/>
                    </a:moveTo>
                    <a:lnTo>
                      <a:pt x="0" y="3448"/>
                    </a:lnTo>
                    <a:lnTo>
                      <a:pt x="3447" y="3448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30"/>
              <p:cNvSpPr/>
              <p:nvPr/>
            </p:nvSpPr>
            <p:spPr>
              <a:xfrm>
                <a:off x="1647491" y="4308097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0"/>
                    </a:moveTo>
                    <a:lnTo>
                      <a:pt x="0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30"/>
              <p:cNvSpPr/>
              <p:nvPr/>
            </p:nvSpPr>
            <p:spPr>
              <a:xfrm>
                <a:off x="1647491" y="3878321"/>
                <a:ext cx="53687" cy="53765"/>
              </a:xfrm>
              <a:custGeom>
                <a:rect b="b" l="l" r="r" t="t"/>
                <a:pathLst>
                  <a:path extrusionOk="0" h="3452" w="3447">
                    <a:moveTo>
                      <a:pt x="0" y="1"/>
                    </a:moveTo>
                    <a:lnTo>
                      <a:pt x="0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30"/>
              <p:cNvSpPr/>
              <p:nvPr/>
            </p:nvSpPr>
            <p:spPr>
              <a:xfrm>
                <a:off x="1646930" y="3770339"/>
                <a:ext cx="54808" cy="54808"/>
              </a:xfrm>
              <a:custGeom>
                <a:rect b="b" l="l" r="r" t="t"/>
                <a:pathLst>
                  <a:path extrusionOk="0" h="3519" w="3519">
                    <a:moveTo>
                      <a:pt x="1" y="1"/>
                    </a:moveTo>
                    <a:lnTo>
                      <a:pt x="1" y="3518"/>
                    </a:lnTo>
                    <a:lnTo>
                      <a:pt x="3518" y="3518"/>
                    </a:lnTo>
                    <a:lnTo>
                      <a:pt x="3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3" name="Google Shape;4713;p30"/>
              <p:cNvSpPr/>
              <p:nvPr/>
            </p:nvSpPr>
            <p:spPr>
              <a:xfrm>
                <a:off x="1647491" y="3770900"/>
                <a:ext cx="53687" cy="53687"/>
              </a:xfrm>
              <a:custGeom>
                <a:rect b="b" l="l" r="r" t="t"/>
                <a:pathLst>
                  <a:path extrusionOk="0" h="3447" w="3447">
                    <a:moveTo>
                      <a:pt x="0" y="0"/>
                    </a:moveTo>
                    <a:lnTo>
                      <a:pt x="0" y="3446"/>
                    </a:lnTo>
                    <a:lnTo>
                      <a:pt x="3447" y="3446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4" name="Google Shape;4714;p30"/>
              <p:cNvSpPr/>
              <p:nvPr/>
            </p:nvSpPr>
            <p:spPr>
              <a:xfrm>
                <a:off x="1593196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5" name="Google Shape;4715;p30"/>
              <p:cNvSpPr/>
              <p:nvPr/>
            </p:nvSpPr>
            <p:spPr>
              <a:xfrm>
                <a:off x="1593726" y="4523001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6" name="Google Shape;4716;p30"/>
              <p:cNvSpPr/>
              <p:nvPr/>
            </p:nvSpPr>
            <p:spPr>
              <a:xfrm>
                <a:off x="1593196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30"/>
              <p:cNvSpPr/>
              <p:nvPr/>
            </p:nvSpPr>
            <p:spPr>
              <a:xfrm>
                <a:off x="1593726" y="4415565"/>
                <a:ext cx="53765" cy="53718"/>
              </a:xfrm>
              <a:custGeom>
                <a:rect b="b" l="l" r="r" t="t"/>
                <a:pathLst>
                  <a:path extrusionOk="0" h="3449" w="3452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30"/>
              <p:cNvSpPr/>
              <p:nvPr/>
            </p:nvSpPr>
            <p:spPr>
              <a:xfrm>
                <a:off x="1593726" y="4308097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30"/>
              <p:cNvSpPr/>
              <p:nvPr/>
            </p:nvSpPr>
            <p:spPr>
              <a:xfrm>
                <a:off x="1593726" y="3878321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30"/>
              <p:cNvSpPr/>
              <p:nvPr/>
            </p:nvSpPr>
            <p:spPr>
              <a:xfrm>
                <a:off x="1593196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30"/>
              <p:cNvSpPr/>
              <p:nvPr/>
            </p:nvSpPr>
            <p:spPr>
              <a:xfrm>
                <a:off x="1593726" y="3770900"/>
                <a:ext cx="53765" cy="53687"/>
              </a:xfrm>
              <a:custGeom>
                <a:rect b="b" l="l" r="r" t="t"/>
                <a:pathLst>
                  <a:path extrusionOk="0" h="3447" w="3452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30"/>
              <p:cNvSpPr/>
              <p:nvPr/>
            </p:nvSpPr>
            <p:spPr>
              <a:xfrm>
                <a:off x="1539463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1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30"/>
              <p:cNvSpPr/>
              <p:nvPr/>
            </p:nvSpPr>
            <p:spPr>
              <a:xfrm>
                <a:off x="1539992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30"/>
              <p:cNvSpPr/>
              <p:nvPr/>
            </p:nvSpPr>
            <p:spPr>
              <a:xfrm>
                <a:off x="1539463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0" y="0"/>
                    </a:moveTo>
                    <a:lnTo>
                      <a:pt x="0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30"/>
              <p:cNvSpPr/>
              <p:nvPr/>
            </p:nvSpPr>
            <p:spPr>
              <a:xfrm>
                <a:off x="1539992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1" y="1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30"/>
              <p:cNvSpPr/>
              <p:nvPr/>
            </p:nvSpPr>
            <p:spPr>
              <a:xfrm>
                <a:off x="1539992" y="430809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30"/>
              <p:cNvSpPr/>
              <p:nvPr/>
            </p:nvSpPr>
            <p:spPr>
              <a:xfrm>
                <a:off x="1539992" y="3878321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30"/>
              <p:cNvSpPr/>
              <p:nvPr/>
            </p:nvSpPr>
            <p:spPr>
              <a:xfrm>
                <a:off x="1539463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0" y="1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30"/>
              <p:cNvSpPr/>
              <p:nvPr/>
            </p:nvSpPr>
            <p:spPr>
              <a:xfrm>
                <a:off x="1539992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1" y="0"/>
                    </a:moveTo>
                    <a:lnTo>
                      <a:pt x="1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30"/>
              <p:cNvSpPr/>
              <p:nvPr/>
            </p:nvSpPr>
            <p:spPr>
              <a:xfrm>
                <a:off x="1485760" y="4522456"/>
                <a:ext cx="54793" cy="54793"/>
              </a:xfrm>
              <a:custGeom>
                <a:rect b="b" l="l" r="r" t="t"/>
                <a:pathLst>
                  <a:path extrusionOk="0" h="3518" w="3518">
                    <a:moveTo>
                      <a:pt x="1" y="1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30"/>
              <p:cNvSpPr/>
              <p:nvPr/>
            </p:nvSpPr>
            <p:spPr>
              <a:xfrm>
                <a:off x="1486305" y="4523001"/>
                <a:ext cx="53703" cy="53703"/>
              </a:xfrm>
              <a:custGeom>
                <a:rect b="b" l="l" r="r" t="t"/>
                <a:pathLst>
                  <a:path extrusionOk="0" h="3448" w="3448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30"/>
              <p:cNvSpPr/>
              <p:nvPr/>
            </p:nvSpPr>
            <p:spPr>
              <a:xfrm>
                <a:off x="1485760" y="4415035"/>
                <a:ext cx="54793" cy="54777"/>
              </a:xfrm>
              <a:custGeom>
                <a:rect b="b" l="l" r="r" t="t"/>
                <a:pathLst>
                  <a:path extrusionOk="0" h="3517" w="3518">
                    <a:moveTo>
                      <a:pt x="1" y="0"/>
                    </a:moveTo>
                    <a:lnTo>
                      <a:pt x="1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30"/>
              <p:cNvSpPr/>
              <p:nvPr/>
            </p:nvSpPr>
            <p:spPr>
              <a:xfrm>
                <a:off x="1486305" y="4415565"/>
                <a:ext cx="53703" cy="53718"/>
              </a:xfrm>
              <a:custGeom>
                <a:rect b="b" l="l" r="r" t="t"/>
                <a:pathLst>
                  <a:path extrusionOk="0" h="3449" w="3448">
                    <a:moveTo>
                      <a:pt x="0" y="1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30"/>
              <p:cNvSpPr/>
              <p:nvPr/>
            </p:nvSpPr>
            <p:spPr>
              <a:xfrm>
                <a:off x="1486305" y="4308097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30"/>
              <p:cNvSpPr/>
              <p:nvPr/>
            </p:nvSpPr>
            <p:spPr>
              <a:xfrm>
                <a:off x="1486305" y="3878321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30"/>
              <p:cNvSpPr/>
              <p:nvPr/>
            </p:nvSpPr>
            <p:spPr>
              <a:xfrm>
                <a:off x="1485760" y="3770339"/>
                <a:ext cx="54793" cy="54808"/>
              </a:xfrm>
              <a:custGeom>
                <a:rect b="b" l="l" r="r" t="t"/>
                <a:pathLst>
                  <a:path extrusionOk="0" h="3519" w="3518">
                    <a:moveTo>
                      <a:pt x="1" y="1"/>
                    </a:moveTo>
                    <a:lnTo>
                      <a:pt x="1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30"/>
              <p:cNvSpPr/>
              <p:nvPr/>
            </p:nvSpPr>
            <p:spPr>
              <a:xfrm>
                <a:off x="1486305" y="3770900"/>
                <a:ext cx="53703" cy="53687"/>
              </a:xfrm>
              <a:custGeom>
                <a:rect b="b" l="l" r="r" t="t"/>
                <a:pathLst>
                  <a:path extrusionOk="0" h="3447" w="3448">
                    <a:moveTo>
                      <a:pt x="0" y="0"/>
                    </a:moveTo>
                    <a:lnTo>
                      <a:pt x="0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30"/>
              <p:cNvSpPr/>
              <p:nvPr/>
            </p:nvSpPr>
            <p:spPr>
              <a:xfrm>
                <a:off x="1432026" y="4522456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30"/>
              <p:cNvSpPr/>
              <p:nvPr/>
            </p:nvSpPr>
            <p:spPr>
              <a:xfrm>
                <a:off x="1432572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30"/>
              <p:cNvSpPr/>
              <p:nvPr/>
            </p:nvSpPr>
            <p:spPr>
              <a:xfrm>
                <a:off x="1432026" y="4415035"/>
                <a:ext cx="54840" cy="54777"/>
              </a:xfrm>
              <a:custGeom>
                <a:rect b="b" l="l" r="r" t="t"/>
                <a:pathLst>
                  <a:path extrusionOk="0" h="3517" w="3521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30"/>
              <p:cNvSpPr/>
              <p:nvPr/>
            </p:nvSpPr>
            <p:spPr>
              <a:xfrm>
                <a:off x="1432572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30"/>
              <p:cNvSpPr/>
              <p:nvPr/>
            </p:nvSpPr>
            <p:spPr>
              <a:xfrm>
                <a:off x="1432572" y="430809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30"/>
              <p:cNvSpPr/>
              <p:nvPr/>
            </p:nvSpPr>
            <p:spPr>
              <a:xfrm>
                <a:off x="1432572" y="3878321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30"/>
              <p:cNvSpPr/>
              <p:nvPr/>
            </p:nvSpPr>
            <p:spPr>
              <a:xfrm>
                <a:off x="1432026" y="3770339"/>
                <a:ext cx="54840" cy="54808"/>
              </a:xfrm>
              <a:custGeom>
                <a:rect b="b" l="l" r="r" t="t"/>
                <a:pathLst>
                  <a:path extrusionOk="0" h="3519" w="3521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30"/>
              <p:cNvSpPr/>
              <p:nvPr/>
            </p:nvSpPr>
            <p:spPr>
              <a:xfrm>
                <a:off x="1432572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30"/>
              <p:cNvSpPr/>
              <p:nvPr/>
            </p:nvSpPr>
            <p:spPr>
              <a:xfrm>
                <a:off x="1378339" y="4522456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30"/>
              <p:cNvSpPr/>
              <p:nvPr/>
            </p:nvSpPr>
            <p:spPr>
              <a:xfrm>
                <a:off x="1378869" y="4523001"/>
                <a:ext cx="53718" cy="53703"/>
              </a:xfrm>
              <a:custGeom>
                <a:rect b="b" l="l" r="r" t="t"/>
                <a:pathLst>
                  <a:path extrusionOk="0" h="3448" w="3449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30"/>
              <p:cNvSpPr/>
              <p:nvPr/>
            </p:nvSpPr>
            <p:spPr>
              <a:xfrm>
                <a:off x="1378339" y="441503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30"/>
              <p:cNvSpPr/>
              <p:nvPr/>
            </p:nvSpPr>
            <p:spPr>
              <a:xfrm>
                <a:off x="1378869" y="441556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30"/>
              <p:cNvSpPr/>
              <p:nvPr/>
            </p:nvSpPr>
            <p:spPr>
              <a:xfrm>
                <a:off x="1378869" y="430809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30"/>
              <p:cNvSpPr/>
              <p:nvPr/>
            </p:nvSpPr>
            <p:spPr>
              <a:xfrm>
                <a:off x="1378869" y="387832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30"/>
              <p:cNvSpPr/>
              <p:nvPr/>
            </p:nvSpPr>
            <p:spPr>
              <a:xfrm>
                <a:off x="1378339" y="3770339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30"/>
              <p:cNvSpPr/>
              <p:nvPr/>
            </p:nvSpPr>
            <p:spPr>
              <a:xfrm>
                <a:off x="1378869" y="3770900"/>
                <a:ext cx="53718" cy="53687"/>
              </a:xfrm>
              <a:custGeom>
                <a:rect b="b" l="l" r="r" t="t"/>
                <a:pathLst>
                  <a:path extrusionOk="0" h="3447" w="3449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30"/>
              <p:cNvSpPr/>
              <p:nvPr/>
            </p:nvSpPr>
            <p:spPr>
              <a:xfrm>
                <a:off x="1324590" y="4522456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30"/>
              <p:cNvSpPr/>
              <p:nvPr/>
            </p:nvSpPr>
            <p:spPr>
              <a:xfrm>
                <a:off x="1325135" y="4523001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30"/>
              <p:cNvSpPr/>
              <p:nvPr/>
            </p:nvSpPr>
            <p:spPr>
              <a:xfrm>
                <a:off x="1324590" y="4415035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30"/>
              <p:cNvSpPr/>
              <p:nvPr/>
            </p:nvSpPr>
            <p:spPr>
              <a:xfrm>
                <a:off x="1325135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30"/>
              <p:cNvSpPr/>
              <p:nvPr/>
            </p:nvSpPr>
            <p:spPr>
              <a:xfrm>
                <a:off x="1325135" y="425439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30"/>
              <p:cNvSpPr/>
              <p:nvPr/>
            </p:nvSpPr>
            <p:spPr>
              <a:xfrm>
                <a:off x="1325135" y="420066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30"/>
              <p:cNvSpPr/>
              <p:nvPr/>
            </p:nvSpPr>
            <p:spPr>
              <a:xfrm>
                <a:off x="1325135" y="414692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30"/>
              <p:cNvSpPr/>
              <p:nvPr/>
            </p:nvSpPr>
            <p:spPr>
              <a:xfrm>
                <a:off x="1325135" y="409322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30"/>
              <p:cNvSpPr/>
              <p:nvPr/>
            </p:nvSpPr>
            <p:spPr>
              <a:xfrm>
                <a:off x="1325135" y="4039491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30"/>
              <p:cNvSpPr/>
              <p:nvPr/>
            </p:nvSpPr>
            <p:spPr>
              <a:xfrm>
                <a:off x="1325135" y="398575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30"/>
              <p:cNvSpPr/>
              <p:nvPr/>
            </p:nvSpPr>
            <p:spPr>
              <a:xfrm>
                <a:off x="1325135" y="3932070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30"/>
              <p:cNvSpPr/>
              <p:nvPr/>
            </p:nvSpPr>
            <p:spPr>
              <a:xfrm>
                <a:off x="1324590" y="3770339"/>
                <a:ext cx="54855" cy="54808"/>
              </a:xfrm>
              <a:custGeom>
                <a:rect b="b" l="l" r="r" t="t"/>
                <a:pathLst>
                  <a:path extrusionOk="0" h="3519" w="3522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30"/>
              <p:cNvSpPr/>
              <p:nvPr/>
            </p:nvSpPr>
            <p:spPr>
              <a:xfrm>
                <a:off x="1325135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0"/>
                    </a:moveTo>
                    <a:lnTo>
                      <a:pt x="0" y="3446"/>
                    </a:lnTo>
                    <a:lnTo>
                      <a:pt x="3451" y="3446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7" name="Google Shape;4767;p30"/>
              <p:cNvSpPr/>
              <p:nvPr/>
            </p:nvSpPr>
            <p:spPr>
              <a:xfrm>
                <a:off x="1271401" y="4469267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30"/>
              <p:cNvSpPr/>
              <p:nvPr/>
            </p:nvSpPr>
            <p:spPr>
              <a:xfrm>
                <a:off x="1270856" y="4415035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30"/>
              <p:cNvSpPr/>
              <p:nvPr/>
            </p:nvSpPr>
            <p:spPr>
              <a:xfrm>
                <a:off x="1271401" y="4415565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0" y="3448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30"/>
              <p:cNvSpPr/>
              <p:nvPr/>
            </p:nvSpPr>
            <p:spPr>
              <a:xfrm>
                <a:off x="1270856" y="3770339"/>
                <a:ext cx="54855" cy="54808"/>
              </a:xfrm>
              <a:custGeom>
                <a:rect b="b" l="l" r="r" t="t"/>
                <a:pathLst>
                  <a:path extrusionOk="0" h="3519" w="3522">
                    <a:moveTo>
                      <a:pt x="1" y="1"/>
                    </a:moveTo>
                    <a:lnTo>
                      <a:pt x="1" y="3518"/>
                    </a:lnTo>
                    <a:lnTo>
                      <a:pt x="3521" y="3518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30"/>
              <p:cNvSpPr/>
              <p:nvPr/>
            </p:nvSpPr>
            <p:spPr>
              <a:xfrm>
                <a:off x="1271401" y="3770900"/>
                <a:ext cx="53749" cy="53687"/>
              </a:xfrm>
              <a:custGeom>
                <a:rect b="b" l="l" r="r" t="t"/>
                <a:pathLst>
                  <a:path extrusionOk="0" h="3447" w="3451">
                    <a:moveTo>
                      <a:pt x="0" y="0"/>
                    </a:moveTo>
                    <a:lnTo>
                      <a:pt x="0" y="3446"/>
                    </a:lnTo>
                    <a:lnTo>
                      <a:pt x="3450" y="3446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30"/>
              <p:cNvSpPr/>
              <p:nvPr/>
            </p:nvSpPr>
            <p:spPr>
              <a:xfrm>
                <a:off x="1217169" y="441503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30"/>
              <p:cNvSpPr/>
              <p:nvPr/>
            </p:nvSpPr>
            <p:spPr>
              <a:xfrm>
                <a:off x="1217699" y="441556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30"/>
              <p:cNvSpPr/>
              <p:nvPr/>
            </p:nvSpPr>
            <p:spPr>
              <a:xfrm>
                <a:off x="1217169" y="4361302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30"/>
              <p:cNvSpPr/>
              <p:nvPr/>
            </p:nvSpPr>
            <p:spPr>
              <a:xfrm>
                <a:off x="1217699" y="436183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30"/>
              <p:cNvSpPr/>
              <p:nvPr/>
            </p:nvSpPr>
            <p:spPr>
              <a:xfrm>
                <a:off x="1217169" y="4307552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1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30"/>
              <p:cNvSpPr/>
              <p:nvPr/>
            </p:nvSpPr>
            <p:spPr>
              <a:xfrm>
                <a:off x="1217699" y="430809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30"/>
              <p:cNvSpPr/>
              <p:nvPr/>
            </p:nvSpPr>
            <p:spPr>
              <a:xfrm>
                <a:off x="1217169" y="425386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0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30"/>
              <p:cNvSpPr/>
              <p:nvPr/>
            </p:nvSpPr>
            <p:spPr>
              <a:xfrm>
                <a:off x="1217699" y="425439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30"/>
              <p:cNvSpPr/>
              <p:nvPr/>
            </p:nvSpPr>
            <p:spPr>
              <a:xfrm>
                <a:off x="1217169" y="420013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30"/>
              <p:cNvSpPr/>
              <p:nvPr/>
            </p:nvSpPr>
            <p:spPr>
              <a:xfrm>
                <a:off x="1217699" y="420066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30"/>
              <p:cNvSpPr/>
              <p:nvPr/>
            </p:nvSpPr>
            <p:spPr>
              <a:xfrm>
                <a:off x="1217169" y="4146398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0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30"/>
              <p:cNvSpPr/>
              <p:nvPr/>
            </p:nvSpPr>
            <p:spPr>
              <a:xfrm>
                <a:off x="1217699" y="414692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30"/>
              <p:cNvSpPr/>
              <p:nvPr/>
            </p:nvSpPr>
            <p:spPr>
              <a:xfrm>
                <a:off x="1217169" y="4092695"/>
                <a:ext cx="54777" cy="54777"/>
              </a:xfrm>
              <a:custGeom>
                <a:rect b="b" l="l" r="r" t="t"/>
                <a:pathLst>
                  <a:path extrusionOk="0" h="3517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30"/>
              <p:cNvSpPr/>
              <p:nvPr/>
            </p:nvSpPr>
            <p:spPr>
              <a:xfrm>
                <a:off x="1217699" y="4093225"/>
                <a:ext cx="53718" cy="53718"/>
              </a:xfrm>
              <a:custGeom>
                <a:rect b="b" l="l" r="r" t="t"/>
                <a:pathLst>
                  <a:path extrusionOk="0" h="3449" w="3449">
                    <a:moveTo>
                      <a:pt x="1" y="1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30"/>
              <p:cNvSpPr/>
              <p:nvPr/>
            </p:nvSpPr>
            <p:spPr>
              <a:xfrm>
                <a:off x="1217169" y="4038961"/>
                <a:ext cx="54777" cy="54824"/>
              </a:xfrm>
              <a:custGeom>
                <a:rect b="b" l="l" r="r" t="t"/>
                <a:pathLst>
                  <a:path extrusionOk="0" h="3520" w="3517">
                    <a:moveTo>
                      <a:pt x="0" y="0"/>
                    </a:moveTo>
                    <a:lnTo>
                      <a:pt x="0" y="3519"/>
                    </a:lnTo>
                    <a:lnTo>
                      <a:pt x="3517" y="3519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30"/>
              <p:cNvSpPr/>
              <p:nvPr/>
            </p:nvSpPr>
            <p:spPr>
              <a:xfrm>
                <a:off x="1217699" y="4039491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30"/>
              <p:cNvSpPr/>
              <p:nvPr/>
            </p:nvSpPr>
            <p:spPr>
              <a:xfrm>
                <a:off x="1217169" y="3985196"/>
                <a:ext cx="54777" cy="54855"/>
              </a:xfrm>
              <a:custGeom>
                <a:rect b="b" l="l" r="r" t="t"/>
                <a:pathLst>
                  <a:path extrusionOk="0" h="3522" w="3517">
                    <a:moveTo>
                      <a:pt x="0" y="1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30"/>
              <p:cNvSpPr/>
              <p:nvPr/>
            </p:nvSpPr>
            <p:spPr>
              <a:xfrm>
                <a:off x="1217699" y="3985757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30"/>
              <p:cNvSpPr/>
              <p:nvPr/>
            </p:nvSpPr>
            <p:spPr>
              <a:xfrm>
                <a:off x="1217169" y="3931525"/>
                <a:ext cx="54777" cy="54793"/>
              </a:xfrm>
              <a:custGeom>
                <a:rect b="b" l="l" r="r" t="t"/>
                <a:pathLst>
                  <a:path extrusionOk="0" h="3518" w="3517">
                    <a:moveTo>
                      <a:pt x="0" y="1"/>
                    </a:moveTo>
                    <a:lnTo>
                      <a:pt x="0" y="3517"/>
                    </a:lnTo>
                    <a:lnTo>
                      <a:pt x="3517" y="3517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30"/>
              <p:cNvSpPr/>
              <p:nvPr/>
            </p:nvSpPr>
            <p:spPr>
              <a:xfrm>
                <a:off x="1217699" y="3932070"/>
                <a:ext cx="53718" cy="53703"/>
              </a:xfrm>
              <a:custGeom>
                <a:rect b="b" l="l" r="r" t="t"/>
                <a:pathLst>
                  <a:path extrusionOk="0" h="3448" w="3449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30"/>
              <p:cNvSpPr/>
              <p:nvPr/>
            </p:nvSpPr>
            <p:spPr>
              <a:xfrm>
                <a:off x="1217169" y="3877776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30"/>
              <p:cNvSpPr/>
              <p:nvPr/>
            </p:nvSpPr>
            <p:spPr>
              <a:xfrm>
                <a:off x="1217699" y="387832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30"/>
              <p:cNvSpPr/>
              <p:nvPr/>
            </p:nvSpPr>
            <p:spPr>
              <a:xfrm>
                <a:off x="1217169" y="3824042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0"/>
                    </a:lnTo>
                    <a:lnTo>
                      <a:pt x="3517" y="3520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30"/>
              <p:cNvSpPr/>
              <p:nvPr/>
            </p:nvSpPr>
            <p:spPr>
              <a:xfrm>
                <a:off x="1217699" y="3824571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0"/>
                    </a:moveTo>
                    <a:lnTo>
                      <a:pt x="1" y="3452"/>
                    </a:lnTo>
                    <a:lnTo>
                      <a:pt x="3448" y="3452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30"/>
              <p:cNvSpPr/>
              <p:nvPr/>
            </p:nvSpPr>
            <p:spPr>
              <a:xfrm>
                <a:off x="1217169" y="3770339"/>
                <a:ext cx="54777" cy="54808"/>
              </a:xfrm>
              <a:custGeom>
                <a:rect b="b" l="l" r="r" t="t"/>
                <a:pathLst>
                  <a:path extrusionOk="0" h="3519" w="3517">
                    <a:moveTo>
                      <a:pt x="0" y="1"/>
                    </a:moveTo>
                    <a:lnTo>
                      <a:pt x="0" y="3518"/>
                    </a:lnTo>
                    <a:lnTo>
                      <a:pt x="3517" y="3518"/>
                    </a:lnTo>
                    <a:lnTo>
                      <a:pt x="3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30"/>
              <p:cNvSpPr/>
              <p:nvPr/>
            </p:nvSpPr>
            <p:spPr>
              <a:xfrm>
                <a:off x="1217699" y="3770900"/>
                <a:ext cx="53718" cy="53687"/>
              </a:xfrm>
              <a:custGeom>
                <a:rect b="b" l="l" r="r" t="t"/>
                <a:pathLst>
                  <a:path extrusionOk="0" h="3447" w="3449">
                    <a:moveTo>
                      <a:pt x="1" y="0"/>
                    </a:moveTo>
                    <a:lnTo>
                      <a:pt x="1" y="3446"/>
                    </a:lnTo>
                    <a:lnTo>
                      <a:pt x="3448" y="3446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98" name="Google Shape;4798;p30"/>
          <p:cNvGrpSpPr/>
          <p:nvPr/>
        </p:nvGrpSpPr>
        <p:grpSpPr>
          <a:xfrm>
            <a:off x="7982539" y="2558133"/>
            <a:ext cx="1021060" cy="2552507"/>
            <a:chOff x="7505939" y="1696558"/>
            <a:chExt cx="1021060" cy="2552507"/>
          </a:xfrm>
        </p:grpSpPr>
        <p:sp>
          <p:nvSpPr>
            <p:cNvPr id="4799" name="Google Shape;4799;p30"/>
            <p:cNvSpPr/>
            <p:nvPr/>
          </p:nvSpPr>
          <p:spPr>
            <a:xfrm>
              <a:off x="8118521" y="4044832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30"/>
            <p:cNvSpPr/>
            <p:nvPr/>
          </p:nvSpPr>
          <p:spPr>
            <a:xfrm>
              <a:off x="7812217" y="4044832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30"/>
            <p:cNvSpPr/>
            <p:nvPr/>
          </p:nvSpPr>
          <p:spPr>
            <a:xfrm>
              <a:off x="7505939" y="2002861"/>
              <a:ext cx="1021060" cy="816848"/>
            </a:xfrm>
            <a:custGeom>
              <a:rect b="b" l="l" r="r" t="t"/>
              <a:pathLst>
                <a:path extrusionOk="0" h="31624" w="39530">
                  <a:moveTo>
                    <a:pt x="15812" y="7906"/>
                  </a:moveTo>
                  <a:lnTo>
                    <a:pt x="15812" y="11858"/>
                  </a:lnTo>
                  <a:lnTo>
                    <a:pt x="11859" y="11858"/>
                  </a:lnTo>
                  <a:lnTo>
                    <a:pt x="11859" y="7906"/>
                  </a:lnTo>
                  <a:close/>
                  <a:moveTo>
                    <a:pt x="27671" y="7906"/>
                  </a:moveTo>
                  <a:lnTo>
                    <a:pt x="27671" y="11858"/>
                  </a:lnTo>
                  <a:lnTo>
                    <a:pt x="23719" y="11858"/>
                  </a:lnTo>
                  <a:lnTo>
                    <a:pt x="23719" y="7906"/>
                  </a:lnTo>
                  <a:close/>
                  <a:moveTo>
                    <a:pt x="23719" y="15811"/>
                  </a:moveTo>
                  <a:lnTo>
                    <a:pt x="23719" y="19765"/>
                  </a:lnTo>
                  <a:lnTo>
                    <a:pt x="15812" y="19765"/>
                  </a:lnTo>
                  <a:lnTo>
                    <a:pt x="15812" y="15811"/>
                  </a:lnTo>
                  <a:close/>
                  <a:moveTo>
                    <a:pt x="27671" y="0"/>
                  </a:moveTo>
                  <a:lnTo>
                    <a:pt x="27671" y="3953"/>
                  </a:lnTo>
                  <a:lnTo>
                    <a:pt x="3954" y="3953"/>
                  </a:lnTo>
                  <a:lnTo>
                    <a:pt x="3954" y="7906"/>
                  </a:lnTo>
                  <a:lnTo>
                    <a:pt x="1" y="7906"/>
                  </a:lnTo>
                  <a:lnTo>
                    <a:pt x="1" y="11858"/>
                  </a:lnTo>
                  <a:lnTo>
                    <a:pt x="3954" y="11858"/>
                  </a:lnTo>
                  <a:lnTo>
                    <a:pt x="3954" y="23717"/>
                  </a:lnTo>
                  <a:lnTo>
                    <a:pt x="15812" y="23717"/>
                  </a:lnTo>
                  <a:lnTo>
                    <a:pt x="15812" y="31623"/>
                  </a:lnTo>
                  <a:lnTo>
                    <a:pt x="23719" y="31623"/>
                  </a:lnTo>
                  <a:lnTo>
                    <a:pt x="23719" y="23717"/>
                  </a:lnTo>
                  <a:lnTo>
                    <a:pt x="35577" y="23717"/>
                  </a:lnTo>
                  <a:lnTo>
                    <a:pt x="35577" y="11858"/>
                  </a:lnTo>
                  <a:lnTo>
                    <a:pt x="39530" y="11858"/>
                  </a:lnTo>
                  <a:lnTo>
                    <a:pt x="39530" y="7906"/>
                  </a:lnTo>
                  <a:lnTo>
                    <a:pt x="35577" y="7906"/>
                  </a:lnTo>
                  <a:lnTo>
                    <a:pt x="35577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30"/>
            <p:cNvSpPr/>
            <p:nvPr/>
          </p:nvSpPr>
          <p:spPr>
            <a:xfrm>
              <a:off x="8118521" y="2207063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3" name="Google Shape;4803;p30"/>
            <p:cNvSpPr/>
            <p:nvPr/>
          </p:nvSpPr>
          <p:spPr>
            <a:xfrm>
              <a:off x="8118521" y="2309164"/>
              <a:ext cx="408450" cy="510530"/>
            </a:xfrm>
            <a:custGeom>
              <a:rect b="b" l="l" r="r" t="t"/>
              <a:pathLst>
                <a:path extrusionOk="0" h="19765" w="15813">
                  <a:moveTo>
                    <a:pt x="11860" y="0"/>
                  </a:moveTo>
                  <a:lnTo>
                    <a:pt x="11860" y="11858"/>
                  </a:lnTo>
                  <a:lnTo>
                    <a:pt x="1" y="11858"/>
                  </a:lnTo>
                  <a:lnTo>
                    <a:pt x="1" y="15811"/>
                  </a:lnTo>
                  <a:lnTo>
                    <a:pt x="11860" y="15811"/>
                  </a:lnTo>
                  <a:lnTo>
                    <a:pt x="11860" y="19764"/>
                  </a:lnTo>
                  <a:lnTo>
                    <a:pt x="15813" y="19764"/>
                  </a:lnTo>
                  <a:lnTo>
                    <a:pt x="1581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30"/>
            <p:cNvSpPr/>
            <p:nvPr/>
          </p:nvSpPr>
          <p:spPr>
            <a:xfrm>
              <a:off x="7505939" y="2309164"/>
              <a:ext cx="408424" cy="510530"/>
            </a:xfrm>
            <a:custGeom>
              <a:rect b="b" l="l" r="r" t="t"/>
              <a:pathLst>
                <a:path extrusionOk="0" h="19765" w="15812">
                  <a:moveTo>
                    <a:pt x="1" y="0"/>
                  </a:moveTo>
                  <a:lnTo>
                    <a:pt x="1" y="19764"/>
                  </a:lnTo>
                  <a:lnTo>
                    <a:pt x="3954" y="19764"/>
                  </a:lnTo>
                  <a:lnTo>
                    <a:pt x="3954" y="15811"/>
                  </a:lnTo>
                  <a:lnTo>
                    <a:pt x="15812" y="15811"/>
                  </a:lnTo>
                  <a:lnTo>
                    <a:pt x="15812" y="11858"/>
                  </a:lnTo>
                  <a:lnTo>
                    <a:pt x="3954" y="11858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30"/>
            <p:cNvSpPr/>
            <p:nvPr/>
          </p:nvSpPr>
          <p:spPr>
            <a:xfrm>
              <a:off x="7812217" y="2207063"/>
              <a:ext cx="102132" cy="102132"/>
            </a:xfrm>
            <a:custGeom>
              <a:rect b="b" l="l" r="r" t="t"/>
              <a:pathLst>
                <a:path extrusionOk="0" h="3954" w="3954">
                  <a:moveTo>
                    <a:pt x="1" y="0"/>
                  </a:moveTo>
                  <a:lnTo>
                    <a:pt x="1" y="3953"/>
                  </a:lnTo>
                  <a:lnTo>
                    <a:pt x="3954" y="3953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30"/>
            <p:cNvSpPr/>
            <p:nvPr/>
          </p:nvSpPr>
          <p:spPr>
            <a:xfrm>
              <a:off x="7914319" y="2411214"/>
              <a:ext cx="204238" cy="102132"/>
            </a:xfrm>
            <a:custGeom>
              <a:rect b="b" l="l" r="r" t="t"/>
              <a:pathLst>
                <a:path extrusionOk="0" h="3954" w="7907">
                  <a:moveTo>
                    <a:pt x="1" y="1"/>
                  </a:moveTo>
                  <a:lnTo>
                    <a:pt x="1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30"/>
            <p:cNvSpPr/>
            <p:nvPr/>
          </p:nvSpPr>
          <p:spPr>
            <a:xfrm>
              <a:off x="7608040" y="2717543"/>
              <a:ext cx="816848" cy="714716"/>
            </a:xfrm>
            <a:custGeom>
              <a:rect b="b" l="l" r="r" t="t"/>
              <a:pathLst>
                <a:path extrusionOk="0" h="27670" w="31624">
                  <a:moveTo>
                    <a:pt x="1" y="0"/>
                  </a:moveTo>
                  <a:lnTo>
                    <a:pt x="1" y="3953"/>
                  </a:lnTo>
                  <a:lnTo>
                    <a:pt x="1" y="7906"/>
                  </a:lnTo>
                  <a:lnTo>
                    <a:pt x="3953" y="7906"/>
                  </a:lnTo>
                  <a:lnTo>
                    <a:pt x="3953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3953"/>
                  </a:lnTo>
                  <a:lnTo>
                    <a:pt x="31624" y="0"/>
                  </a:lnTo>
                  <a:lnTo>
                    <a:pt x="19765" y="0"/>
                  </a:lnTo>
                  <a:lnTo>
                    <a:pt x="19765" y="3953"/>
                  </a:lnTo>
                  <a:lnTo>
                    <a:pt x="11859" y="3953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30"/>
            <p:cNvSpPr/>
            <p:nvPr/>
          </p:nvSpPr>
          <p:spPr>
            <a:xfrm>
              <a:off x="8322724" y="2921745"/>
              <a:ext cx="102132" cy="714742"/>
            </a:xfrm>
            <a:custGeom>
              <a:rect b="b" l="l" r="r" t="t"/>
              <a:pathLst>
                <a:path extrusionOk="0" h="27671" w="3954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30"/>
            <p:cNvSpPr/>
            <p:nvPr/>
          </p:nvSpPr>
          <p:spPr>
            <a:xfrm>
              <a:off x="7608040" y="2921745"/>
              <a:ext cx="102106" cy="714742"/>
            </a:xfrm>
            <a:custGeom>
              <a:rect b="b" l="l" r="r" t="t"/>
              <a:pathLst>
                <a:path extrusionOk="0" h="27671" w="3953">
                  <a:moveTo>
                    <a:pt x="1" y="0"/>
                  </a:moveTo>
                  <a:lnTo>
                    <a:pt x="1" y="27670"/>
                  </a:lnTo>
                  <a:lnTo>
                    <a:pt x="3953" y="27670"/>
                  </a:lnTo>
                  <a:lnTo>
                    <a:pt x="3953" y="19764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30"/>
            <p:cNvSpPr/>
            <p:nvPr/>
          </p:nvSpPr>
          <p:spPr>
            <a:xfrm>
              <a:off x="8118521" y="4146933"/>
              <a:ext cx="204238" cy="102132"/>
            </a:xfrm>
            <a:custGeom>
              <a:rect b="b" l="l" r="r" t="t"/>
              <a:pathLst>
                <a:path extrusionOk="0" h="3954" w="7907">
                  <a:moveTo>
                    <a:pt x="1" y="0"/>
                  </a:moveTo>
                  <a:lnTo>
                    <a:pt x="1" y="3953"/>
                  </a:lnTo>
                  <a:lnTo>
                    <a:pt x="7907" y="3953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30"/>
            <p:cNvSpPr/>
            <p:nvPr/>
          </p:nvSpPr>
          <p:spPr>
            <a:xfrm>
              <a:off x="7710116" y="4146933"/>
              <a:ext cx="204238" cy="102132"/>
            </a:xfrm>
            <a:custGeom>
              <a:rect b="b" l="l" r="r" t="t"/>
              <a:pathLst>
                <a:path extrusionOk="0" h="3954" w="7907">
                  <a:moveTo>
                    <a:pt x="1" y="0"/>
                  </a:moveTo>
                  <a:lnTo>
                    <a:pt x="1" y="3953"/>
                  </a:lnTo>
                  <a:lnTo>
                    <a:pt x="7907" y="3953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30"/>
            <p:cNvSpPr/>
            <p:nvPr/>
          </p:nvSpPr>
          <p:spPr>
            <a:xfrm>
              <a:off x="7505939" y="1696558"/>
              <a:ext cx="1021060" cy="510556"/>
            </a:xfrm>
            <a:custGeom>
              <a:rect b="b" l="l" r="r" t="t"/>
              <a:pathLst>
                <a:path extrusionOk="0" h="19766" w="39530">
                  <a:moveTo>
                    <a:pt x="7906" y="0"/>
                  </a:moveTo>
                  <a:lnTo>
                    <a:pt x="7906" y="3953"/>
                  </a:lnTo>
                  <a:lnTo>
                    <a:pt x="3954" y="3953"/>
                  </a:lnTo>
                  <a:lnTo>
                    <a:pt x="3954" y="7906"/>
                  </a:lnTo>
                  <a:lnTo>
                    <a:pt x="1" y="7906"/>
                  </a:lnTo>
                  <a:lnTo>
                    <a:pt x="1" y="11859"/>
                  </a:lnTo>
                  <a:lnTo>
                    <a:pt x="1" y="15812"/>
                  </a:lnTo>
                  <a:lnTo>
                    <a:pt x="1" y="19765"/>
                  </a:lnTo>
                  <a:lnTo>
                    <a:pt x="3954" y="19765"/>
                  </a:lnTo>
                  <a:lnTo>
                    <a:pt x="3954" y="15812"/>
                  </a:lnTo>
                  <a:lnTo>
                    <a:pt x="27671" y="15812"/>
                  </a:lnTo>
                  <a:lnTo>
                    <a:pt x="27671" y="11859"/>
                  </a:lnTo>
                  <a:lnTo>
                    <a:pt x="31624" y="11859"/>
                  </a:lnTo>
                  <a:lnTo>
                    <a:pt x="31624" y="15812"/>
                  </a:lnTo>
                  <a:lnTo>
                    <a:pt x="35577" y="15812"/>
                  </a:lnTo>
                  <a:lnTo>
                    <a:pt x="35577" y="19765"/>
                  </a:lnTo>
                  <a:lnTo>
                    <a:pt x="39530" y="19765"/>
                  </a:lnTo>
                  <a:lnTo>
                    <a:pt x="39530" y="15812"/>
                  </a:lnTo>
                  <a:lnTo>
                    <a:pt x="39530" y="11859"/>
                  </a:lnTo>
                  <a:lnTo>
                    <a:pt x="39530" y="7906"/>
                  </a:lnTo>
                  <a:lnTo>
                    <a:pt x="35577" y="7906"/>
                  </a:lnTo>
                  <a:lnTo>
                    <a:pt x="35577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30"/>
            <p:cNvSpPr/>
            <p:nvPr/>
          </p:nvSpPr>
          <p:spPr>
            <a:xfrm>
              <a:off x="7710116" y="3432225"/>
              <a:ext cx="612662" cy="612662"/>
            </a:xfrm>
            <a:custGeom>
              <a:rect b="b" l="l" r="r" t="t"/>
              <a:pathLst>
                <a:path extrusionOk="0" h="23719" w="23719"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3718"/>
                  </a:lnTo>
                  <a:lnTo>
                    <a:pt x="7907" y="23718"/>
                  </a:lnTo>
                  <a:lnTo>
                    <a:pt x="7907" y="7906"/>
                  </a:lnTo>
                  <a:lnTo>
                    <a:pt x="15813" y="7906"/>
                  </a:lnTo>
                  <a:lnTo>
                    <a:pt x="15813" y="23718"/>
                  </a:lnTo>
                  <a:lnTo>
                    <a:pt x="19766" y="23718"/>
                  </a:lnTo>
                  <a:lnTo>
                    <a:pt x="19766" y="7906"/>
                  </a:lnTo>
                  <a:lnTo>
                    <a:pt x="23719" y="790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4" name="Google Shape;4814;p30"/>
          <p:cNvGrpSpPr/>
          <p:nvPr/>
        </p:nvGrpSpPr>
        <p:grpSpPr>
          <a:xfrm>
            <a:off x="216633" y="932198"/>
            <a:ext cx="806956" cy="753207"/>
            <a:chOff x="2022008" y="1397673"/>
            <a:chExt cx="806956" cy="753207"/>
          </a:xfrm>
        </p:grpSpPr>
        <p:sp>
          <p:nvSpPr>
            <p:cNvPr id="4815" name="Google Shape;4815;p30"/>
            <p:cNvSpPr/>
            <p:nvPr/>
          </p:nvSpPr>
          <p:spPr>
            <a:xfrm>
              <a:off x="2774109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30"/>
            <p:cNvSpPr/>
            <p:nvPr/>
          </p:nvSpPr>
          <p:spPr>
            <a:xfrm>
              <a:off x="2774109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30"/>
            <p:cNvSpPr/>
            <p:nvPr/>
          </p:nvSpPr>
          <p:spPr>
            <a:xfrm>
              <a:off x="2774109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30"/>
            <p:cNvSpPr/>
            <p:nvPr/>
          </p:nvSpPr>
          <p:spPr>
            <a:xfrm>
              <a:off x="2720376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30"/>
            <p:cNvSpPr/>
            <p:nvPr/>
          </p:nvSpPr>
          <p:spPr>
            <a:xfrm>
              <a:off x="2720376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30"/>
            <p:cNvSpPr/>
            <p:nvPr/>
          </p:nvSpPr>
          <p:spPr>
            <a:xfrm>
              <a:off x="2720376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30"/>
            <p:cNvSpPr/>
            <p:nvPr/>
          </p:nvSpPr>
          <p:spPr>
            <a:xfrm>
              <a:off x="2720921" y="193541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30"/>
            <p:cNvSpPr/>
            <p:nvPr/>
          </p:nvSpPr>
          <p:spPr>
            <a:xfrm>
              <a:off x="2720376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30"/>
            <p:cNvSpPr/>
            <p:nvPr/>
          </p:nvSpPr>
          <p:spPr>
            <a:xfrm>
              <a:off x="2720921" y="188166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30"/>
            <p:cNvSpPr/>
            <p:nvPr/>
          </p:nvSpPr>
          <p:spPr>
            <a:xfrm>
              <a:off x="2720376" y="182745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30"/>
            <p:cNvSpPr/>
            <p:nvPr/>
          </p:nvSpPr>
          <p:spPr>
            <a:xfrm>
              <a:off x="2720376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30"/>
            <p:cNvSpPr/>
            <p:nvPr/>
          </p:nvSpPr>
          <p:spPr>
            <a:xfrm>
              <a:off x="2666689" y="209604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30"/>
            <p:cNvSpPr/>
            <p:nvPr/>
          </p:nvSpPr>
          <p:spPr>
            <a:xfrm>
              <a:off x="2666689" y="204230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30"/>
            <p:cNvSpPr/>
            <p:nvPr/>
          </p:nvSpPr>
          <p:spPr>
            <a:xfrm>
              <a:off x="2666689" y="1988604"/>
              <a:ext cx="54793" cy="54808"/>
            </a:xfrm>
            <a:custGeom>
              <a:rect b="b" l="l" r="r" t="t"/>
              <a:pathLst>
                <a:path extrusionOk="0" h="3519" w="3518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30"/>
            <p:cNvSpPr/>
            <p:nvPr/>
          </p:nvSpPr>
          <p:spPr>
            <a:xfrm>
              <a:off x="2667234" y="1989149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30"/>
            <p:cNvSpPr/>
            <p:nvPr/>
          </p:nvSpPr>
          <p:spPr>
            <a:xfrm>
              <a:off x="2666689" y="1934871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30"/>
            <p:cNvSpPr/>
            <p:nvPr/>
          </p:nvSpPr>
          <p:spPr>
            <a:xfrm>
              <a:off x="2667234" y="1935416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1" y="0"/>
                  </a:moveTo>
                  <a:lnTo>
                    <a:pt x="1" y="3450"/>
                  </a:lnTo>
                  <a:lnTo>
                    <a:pt x="3447" y="3450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30"/>
            <p:cNvSpPr/>
            <p:nvPr/>
          </p:nvSpPr>
          <p:spPr>
            <a:xfrm>
              <a:off x="2666689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30"/>
            <p:cNvSpPr/>
            <p:nvPr/>
          </p:nvSpPr>
          <p:spPr>
            <a:xfrm>
              <a:off x="2666689" y="1827450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30"/>
            <p:cNvSpPr/>
            <p:nvPr/>
          </p:nvSpPr>
          <p:spPr>
            <a:xfrm>
              <a:off x="2667234" y="1827979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1" y="0"/>
                  </a:moveTo>
                  <a:lnTo>
                    <a:pt x="1" y="3448"/>
                  </a:lnTo>
                  <a:lnTo>
                    <a:pt x="3447" y="3448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5" name="Google Shape;4835;p30"/>
            <p:cNvSpPr/>
            <p:nvPr/>
          </p:nvSpPr>
          <p:spPr>
            <a:xfrm>
              <a:off x="2666689" y="1773700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6" name="Google Shape;4836;p30"/>
            <p:cNvSpPr/>
            <p:nvPr/>
          </p:nvSpPr>
          <p:spPr>
            <a:xfrm>
              <a:off x="2612939" y="209604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7" name="Google Shape;4837;p30"/>
            <p:cNvSpPr/>
            <p:nvPr/>
          </p:nvSpPr>
          <p:spPr>
            <a:xfrm>
              <a:off x="2612939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8" name="Google Shape;4838;p30"/>
            <p:cNvSpPr/>
            <p:nvPr/>
          </p:nvSpPr>
          <p:spPr>
            <a:xfrm>
              <a:off x="2612939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9" name="Google Shape;4839;p30"/>
            <p:cNvSpPr/>
            <p:nvPr/>
          </p:nvSpPr>
          <p:spPr>
            <a:xfrm>
              <a:off x="2613484" y="198914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0" y="0"/>
                  </a:moveTo>
                  <a:lnTo>
                    <a:pt x="0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0" name="Google Shape;4840;p30"/>
            <p:cNvSpPr/>
            <p:nvPr/>
          </p:nvSpPr>
          <p:spPr>
            <a:xfrm>
              <a:off x="2612939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1" name="Google Shape;4841;p30"/>
            <p:cNvSpPr/>
            <p:nvPr/>
          </p:nvSpPr>
          <p:spPr>
            <a:xfrm>
              <a:off x="2612939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30"/>
            <p:cNvSpPr/>
            <p:nvPr/>
          </p:nvSpPr>
          <p:spPr>
            <a:xfrm>
              <a:off x="2613484" y="1881666"/>
              <a:ext cx="53765" cy="53765"/>
            </a:xfrm>
            <a:custGeom>
              <a:rect b="b" l="l" r="r" t="t"/>
              <a:pathLst>
                <a:path extrusionOk="0" h="3452" w="3452">
                  <a:moveTo>
                    <a:pt x="0" y="1"/>
                  </a:moveTo>
                  <a:lnTo>
                    <a:pt x="0" y="3451"/>
                  </a:lnTo>
                  <a:lnTo>
                    <a:pt x="3452" y="3451"/>
                  </a:lnTo>
                  <a:lnTo>
                    <a:pt x="345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30"/>
            <p:cNvSpPr/>
            <p:nvPr/>
          </p:nvSpPr>
          <p:spPr>
            <a:xfrm>
              <a:off x="2612939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30"/>
            <p:cNvSpPr/>
            <p:nvPr/>
          </p:nvSpPr>
          <p:spPr>
            <a:xfrm>
              <a:off x="2612939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30"/>
            <p:cNvSpPr/>
            <p:nvPr/>
          </p:nvSpPr>
          <p:spPr>
            <a:xfrm>
              <a:off x="2613484" y="177424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0" y="0"/>
                  </a:moveTo>
                  <a:lnTo>
                    <a:pt x="0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30"/>
            <p:cNvSpPr/>
            <p:nvPr/>
          </p:nvSpPr>
          <p:spPr>
            <a:xfrm>
              <a:off x="2559206" y="209604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30"/>
            <p:cNvSpPr/>
            <p:nvPr/>
          </p:nvSpPr>
          <p:spPr>
            <a:xfrm>
              <a:off x="2559206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2559206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2559751" y="198914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2559206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2559751" y="193541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2559206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2559206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2559751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0" y="3448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2559206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2559751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0" y="345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2505519" y="204230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0" y="0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2505519" y="1988604"/>
              <a:ext cx="54793" cy="54808"/>
            </a:xfrm>
            <a:custGeom>
              <a:rect b="b" l="l" r="r" t="t"/>
              <a:pathLst>
                <a:path extrusionOk="0" h="3519" w="3518">
                  <a:moveTo>
                    <a:pt x="0" y="1"/>
                  </a:moveTo>
                  <a:lnTo>
                    <a:pt x="0" y="3519"/>
                  </a:lnTo>
                  <a:lnTo>
                    <a:pt x="3518" y="3519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2505519" y="1934871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2506079" y="1935416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2505519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2506079" y="1881666"/>
              <a:ext cx="53687" cy="53765"/>
            </a:xfrm>
            <a:custGeom>
              <a:rect b="b" l="l" r="r" t="t"/>
              <a:pathLst>
                <a:path extrusionOk="0" h="3452" w="3447">
                  <a:moveTo>
                    <a:pt x="0" y="1"/>
                  </a:moveTo>
                  <a:lnTo>
                    <a:pt x="0" y="3451"/>
                  </a:lnTo>
                  <a:lnTo>
                    <a:pt x="3446" y="3451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2505519" y="1827450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0" y="0"/>
                  </a:moveTo>
                  <a:lnTo>
                    <a:pt x="0" y="3516"/>
                  </a:lnTo>
                  <a:lnTo>
                    <a:pt x="3518" y="3516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2506079" y="1827979"/>
              <a:ext cx="53687" cy="53703"/>
            </a:xfrm>
            <a:custGeom>
              <a:rect b="b" l="l" r="r" t="t"/>
              <a:pathLst>
                <a:path extrusionOk="0" h="3448" w="3447">
                  <a:moveTo>
                    <a:pt x="0" y="0"/>
                  </a:moveTo>
                  <a:lnTo>
                    <a:pt x="0" y="3448"/>
                  </a:lnTo>
                  <a:lnTo>
                    <a:pt x="3446" y="344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2505519" y="1773700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0" y="1"/>
                  </a:moveTo>
                  <a:lnTo>
                    <a:pt x="0" y="3521"/>
                  </a:lnTo>
                  <a:lnTo>
                    <a:pt x="3518" y="3521"/>
                  </a:lnTo>
                  <a:lnTo>
                    <a:pt x="351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2506079" y="1774246"/>
              <a:ext cx="53687" cy="53749"/>
            </a:xfrm>
            <a:custGeom>
              <a:rect b="b" l="l" r="r" t="t"/>
              <a:pathLst>
                <a:path extrusionOk="0" h="3451" w="3447">
                  <a:moveTo>
                    <a:pt x="0" y="0"/>
                  </a:moveTo>
                  <a:lnTo>
                    <a:pt x="0" y="3450"/>
                  </a:lnTo>
                  <a:lnTo>
                    <a:pt x="3446" y="3450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2451785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2451785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2451785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452314" y="1935416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451785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2451785" y="182745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2452314" y="1827979"/>
              <a:ext cx="53780" cy="53703"/>
            </a:xfrm>
            <a:custGeom>
              <a:rect b="b" l="l" r="r" t="t"/>
              <a:pathLst>
                <a:path extrusionOk="0" h="3448" w="3453">
                  <a:moveTo>
                    <a:pt x="1" y="0"/>
                  </a:moveTo>
                  <a:lnTo>
                    <a:pt x="1" y="3448"/>
                  </a:lnTo>
                  <a:lnTo>
                    <a:pt x="3452" y="3448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2451785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2452314" y="1774246"/>
              <a:ext cx="53780" cy="53749"/>
            </a:xfrm>
            <a:custGeom>
              <a:rect b="b" l="l" r="r" t="t"/>
              <a:pathLst>
                <a:path extrusionOk="0" h="3451" w="3453">
                  <a:moveTo>
                    <a:pt x="1" y="0"/>
                  </a:moveTo>
                  <a:lnTo>
                    <a:pt x="1" y="3450"/>
                  </a:lnTo>
                  <a:lnTo>
                    <a:pt x="3452" y="3450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2398035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2398035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2398035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2398581" y="193541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2398035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2398581" y="188166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0" y="1"/>
                  </a:moveTo>
                  <a:lnTo>
                    <a:pt x="0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2398035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2398581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0" y="0"/>
                  </a:moveTo>
                  <a:lnTo>
                    <a:pt x="0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2398035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2398581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0" y="0"/>
                  </a:moveTo>
                  <a:lnTo>
                    <a:pt x="0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2344348" y="204230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0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2344348" y="1988604"/>
              <a:ext cx="54777" cy="54808"/>
            </a:xfrm>
            <a:custGeom>
              <a:rect b="b" l="l" r="r" t="t"/>
              <a:pathLst>
                <a:path extrusionOk="0" h="3519" w="3517">
                  <a:moveTo>
                    <a:pt x="0" y="1"/>
                  </a:moveTo>
                  <a:lnTo>
                    <a:pt x="0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2344348" y="1934871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2344878" y="1935416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2344348" y="1881137"/>
              <a:ext cx="54777" cy="54840"/>
            </a:xfrm>
            <a:custGeom>
              <a:rect b="b" l="l" r="r" t="t"/>
              <a:pathLst>
                <a:path extrusionOk="0" h="3521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2344348" y="1827450"/>
              <a:ext cx="54777" cy="54777"/>
            </a:xfrm>
            <a:custGeom>
              <a:rect b="b" l="l" r="r" t="t"/>
              <a:pathLst>
                <a:path extrusionOk="0" h="3517" w="3517">
                  <a:moveTo>
                    <a:pt x="0" y="0"/>
                  </a:moveTo>
                  <a:lnTo>
                    <a:pt x="0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2344878" y="1827979"/>
              <a:ext cx="53718" cy="53703"/>
            </a:xfrm>
            <a:custGeom>
              <a:rect b="b" l="l" r="r" t="t"/>
              <a:pathLst>
                <a:path extrusionOk="0" h="3448" w="3449">
                  <a:moveTo>
                    <a:pt x="1" y="0"/>
                  </a:moveTo>
                  <a:lnTo>
                    <a:pt x="1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2344348" y="1773700"/>
              <a:ext cx="54777" cy="54855"/>
            </a:xfrm>
            <a:custGeom>
              <a:rect b="b" l="l" r="r" t="t"/>
              <a:pathLst>
                <a:path extrusionOk="0" h="3522" w="3517">
                  <a:moveTo>
                    <a:pt x="0" y="1"/>
                  </a:moveTo>
                  <a:lnTo>
                    <a:pt x="0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2344878" y="1774246"/>
              <a:ext cx="53718" cy="53749"/>
            </a:xfrm>
            <a:custGeom>
              <a:rect b="b" l="l" r="r" t="t"/>
              <a:pathLst>
                <a:path extrusionOk="0" h="3451" w="3449">
                  <a:moveTo>
                    <a:pt x="1" y="0"/>
                  </a:moveTo>
                  <a:lnTo>
                    <a:pt x="1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2290615" y="204230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0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2290615" y="1988604"/>
              <a:ext cx="54840" cy="54808"/>
            </a:xfrm>
            <a:custGeom>
              <a:rect b="b" l="l" r="r" t="t"/>
              <a:pathLst>
                <a:path extrusionOk="0" h="3519" w="3521">
                  <a:moveTo>
                    <a:pt x="0" y="1"/>
                  </a:moveTo>
                  <a:lnTo>
                    <a:pt x="0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290615" y="1934871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30"/>
            <p:cNvSpPr/>
            <p:nvPr/>
          </p:nvSpPr>
          <p:spPr>
            <a:xfrm>
              <a:off x="2291144" y="193541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30"/>
            <p:cNvSpPr/>
            <p:nvPr/>
          </p:nvSpPr>
          <p:spPr>
            <a:xfrm>
              <a:off x="2290615" y="1881137"/>
              <a:ext cx="54840" cy="54840"/>
            </a:xfrm>
            <a:custGeom>
              <a:rect b="b" l="l" r="r" t="t"/>
              <a:pathLst>
                <a:path extrusionOk="0" h="3521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2291144" y="188166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290615" y="1827450"/>
              <a:ext cx="54840" cy="54777"/>
            </a:xfrm>
            <a:custGeom>
              <a:rect b="b" l="l" r="r" t="t"/>
              <a:pathLst>
                <a:path extrusionOk="0" h="3517" w="3521">
                  <a:moveTo>
                    <a:pt x="0" y="0"/>
                  </a:moveTo>
                  <a:lnTo>
                    <a:pt x="0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291144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2290615" y="1773700"/>
              <a:ext cx="54840" cy="54855"/>
            </a:xfrm>
            <a:custGeom>
              <a:rect b="b" l="l" r="r" t="t"/>
              <a:pathLst>
                <a:path extrusionOk="0" h="3522" w="3521">
                  <a:moveTo>
                    <a:pt x="0" y="1"/>
                  </a:moveTo>
                  <a:lnTo>
                    <a:pt x="0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291144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236850" y="209604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236850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236850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2237410" y="198914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2236850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2237410" y="193541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236850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2236850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2237410" y="1827979"/>
              <a:ext cx="53749" cy="53703"/>
            </a:xfrm>
            <a:custGeom>
              <a:rect b="b" l="l" r="r" t="t"/>
              <a:pathLst>
                <a:path extrusionOk="0" h="3448" w="3451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236850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237410" y="177424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2183178" y="2096041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2183178" y="204230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0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2183178" y="1988604"/>
              <a:ext cx="54793" cy="54808"/>
            </a:xfrm>
            <a:custGeom>
              <a:rect b="b" l="l" r="r" t="t"/>
              <a:pathLst>
                <a:path extrusionOk="0" h="3519" w="3518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2183723" y="1989149"/>
              <a:ext cx="53703" cy="53703"/>
            </a:xfrm>
            <a:custGeom>
              <a:rect b="b" l="l" r="r" t="t"/>
              <a:pathLst>
                <a:path extrusionOk="0" h="3448" w="3448">
                  <a:moveTo>
                    <a:pt x="0" y="0"/>
                  </a:moveTo>
                  <a:lnTo>
                    <a:pt x="0" y="3448"/>
                  </a:lnTo>
                  <a:lnTo>
                    <a:pt x="3448" y="3448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2183178" y="1934871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183178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183178" y="1827450"/>
              <a:ext cx="54793" cy="54777"/>
            </a:xfrm>
            <a:custGeom>
              <a:rect b="b" l="l" r="r" t="t"/>
              <a:pathLst>
                <a:path extrusionOk="0" h="3517" w="3518">
                  <a:moveTo>
                    <a:pt x="1" y="0"/>
                  </a:moveTo>
                  <a:lnTo>
                    <a:pt x="1" y="3516"/>
                  </a:lnTo>
                  <a:lnTo>
                    <a:pt x="3517" y="3516"/>
                  </a:lnTo>
                  <a:lnTo>
                    <a:pt x="351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2183178" y="1773700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2183723" y="1774246"/>
              <a:ext cx="53703" cy="53749"/>
            </a:xfrm>
            <a:custGeom>
              <a:rect b="b" l="l" r="r" t="t"/>
              <a:pathLst>
                <a:path extrusionOk="0" h="3451" w="3448">
                  <a:moveTo>
                    <a:pt x="0" y="0"/>
                  </a:moveTo>
                  <a:lnTo>
                    <a:pt x="0" y="3450"/>
                  </a:lnTo>
                  <a:lnTo>
                    <a:pt x="3448" y="3450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2129429" y="2096041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2129429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0" y="0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88C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129429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0" y="1"/>
                  </a:moveTo>
                  <a:lnTo>
                    <a:pt x="0" y="3519"/>
                  </a:lnTo>
                  <a:lnTo>
                    <a:pt x="3522" y="3519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2129974" y="198914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2129429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30"/>
            <p:cNvSpPr/>
            <p:nvPr/>
          </p:nvSpPr>
          <p:spPr>
            <a:xfrm>
              <a:off x="2129974" y="1935416"/>
              <a:ext cx="53765" cy="53749"/>
            </a:xfrm>
            <a:custGeom>
              <a:rect b="b" l="l" r="r" t="t"/>
              <a:pathLst>
                <a:path extrusionOk="0" h="3451" w="3452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30"/>
            <p:cNvSpPr/>
            <p:nvPr/>
          </p:nvSpPr>
          <p:spPr>
            <a:xfrm>
              <a:off x="2129429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2129429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0" y="0"/>
                  </a:moveTo>
                  <a:lnTo>
                    <a:pt x="0" y="3516"/>
                  </a:lnTo>
                  <a:lnTo>
                    <a:pt x="3522" y="3516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2129974" y="1827979"/>
              <a:ext cx="53765" cy="53703"/>
            </a:xfrm>
            <a:custGeom>
              <a:rect b="b" l="l" r="r" t="t"/>
              <a:pathLst>
                <a:path extrusionOk="0" h="3448" w="3452">
                  <a:moveTo>
                    <a:pt x="1" y="0"/>
                  </a:moveTo>
                  <a:lnTo>
                    <a:pt x="1" y="3448"/>
                  </a:lnTo>
                  <a:lnTo>
                    <a:pt x="3451" y="3448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2129429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0" y="1"/>
                  </a:moveTo>
                  <a:lnTo>
                    <a:pt x="0" y="3521"/>
                  </a:lnTo>
                  <a:lnTo>
                    <a:pt x="3522" y="3521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2075680" y="204230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0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rgbClr val="552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2075680" y="1988604"/>
              <a:ext cx="54855" cy="54808"/>
            </a:xfrm>
            <a:custGeom>
              <a:rect b="b" l="l" r="r" t="t"/>
              <a:pathLst>
                <a:path extrusionOk="0" h="3519" w="3522">
                  <a:moveTo>
                    <a:pt x="1" y="1"/>
                  </a:moveTo>
                  <a:lnTo>
                    <a:pt x="1" y="3519"/>
                  </a:lnTo>
                  <a:lnTo>
                    <a:pt x="3521" y="351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7" name="Google Shape;4937;p30"/>
            <p:cNvGrpSpPr/>
            <p:nvPr/>
          </p:nvGrpSpPr>
          <p:grpSpPr>
            <a:xfrm>
              <a:off x="2076240" y="1989149"/>
              <a:ext cx="698445" cy="107436"/>
              <a:chOff x="2076240" y="1989149"/>
              <a:chExt cx="698445" cy="107436"/>
            </a:xfrm>
          </p:grpSpPr>
          <p:sp>
            <p:nvSpPr>
              <p:cNvPr id="4938" name="Google Shape;4938;p30"/>
              <p:cNvSpPr/>
              <p:nvPr/>
            </p:nvSpPr>
            <p:spPr>
              <a:xfrm>
                <a:off x="2720921" y="1989149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9" name="Google Shape;4939;p30"/>
              <p:cNvSpPr/>
              <p:nvPr/>
            </p:nvSpPr>
            <p:spPr>
              <a:xfrm>
                <a:off x="2667234" y="204283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30"/>
              <p:cNvSpPr/>
              <p:nvPr/>
            </p:nvSpPr>
            <p:spPr>
              <a:xfrm>
                <a:off x="2613484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30"/>
              <p:cNvSpPr/>
              <p:nvPr/>
            </p:nvSpPr>
            <p:spPr>
              <a:xfrm>
                <a:off x="2559751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30"/>
              <p:cNvSpPr/>
              <p:nvPr/>
            </p:nvSpPr>
            <p:spPr>
              <a:xfrm>
                <a:off x="2506079" y="1989149"/>
                <a:ext cx="53687" cy="53703"/>
              </a:xfrm>
              <a:custGeom>
                <a:rect b="b" l="l" r="r" t="t"/>
                <a:pathLst>
                  <a:path extrusionOk="0" h="3448" w="3447">
                    <a:moveTo>
                      <a:pt x="0" y="0"/>
                    </a:moveTo>
                    <a:lnTo>
                      <a:pt x="0" y="3448"/>
                    </a:lnTo>
                    <a:lnTo>
                      <a:pt x="3446" y="3448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3" name="Google Shape;4943;p30"/>
              <p:cNvSpPr/>
              <p:nvPr/>
            </p:nvSpPr>
            <p:spPr>
              <a:xfrm>
                <a:off x="2452314" y="1989149"/>
                <a:ext cx="53780" cy="53703"/>
              </a:xfrm>
              <a:custGeom>
                <a:rect b="b" l="l" r="r" t="t"/>
                <a:pathLst>
                  <a:path extrusionOk="0" h="3448" w="3453">
                    <a:moveTo>
                      <a:pt x="1" y="0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4" name="Google Shape;4944;p30"/>
              <p:cNvSpPr/>
              <p:nvPr/>
            </p:nvSpPr>
            <p:spPr>
              <a:xfrm>
                <a:off x="2398581" y="198914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30"/>
              <p:cNvSpPr/>
              <p:nvPr/>
            </p:nvSpPr>
            <p:spPr>
              <a:xfrm>
                <a:off x="2344878" y="1989149"/>
                <a:ext cx="53718" cy="53703"/>
              </a:xfrm>
              <a:custGeom>
                <a:rect b="b" l="l" r="r" t="t"/>
                <a:pathLst>
                  <a:path extrusionOk="0" h="3448" w="3449">
                    <a:moveTo>
                      <a:pt x="1" y="0"/>
                    </a:moveTo>
                    <a:lnTo>
                      <a:pt x="1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30"/>
              <p:cNvSpPr/>
              <p:nvPr/>
            </p:nvSpPr>
            <p:spPr>
              <a:xfrm>
                <a:off x="2291144" y="198914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30"/>
              <p:cNvSpPr/>
              <p:nvPr/>
            </p:nvSpPr>
            <p:spPr>
              <a:xfrm>
                <a:off x="2237410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30"/>
              <p:cNvSpPr/>
              <p:nvPr/>
            </p:nvSpPr>
            <p:spPr>
              <a:xfrm>
                <a:off x="2183723" y="204283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9" name="Google Shape;4949;p30"/>
              <p:cNvSpPr/>
              <p:nvPr/>
            </p:nvSpPr>
            <p:spPr>
              <a:xfrm>
                <a:off x="2129974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0" name="Google Shape;4950;p30"/>
              <p:cNvSpPr/>
              <p:nvPr/>
            </p:nvSpPr>
            <p:spPr>
              <a:xfrm>
                <a:off x="2076240" y="198914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51" name="Google Shape;4951;p30"/>
            <p:cNvSpPr/>
            <p:nvPr/>
          </p:nvSpPr>
          <p:spPr>
            <a:xfrm>
              <a:off x="2075680" y="1934871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2076240" y="1935416"/>
              <a:ext cx="53749" cy="53749"/>
            </a:xfrm>
            <a:custGeom>
              <a:rect b="b" l="l" r="r" t="t"/>
              <a:pathLst>
                <a:path extrusionOk="0" h="3451" w="3451">
                  <a:moveTo>
                    <a:pt x="1" y="0"/>
                  </a:moveTo>
                  <a:lnTo>
                    <a:pt x="1" y="3450"/>
                  </a:lnTo>
                  <a:lnTo>
                    <a:pt x="3451" y="3450"/>
                  </a:lnTo>
                  <a:lnTo>
                    <a:pt x="345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2075680" y="1881137"/>
              <a:ext cx="54855" cy="54840"/>
            </a:xfrm>
            <a:custGeom>
              <a:rect b="b" l="l" r="r" t="t"/>
              <a:pathLst>
                <a:path extrusionOk="0" h="3521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2076240" y="1881666"/>
              <a:ext cx="53749" cy="53765"/>
            </a:xfrm>
            <a:custGeom>
              <a:rect b="b" l="l" r="r" t="t"/>
              <a:pathLst>
                <a:path extrusionOk="0" h="3452" w="3451">
                  <a:moveTo>
                    <a:pt x="1" y="1"/>
                  </a:moveTo>
                  <a:lnTo>
                    <a:pt x="1" y="3451"/>
                  </a:lnTo>
                  <a:lnTo>
                    <a:pt x="3451" y="3451"/>
                  </a:lnTo>
                  <a:lnTo>
                    <a:pt x="345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2075680" y="1827450"/>
              <a:ext cx="54855" cy="54777"/>
            </a:xfrm>
            <a:custGeom>
              <a:rect b="b" l="l" r="r" t="t"/>
              <a:pathLst>
                <a:path extrusionOk="0" h="3517" w="3522">
                  <a:moveTo>
                    <a:pt x="1" y="0"/>
                  </a:moveTo>
                  <a:lnTo>
                    <a:pt x="1" y="3516"/>
                  </a:lnTo>
                  <a:lnTo>
                    <a:pt x="3521" y="3516"/>
                  </a:lnTo>
                  <a:lnTo>
                    <a:pt x="352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2075680" y="1773700"/>
              <a:ext cx="54855" cy="54855"/>
            </a:xfrm>
            <a:custGeom>
              <a:rect b="b" l="l" r="r" t="t"/>
              <a:pathLst>
                <a:path extrusionOk="0" h="3522" w="3522">
                  <a:moveTo>
                    <a:pt x="1" y="1"/>
                  </a:moveTo>
                  <a:lnTo>
                    <a:pt x="1" y="3521"/>
                  </a:lnTo>
                  <a:lnTo>
                    <a:pt x="3521" y="3521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2022008" y="1988604"/>
              <a:ext cx="54793" cy="54808"/>
            </a:xfrm>
            <a:custGeom>
              <a:rect b="b" l="l" r="r" t="t"/>
              <a:pathLst>
                <a:path extrusionOk="0" h="3519" w="3518">
                  <a:moveTo>
                    <a:pt x="1" y="1"/>
                  </a:moveTo>
                  <a:lnTo>
                    <a:pt x="1" y="3519"/>
                  </a:lnTo>
                  <a:lnTo>
                    <a:pt x="3517" y="3519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2022008" y="1934871"/>
              <a:ext cx="54793" cy="54855"/>
            </a:xfrm>
            <a:custGeom>
              <a:rect b="b" l="l" r="r" t="t"/>
              <a:pathLst>
                <a:path extrusionOk="0" h="3522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2022008" y="1881137"/>
              <a:ext cx="54793" cy="54840"/>
            </a:xfrm>
            <a:custGeom>
              <a:rect b="b" l="l" r="r" t="t"/>
              <a:pathLst>
                <a:path extrusionOk="0" h="3521" w="3518">
                  <a:moveTo>
                    <a:pt x="1" y="1"/>
                  </a:moveTo>
                  <a:lnTo>
                    <a:pt x="1" y="3521"/>
                  </a:lnTo>
                  <a:lnTo>
                    <a:pt x="3517" y="3521"/>
                  </a:lnTo>
                  <a:lnTo>
                    <a:pt x="351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0" name="Google Shape;4960;p30"/>
            <p:cNvGrpSpPr/>
            <p:nvPr/>
          </p:nvGrpSpPr>
          <p:grpSpPr>
            <a:xfrm>
              <a:off x="2022553" y="1397673"/>
              <a:ext cx="805866" cy="752677"/>
              <a:chOff x="2022553" y="1397673"/>
              <a:chExt cx="805866" cy="752677"/>
            </a:xfrm>
          </p:grpSpPr>
          <p:sp>
            <p:nvSpPr>
              <p:cNvPr id="4961" name="Google Shape;4961;p30"/>
              <p:cNvSpPr/>
              <p:nvPr/>
            </p:nvSpPr>
            <p:spPr>
              <a:xfrm>
                <a:off x="2774670" y="198914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2" name="Google Shape;4962;p30"/>
              <p:cNvSpPr/>
              <p:nvPr/>
            </p:nvSpPr>
            <p:spPr>
              <a:xfrm>
                <a:off x="2774670" y="193541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30"/>
              <p:cNvSpPr/>
              <p:nvPr/>
            </p:nvSpPr>
            <p:spPr>
              <a:xfrm>
                <a:off x="2774670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30"/>
              <p:cNvSpPr/>
              <p:nvPr/>
            </p:nvSpPr>
            <p:spPr>
              <a:xfrm>
                <a:off x="2720921" y="204283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1"/>
                    </a:moveTo>
                    <a:lnTo>
                      <a:pt x="0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30"/>
              <p:cNvSpPr/>
              <p:nvPr/>
            </p:nvSpPr>
            <p:spPr>
              <a:xfrm>
                <a:off x="2720921" y="1827979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30"/>
              <p:cNvSpPr/>
              <p:nvPr/>
            </p:nvSpPr>
            <p:spPr>
              <a:xfrm>
                <a:off x="2720921" y="177424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30"/>
              <p:cNvSpPr/>
              <p:nvPr/>
            </p:nvSpPr>
            <p:spPr>
              <a:xfrm>
                <a:off x="2667234" y="2096570"/>
                <a:ext cx="53703" cy="53780"/>
              </a:xfrm>
              <a:custGeom>
                <a:rect b="b" l="l" r="r" t="t"/>
                <a:pathLst>
                  <a:path extrusionOk="0" h="3453" w="3448">
                    <a:moveTo>
                      <a:pt x="1" y="1"/>
                    </a:moveTo>
                    <a:lnTo>
                      <a:pt x="1" y="3452"/>
                    </a:lnTo>
                    <a:lnTo>
                      <a:pt x="3447" y="3452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30"/>
              <p:cNvSpPr/>
              <p:nvPr/>
            </p:nvSpPr>
            <p:spPr>
              <a:xfrm>
                <a:off x="2667234" y="1881666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1" y="1"/>
                    </a:moveTo>
                    <a:lnTo>
                      <a:pt x="1" y="3451"/>
                    </a:lnTo>
                    <a:lnTo>
                      <a:pt x="3447" y="3451"/>
                    </a:lnTo>
                    <a:lnTo>
                      <a:pt x="3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30"/>
              <p:cNvSpPr/>
              <p:nvPr/>
            </p:nvSpPr>
            <p:spPr>
              <a:xfrm>
                <a:off x="2667234" y="177424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1" y="0"/>
                    </a:moveTo>
                    <a:lnTo>
                      <a:pt x="1" y="3450"/>
                    </a:lnTo>
                    <a:lnTo>
                      <a:pt x="3447" y="3450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30"/>
              <p:cNvSpPr/>
              <p:nvPr/>
            </p:nvSpPr>
            <p:spPr>
              <a:xfrm>
                <a:off x="2613484" y="2096570"/>
                <a:ext cx="53765" cy="53780"/>
              </a:xfrm>
              <a:custGeom>
                <a:rect b="b" l="l" r="r" t="t"/>
                <a:pathLst>
                  <a:path extrusionOk="0" h="3453" w="3452">
                    <a:moveTo>
                      <a:pt x="0" y="1"/>
                    </a:moveTo>
                    <a:lnTo>
                      <a:pt x="0" y="3452"/>
                    </a:lnTo>
                    <a:lnTo>
                      <a:pt x="3452" y="3452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30"/>
              <p:cNvSpPr/>
              <p:nvPr/>
            </p:nvSpPr>
            <p:spPr>
              <a:xfrm>
                <a:off x="2613484" y="193541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30"/>
              <p:cNvSpPr/>
              <p:nvPr/>
            </p:nvSpPr>
            <p:spPr>
              <a:xfrm>
                <a:off x="2613484" y="1827979"/>
                <a:ext cx="53765" cy="53703"/>
              </a:xfrm>
              <a:custGeom>
                <a:rect b="b" l="l" r="r" t="t"/>
                <a:pathLst>
                  <a:path extrusionOk="0" h="3448" w="3452">
                    <a:moveTo>
                      <a:pt x="0" y="0"/>
                    </a:moveTo>
                    <a:lnTo>
                      <a:pt x="0" y="3448"/>
                    </a:lnTo>
                    <a:lnTo>
                      <a:pt x="3452" y="3448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30"/>
              <p:cNvSpPr/>
              <p:nvPr/>
            </p:nvSpPr>
            <p:spPr>
              <a:xfrm>
                <a:off x="2612939" y="171995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4" name="Google Shape;4974;p30"/>
              <p:cNvSpPr/>
              <p:nvPr/>
            </p:nvSpPr>
            <p:spPr>
              <a:xfrm>
                <a:off x="2613484" y="1720512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0" y="0"/>
                    </a:moveTo>
                    <a:lnTo>
                      <a:pt x="0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30"/>
              <p:cNvSpPr/>
              <p:nvPr/>
            </p:nvSpPr>
            <p:spPr>
              <a:xfrm>
                <a:off x="2559751" y="2096570"/>
                <a:ext cx="53749" cy="53780"/>
              </a:xfrm>
              <a:custGeom>
                <a:rect b="b" l="l" r="r" t="t"/>
                <a:pathLst>
                  <a:path extrusionOk="0" h="3453" w="3451">
                    <a:moveTo>
                      <a:pt x="0" y="1"/>
                    </a:moveTo>
                    <a:lnTo>
                      <a:pt x="0" y="3452"/>
                    </a:lnTo>
                    <a:lnTo>
                      <a:pt x="3450" y="3452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30"/>
              <p:cNvSpPr/>
              <p:nvPr/>
            </p:nvSpPr>
            <p:spPr>
              <a:xfrm>
                <a:off x="2559751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0" y="345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30"/>
              <p:cNvSpPr/>
              <p:nvPr/>
            </p:nvSpPr>
            <p:spPr>
              <a:xfrm>
                <a:off x="2559206" y="171995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30"/>
              <p:cNvSpPr/>
              <p:nvPr/>
            </p:nvSpPr>
            <p:spPr>
              <a:xfrm>
                <a:off x="2559751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0" y="3450"/>
                    </a:lnTo>
                    <a:lnTo>
                      <a:pt x="345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30"/>
              <p:cNvSpPr/>
              <p:nvPr/>
            </p:nvSpPr>
            <p:spPr>
              <a:xfrm>
                <a:off x="2506079" y="2042836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1"/>
                    </a:moveTo>
                    <a:lnTo>
                      <a:pt x="0" y="3451"/>
                    </a:lnTo>
                    <a:lnTo>
                      <a:pt x="3446" y="3451"/>
                    </a:lnTo>
                    <a:lnTo>
                      <a:pt x="3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30"/>
              <p:cNvSpPr/>
              <p:nvPr/>
            </p:nvSpPr>
            <p:spPr>
              <a:xfrm>
                <a:off x="2505519" y="1719951"/>
                <a:ext cx="54793" cy="54840"/>
              </a:xfrm>
              <a:custGeom>
                <a:rect b="b" l="l" r="r" t="t"/>
                <a:pathLst>
                  <a:path extrusionOk="0" h="3521" w="3518">
                    <a:moveTo>
                      <a:pt x="0" y="0"/>
                    </a:moveTo>
                    <a:lnTo>
                      <a:pt x="0" y="3521"/>
                    </a:lnTo>
                    <a:lnTo>
                      <a:pt x="3518" y="3521"/>
                    </a:lnTo>
                    <a:lnTo>
                      <a:pt x="351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30"/>
              <p:cNvSpPr/>
              <p:nvPr/>
            </p:nvSpPr>
            <p:spPr>
              <a:xfrm>
                <a:off x="2506079" y="1720512"/>
                <a:ext cx="53687" cy="53749"/>
              </a:xfrm>
              <a:custGeom>
                <a:rect b="b" l="l" r="r" t="t"/>
                <a:pathLst>
                  <a:path extrusionOk="0" h="3451" w="3447">
                    <a:moveTo>
                      <a:pt x="0" y="0"/>
                    </a:moveTo>
                    <a:lnTo>
                      <a:pt x="0" y="3450"/>
                    </a:lnTo>
                    <a:lnTo>
                      <a:pt x="3446" y="3450"/>
                    </a:ln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30"/>
              <p:cNvSpPr/>
              <p:nvPr/>
            </p:nvSpPr>
            <p:spPr>
              <a:xfrm>
                <a:off x="2452314" y="2042836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30"/>
              <p:cNvSpPr/>
              <p:nvPr/>
            </p:nvSpPr>
            <p:spPr>
              <a:xfrm>
                <a:off x="2452314" y="1881666"/>
                <a:ext cx="53780" cy="53765"/>
              </a:xfrm>
              <a:custGeom>
                <a:rect b="b" l="l" r="r" t="t"/>
                <a:pathLst>
                  <a:path extrusionOk="0" h="3452" w="3453">
                    <a:moveTo>
                      <a:pt x="1" y="1"/>
                    </a:moveTo>
                    <a:lnTo>
                      <a:pt x="1" y="3451"/>
                    </a:lnTo>
                    <a:lnTo>
                      <a:pt x="3452" y="3451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30"/>
              <p:cNvSpPr/>
              <p:nvPr/>
            </p:nvSpPr>
            <p:spPr>
              <a:xfrm>
                <a:off x="2451785" y="171995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30"/>
              <p:cNvSpPr/>
              <p:nvPr/>
            </p:nvSpPr>
            <p:spPr>
              <a:xfrm>
                <a:off x="2452314" y="1720512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6" name="Google Shape;4986;p30"/>
              <p:cNvSpPr/>
              <p:nvPr/>
            </p:nvSpPr>
            <p:spPr>
              <a:xfrm>
                <a:off x="2451785" y="155878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1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7" name="Google Shape;4987;p30"/>
              <p:cNvSpPr/>
              <p:nvPr/>
            </p:nvSpPr>
            <p:spPr>
              <a:xfrm>
                <a:off x="2452314" y="1559342"/>
                <a:ext cx="53780" cy="53749"/>
              </a:xfrm>
              <a:custGeom>
                <a:rect b="b" l="l" r="r" t="t"/>
                <a:pathLst>
                  <a:path extrusionOk="0" h="3451" w="3453">
                    <a:moveTo>
                      <a:pt x="1" y="0"/>
                    </a:moveTo>
                    <a:lnTo>
                      <a:pt x="1" y="3450"/>
                    </a:lnTo>
                    <a:lnTo>
                      <a:pt x="3452" y="3450"/>
                    </a:lnTo>
                    <a:lnTo>
                      <a:pt x="3452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30"/>
              <p:cNvSpPr/>
              <p:nvPr/>
            </p:nvSpPr>
            <p:spPr>
              <a:xfrm>
                <a:off x="2451785" y="1505094"/>
                <a:ext cx="54840" cy="54793"/>
              </a:xfrm>
              <a:custGeom>
                <a:rect b="b" l="l" r="r" t="t"/>
                <a:pathLst>
                  <a:path extrusionOk="0" h="3518" w="3521">
                    <a:moveTo>
                      <a:pt x="0" y="0"/>
                    </a:moveTo>
                    <a:lnTo>
                      <a:pt x="0" y="3518"/>
                    </a:lnTo>
                    <a:lnTo>
                      <a:pt x="3521" y="3518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30"/>
              <p:cNvSpPr/>
              <p:nvPr/>
            </p:nvSpPr>
            <p:spPr>
              <a:xfrm>
                <a:off x="2452314" y="1505639"/>
                <a:ext cx="53780" cy="53718"/>
              </a:xfrm>
              <a:custGeom>
                <a:rect b="b" l="l" r="r" t="t"/>
                <a:pathLst>
                  <a:path extrusionOk="0" h="3449" w="3453">
                    <a:moveTo>
                      <a:pt x="1" y="1"/>
                    </a:moveTo>
                    <a:lnTo>
                      <a:pt x="1" y="3448"/>
                    </a:lnTo>
                    <a:lnTo>
                      <a:pt x="3452" y="3448"/>
                    </a:lnTo>
                    <a:lnTo>
                      <a:pt x="3452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30"/>
              <p:cNvSpPr/>
              <p:nvPr/>
            </p:nvSpPr>
            <p:spPr>
              <a:xfrm>
                <a:off x="2398581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30"/>
              <p:cNvSpPr/>
              <p:nvPr/>
            </p:nvSpPr>
            <p:spPr>
              <a:xfrm>
                <a:off x="2398035" y="171995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30"/>
              <p:cNvSpPr/>
              <p:nvPr/>
            </p:nvSpPr>
            <p:spPr>
              <a:xfrm>
                <a:off x="2398581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30"/>
              <p:cNvSpPr/>
              <p:nvPr/>
            </p:nvSpPr>
            <p:spPr>
              <a:xfrm>
                <a:off x="2398035" y="1666280"/>
                <a:ext cx="54855" cy="54777"/>
              </a:xfrm>
              <a:custGeom>
                <a:rect b="b" l="l" r="r" t="t"/>
                <a:pathLst>
                  <a:path extrusionOk="0" h="3517" w="3522">
                    <a:moveTo>
                      <a:pt x="1" y="0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30"/>
              <p:cNvSpPr/>
              <p:nvPr/>
            </p:nvSpPr>
            <p:spPr>
              <a:xfrm>
                <a:off x="2398581" y="1666809"/>
                <a:ext cx="53749" cy="53718"/>
              </a:xfrm>
              <a:custGeom>
                <a:rect b="b" l="l" r="r" t="t"/>
                <a:pathLst>
                  <a:path extrusionOk="0" h="3449" w="3451">
                    <a:moveTo>
                      <a:pt x="0" y="1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30"/>
              <p:cNvSpPr/>
              <p:nvPr/>
            </p:nvSpPr>
            <p:spPr>
              <a:xfrm>
                <a:off x="2398035" y="1612515"/>
                <a:ext cx="54855" cy="54855"/>
              </a:xfrm>
              <a:custGeom>
                <a:rect b="b" l="l" r="r" t="t"/>
                <a:pathLst>
                  <a:path extrusionOk="0" h="3522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30"/>
              <p:cNvSpPr/>
              <p:nvPr/>
            </p:nvSpPr>
            <p:spPr>
              <a:xfrm>
                <a:off x="2398581" y="161307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0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30"/>
              <p:cNvSpPr/>
              <p:nvPr/>
            </p:nvSpPr>
            <p:spPr>
              <a:xfrm>
                <a:off x="2398035" y="1451345"/>
                <a:ext cx="54855" cy="54855"/>
              </a:xfrm>
              <a:custGeom>
                <a:rect b="b" l="l" r="r" t="t"/>
                <a:pathLst>
                  <a:path extrusionOk="0" h="3522" w="3522">
                    <a:moveTo>
                      <a:pt x="1" y="1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8" name="Google Shape;4998;p30"/>
              <p:cNvSpPr/>
              <p:nvPr/>
            </p:nvSpPr>
            <p:spPr>
              <a:xfrm>
                <a:off x="2398581" y="1451905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0" y="1"/>
                    </a:moveTo>
                    <a:lnTo>
                      <a:pt x="0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30"/>
              <p:cNvSpPr/>
              <p:nvPr/>
            </p:nvSpPr>
            <p:spPr>
              <a:xfrm>
                <a:off x="2398035" y="1397673"/>
                <a:ext cx="54855" cy="54793"/>
              </a:xfrm>
              <a:custGeom>
                <a:rect b="b" l="l" r="r" t="t"/>
                <a:pathLst>
                  <a:path extrusionOk="0" h="3518" w="3522">
                    <a:moveTo>
                      <a:pt x="1" y="1"/>
                    </a:moveTo>
                    <a:lnTo>
                      <a:pt x="1" y="3517"/>
                    </a:lnTo>
                    <a:lnTo>
                      <a:pt x="3521" y="3517"/>
                    </a:lnTo>
                    <a:lnTo>
                      <a:pt x="352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30"/>
              <p:cNvSpPr/>
              <p:nvPr/>
            </p:nvSpPr>
            <p:spPr>
              <a:xfrm>
                <a:off x="2398581" y="1398218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0" y="0"/>
                    </a:moveTo>
                    <a:lnTo>
                      <a:pt x="0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30"/>
              <p:cNvSpPr/>
              <p:nvPr/>
            </p:nvSpPr>
            <p:spPr>
              <a:xfrm>
                <a:off x="2344878" y="2042836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30"/>
              <p:cNvSpPr/>
              <p:nvPr/>
            </p:nvSpPr>
            <p:spPr>
              <a:xfrm>
                <a:off x="2344878" y="1881666"/>
                <a:ext cx="53718" cy="53765"/>
              </a:xfrm>
              <a:custGeom>
                <a:rect b="b" l="l" r="r" t="t"/>
                <a:pathLst>
                  <a:path extrusionOk="0" h="3452" w="3449">
                    <a:moveTo>
                      <a:pt x="1" y="1"/>
                    </a:moveTo>
                    <a:lnTo>
                      <a:pt x="1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30"/>
              <p:cNvSpPr/>
              <p:nvPr/>
            </p:nvSpPr>
            <p:spPr>
              <a:xfrm>
                <a:off x="2344348" y="1719951"/>
                <a:ext cx="54777" cy="54840"/>
              </a:xfrm>
              <a:custGeom>
                <a:rect b="b" l="l" r="r" t="t"/>
                <a:pathLst>
                  <a:path extrusionOk="0" h="3521" w="3517">
                    <a:moveTo>
                      <a:pt x="0" y="0"/>
                    </a:moveTo>
                    <a:lnTo>
                      <a:pt x="0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4" name="Google Shape;5004;p30"/>
              <p:cNvSpPr/>
              <p:nvPr/>
            </p:nvSpPr>
            <p:spPr>
              <a:xfrm>
                <a:off x="2344878" y="1720512"/>
                <a:ext cx="53718" cy="53749"/>
              </a:xfrm>
              <a:custGeom>
                <a:rect b="b" l="l" r="r" t="t"/>
                <a:pathLst>
                  <a:path extrusionOk="0" h="3451" w="3449">
                    <a:moveTo>
                      <a:pt x="1" y="0"/>
                    </a:moveTo>
                    <a:lnTo>
                      <a:pt x="1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30"/>
              <p:cNvSpPr/>
              <p:nvPr/>
            </p:nvSpPr>
            <p:spPr>
              <a:xfrm>
                <a:off x="2291144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30"/>
              <p:cNvSpPr/>
              <p:nvPr/>
            </p:nvSpPr>
            <p:spPr>
              <a:xfrm>
                <a:off x="2290615" y="1719951"/>
                <a:ext cx="54840" cy="54840"/>
              </a:xfrm>
              <a:custGeom>
                <a:rect b="b" l="l" r="r" t="t"/>
                <a:pathLst>
                  <a:path extrusionOk="0" h="3521" w="3521">
                    <a:moveTo>
                      <a:pt x="0" y="0"/>
                    </a:moveTo>
                    <a:lnTo>
                      <a:pt x="0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30"/>
              <p:cNvSpPr/>
              <p:nvPr/>
            </p:nvSpPr>
            <p:spPr>
              <a:xfrm>
                <a:off x="2291144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30"/>
              <p:cNvSpPr/>
              <p:nvPr/>
            </p:nvSpPr>
            <p:spPr>
              <a:xfrm>
                <a:off x="2237410" y="2096570"/>
                <a:ext cx="53749" cy="53780"/>
              </a:xfrm>
              <a:custGeom>
                <a:rect b="b" l="l" r="r" t="t"/>
                <a:pathLst>
                  <a:path extrusionOk="0" h="3453" w="3451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30"/>
              <p:cNvSpPr/>
              <p:nvPr/>
            </p:nvSpPr>
            <p:spPr>
              <a:xfrm>
                <a:off x="2237410" y="1881666"/>
                <a:ext cx="53749" cy="53765"/>
              </a:xfrm>
              <a:custGeom>
                <a:rect b="b" l="l" r="r" t="t"/>
                <a:pathLst>
                  <a:path extrusionOk="0" h="3452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0" name="Google Shape;5010;p30"/>
              <p:cNvSpPr/>
              <p:nvPr/>
            </p:nvSpPr>
            <p:spPr>
              <a:xfrm>
                <a:off x="2236850" y="1719951"/>
                <a:ext cx="54855" cy="54840"/>
              </a:xfrm>
              <a:custGeom>
                <a:rect b="b" l="l" r="r" t="t"/>
                <a:pathLst>
                  <a:path extrusionOk="0" h="3521" w="3522">
                    <a:moveTo>
                      <a:pt x="1" y="0"/>
                    </a:moveTo>
                    <a:lnTo>
                      <a:pt x="1" y="3521"/>
                    </a:lnTo>
                    <a:lnTo>
                      <a:pt x="3521" y="3521"/>
                    </a:lnTo>
                    <a:lnTo>
                      <a:pt x="3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1" name="Google Shape;5011;p30"/>
              <p:cNvSpPr/>
              <p:nvPr/>
            </p:nvSpPr>
            <p:spPr>
              <a:xfrm>
                <a:off x="2237410" y="1720512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30"/>
              <p:cNvSpPr/>
              <p:nvPr/>
            </p:nvSpPr>
            <p:spPr>
              <a:xfrm>
                <a:off x="2183723" y="2096570"/>
                <a:ext cx="53703" cy="53780"/>
              </a:xfrm>
              <a:custGeom>
                <a:rect b="b" l="l" r="r" t="t"/>
                <a:pathLst>
                  <a:path extrusionOk="0" h="3453" w="3448">
                    <a:moveTo>
                      <a:pt x="0" y="1"/>
                    </a:moveTo>
                    <a:lnTo>
                      <a:pt x="0" y="3452"/>
                    </a:lnTo>
                    <a:lnTo>
                      <a:pt x="3448" y="3452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30"/>
              <p:cNvSpPr/>
              <p:nvPr/>
            </p:nvSpPr>
            <p:spPr>
              <a:xfrm>
                <a:off x="2183723" y="193541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30"/>
              <p:cNvSpPr/>
              <p:nvPr/>
            </p:nvSpPr>
            <p:spPr>
              <a:xfrm>
                <a:off x="2183723" y="1881666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30"/>
              <p:cNvSpPr/>
              <p:nvPr/>
            </p:nvSpPr>
            <p:spPr>
              <a:xfrm>
                <a:off x="2183723" y="1827979"/>
                <a:ext cx="53703" cy="53703"/>
              </a:xfrm>
              <a:custGeom>
                <a:rect b="b" l="l" r="r" t="t"/>
                <a:pathLst>
                  <a:path extrusionOk="0" h="3448" w="3448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6" name="Google Shape;5016;p30"/>
              <p:cNvSpPr/>
              <p:nvPr/>
            </p:nvSpPr>
            <p:spPr>
              <a:xfrm>
                <a:off x="2183178" y="1719951"/>
                <a:ext cx="54793" cy="54840"/>
              </a:xfrm>
              <a:custGeom>
                <a:rect b="b" l="l" r="r" t="t"/>
                <a:pathLst>
                  <a:path extrusionOk="0" h="3521" w="3518">
                    <a:moveTo>
                      <a:pt x="1" y="0"/>
                    </a:moveTo>
                    <a:lnTo>
                      <a:pt x="1" y="3521"/>
                    </a:lnTo>
                    <a:lnTo>
                      <a:pt x="3517" y="3521"/>
                    </a:lnTo>
                    <a:lnTo>
                      <a:pt x="3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30"/>
              <p:cNvSpPr/>
              <p:nvPr/>
            </p:nvSpPr>
            <p:spPr>
              <a:xfrm>
                <a:off x="2183723" y="1720512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8" name="Google Shape;5018;p30"/>
              <p:cNvSpPr/>
              <p:nvPr/>
            </p:nvSpPr>
            <p:spPr>
              <a:xfrm>
                <a:off x="2129974" y="2096570"/>
                <a:ext cx="53765" cy="53780"/>
              </a:xfrm>
              <a:custGeom>
                <a:rect b="b" l="l" r="r" t="t"/>
                <a:pathLst>
                  <a:path extrusionOk="0" h="3453" w="3452">
                    <a:moveTo>
                      <a:pt x="1" y="1"/>
                    </a:moveTo>
                    <a:lnTo>
                      <a:pt x="1" y="3452"/>
                    </a:lnTo>
                    <a:lnTo>
                      <a:pt x="3451" y="3452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9" name="Google Shape;5019;p30"/>
              <p:cNvSpPr/>
              <p:nvPr/>
            </p:nvSpPr>
            <p:spPr>
              <a:xfrm>
                <a:off x="2129974" y="1881666"/>
                <a:ext cx="53765" cy="53765"/>
              </a:xfrm>
              <a:custGeom>
                <a:rect b="b" l="l" r="r" t="t"/>
                <a:pathLst>
                  <a:path extrusionOk="0" h="3452" w="3452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0" name="Google Shape;5020;p30"/>
              <p:cNvSpPr/>
              <p:nvPr/>
            </p:nvSpPr>
            <p:spPr>
              <a:xfrm>
                <a:off x="2129974" y="1774246"/>
                <a:ext cx="53765" cy="53749"/>
              </a:xfrm>
              <a:custGeom>
                <a:rect b="b" l="l" r="r" t="t"/>
                <a:pathLst>
                  <a:path extrusionOk="0" h="3451" w="3452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1" name="Google Shape;5021;p30"/>
              <p:cNvSpPr/>
              <p:nvPr/>
            </p:nvSpPr>
            <p:spPr>
              <a:xfrm>
                <a:off x="2076240" y="204283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1"/>
                    </a:moveTo>
                    <a:lnTo>
                      <a:pt x="1" y="3451"/>
                    </a:lnTo>
                    <a:lnTo>
                      <a:pt x="3451" y="3451"/>
                    </a:lnTo>
                    <a:lnTo>
                      <a:pt x="3451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2" name="Google Shape;5022;p30"/>
              <p:cNvSpPr/>
              <p:nvPr/>
            </p:nvSpPr>
            <p:spPr>
              <a:xfrm>
                <a:off x="2076240" y="1827979"/>
                <a:ext cx="53749" cy="53703"/>
              </a:xfrm>
              <a:custGeom>
                <a:rect b="b" l="l" r="r" t="t"/>
                <a:pathLst>
                  <a:path extrusionOk="0" h="3448" w="3451">
                    <a:moveTo>
                      <a:pt x="1" y="0"/>
                    </a:moveTo>
                    <a:lnTo>
                      <a:pt x="1" y="3448"/>
                    </a:lnTo>
                    <a:lnTo>
                      <a:pt x="3451" y="3448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3" name="Google Shape;5023;p30"/>
              <p:cNvSpPr/>
              <p:nvPr/>
            </p:nvSpPr>
            <p:spPr>
              <a:xfrm>
                <a:off x="2076240" y="1774246"/>
                <a:ext cx="53749" cy="53749"/>
              </a:xfrm>
              <a:custGeom>
                <a:rect b="b" l="l" r="r" t="t"/>
                <a:pathLst>
                  <a:path extrusionOk="0" h="3451" w="3451">
                    <a:moveTo>
                      <a:pt x="1" y="0"/>
                    </a:moveTo>
                    <a:lnTo>
                      <a:pt x="1" y="3450"/>
                    </a:lnTo>
                    <a:lnTo>
                      <a:pt x="3451" y="3450"/>
                    </a:lnTo>
                    <a:lnTo>
                      <a:pt x="3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4" name="Google Shape;5024;p30"/>
              <p:cNvSpPr/>
              <p:nvPr/>
            </p:nvSpPr>
            <p:spPr>
              <a:xfrm>
                <a:off x="2022553" y="1989149"/>
                <a:ext cx="53703" cy="53703"/>
              </a:xfrm>
              <a:custGeom>
                <a:rect b="b" l="l" r="r" t="t"/>
                <a:pathLst>
                  <a:path extrusionOk="0" h="3448" w="3448">
                    <a:moveTo>
                      <a:pt x="0" y="0"/>
                    </a:moveTo>
                    <a:lnTo>
                      <a:pt x="0" y="3448"/>
                    </a:lnTo>
                    <a:lnTo>
                      <a:pt x="3448" y="3448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30"/>
              <p:cNvSpPr/>
              <p:nvPr/>
            </p:nvSpPr>
            <p:spPr>
              <a:xfrm>
                <a:off x="2022553" y="1935416"/>
                <a:ext cx="53703" cy="53749"/>
              </a:xfrm>
              <a:custGeom>
                <a:rect b="b" l="l" r="r" t="t"/>
                <a:pathLst>
                  <a:path extrusionOk="0" h="3451" w="3448">
                    <a:moveTo>
                      <a:pt x="0" y="0"/>
                    </a:moveTo>
                    <a:lnTo>
                      <a:pt x="0" y="3450"/>
                    </a:lnTo>
                    <a:lnTo>
                      <a:pt x="3448" y="3450"/>
                    </a:lnTo>
                    <a:lnTo>
                      <a:pt x="3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30"/>
              <p:cNvSpPr/>
              <p:nvPr/>
            </p:nvSpPr>
            <p:spPr>
              <a:xfrm>
                <a:off x="2022553" y="1881666"/>
                <a:ext cx="53703" cy="53765"/>
              </a:xfrm>
              <a:custGeom>
                <a:rect b="b" l="l" r="r" t="t"/>
                <a:pathLst>
                  <a:path extrusionOk="0" h="3452" w="3448">
                    <a:moveTo>
                      <a:pt x="0" y="1"/>
                    </a:moveTo>
                    <a:lnTo>
                      <a:pt x="0" y="3451"/>
                    </a:lnTo>
                    <a:lnTo>
                      <a:pt x="3448" y="3451"/>
                    </a:lnTo>
                    <a:lnTo>
                      <a:pt x="3448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0" name="Shape 5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1" name="Google Shape;5031;p31"/>
          <p:cNvSpPr txBox="1"/>
          <p:nvPr>
            <p:ph type="title"/>
          </p:nvPr>
        </p:nvSpPr>
        <p:spPr>
          <a:xfrm>
            <a:off x="311700" y="2618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Amatic SC"/>
                <a:ea typeface="Amatic SC"/>
                <a:cs typeface="Amatic SC"/>
                <a:sym typeface="Amatic SC"/>
              </a:rPr>
              <a:t>SNAPS OF THE GAME</a:t>
            </a:r>
            <a:endParaRPr b="1" sz="4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032" name="Google Shape;50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300" y="865325"/>
            <a:ext cx="2417450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3" name="Google Shape;5033;p31"/>
          <p:cNvPicPr preferRelativeResize="0"/>
          <p:nvPr/>
        </p:nvPicPr>
        <p:blipFill rotWithShape="1">
          <a:blip r:embed="rId4">
            <a:alphaModFix/>
          </a:blip>
          <a:srcRect b="0" l="708" r="3551" t="0"/>
          <a:stretch/>
        </p:blipFill>
        <p:spPr>
          <a:xfrm>
            <a:off x="5516150" y="865325"/>
            <a:ext cx="2417450" cy="37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5034" name="Google Shape;5034;p31"/>
          <p:cNvSpPr txBox="1"/>
          <p:nvPr/>
        </p:nvSpPr>
        <p:spPr>
          <a:xfrm>
            <a:off x="1475600" y="4610175"/>
            <a:ext cx="350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Fig: Colliding with obstacle  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5" name="Google Shape;5035;p31"/>
          <p:cNvSpPr txBox="1"/>
          <p:nvPr/>
        </p:nvSpPr>
        <p:spPr>
          <a:xfrm>
            <a:off x="5537325" y="4610175"/>
            <a:ext cx="2375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Fig: Final Score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036" name="Google Shape;5036;p31"/>
          <p:cNvGrpSpPr/>
          <p:nvPr/>
        </p:nvGrpSpPr>
        <p:grpSpPr>
          <a:xfrm>
            <a:off x="41296" y="2446435"/>
            <a:ext cx="1021060" cy="2654562"/>
            <a:chOff x="6178621" y="1594460"/>
            <a:chExt cx="1021060" cy="2654562"/>
          </a:xfrm>
        </p:grpSpPr>
        <p:sp>
          <p:nvSpPr>
            <p:cNvPr id="5037" name="Google Shape;5037;p31"/>
            <p:cNvSpPr/>
            <p:nvPr/>
          </p:nvSpPr>
          <p:spPr>
            <a:xfrm>
              <a:off x="6280722" y="2002865"/>
              <a:ext cx="816848" cy="102132"/>
            </a:xfrm>
            <a:custGeom>
              <a:rect b="b" l="l" r="r" t="t"/>
              <a:pathLst>
                <a:path extrusionOk="0" h="3954" w="31624">
                  <a:moveTo>
                    <a:pt x="1" y="0"/>
                  </a:moveTo>
                  <a:lnTo>
                    <a:pt x="1" y="3953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8" name="Google Shape;5038;p31"/>
            <p:cNvSpPr/>
            <p:nvPr/>
          </p:nvSpPr>
          <p:spPr>
            <a:xfrm>
              <a:off x="6280722" y="2104966"/>
              <a:ext cx="816848" cy="204186"/>
            </a:xfrm>
            <a:custGeom>
              <a:rect b="b" l="l" r="r" t="t"/>
              <a:pathLst>
                <a:path extrusionOk="0" h="7905" w="31624">
                  <a:moveTo>
                    <a:pt x="1" y="0"/>
                  </a:moveTo>
                  <a:lnTo>
                    <a:pt x="1" y="3952"/>
                  </a:lnTo>
                  <a:lnTo>
                    <a:pt x="3953" y="3952"/>
                  </a:lnTo>
                  <a:lnTo>
                    <a:pt x="3953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9765" y="3952"/>
                  </a:lnTo>
                  <a:lnTo>
                    <a:pt x="19765" y="7905"/>
                  </a:lnTo>
                  <a:lnTo>
                    <a:pt x="27671" y="7905"/>
                  </a:lnTo>
                  <a:lnTo>
                    <a:pt x="27671" y="3952"/>
                  </a:lnTo>
                  <a:lnTo>
                    <a:pt x="31624" y="3952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9" name="Google Shape;5039;p31"/>
            <p:cNvSpPr/>
            <p:nvPr/>
          </p:nvSpPr>
          <p:spPr>
            <a:xfrm>
              <a:off x="6178621" y="1594460"/>
              <a:ext cx="1021060" cy="612610"/>
            </a:xfrm>
            <a:custGeom>
              <a:rect b="b" l="l" r="r" t="t"/>
              <a:pathLst>
                <a:path extrusionOk="0" h="23717" w="39530">
                  <a:moveTo>
                    <a:pt x="23718" y="0"/>
                  </a:moveTo>
                  <a:lnTo>
                    <a:pt x="23718" y="3953"/>
                  </a:lnTo>
                  <a:lnTo>
                    <a:pt x="7906" y="3953"/>
                  </a:lnTo>
                  <a:lnTo>
                    <a:pt x="7906" y="7906"/>
                  </a:lnTo>
                  <a:lnTo>
                    <a:pt x="3954" y="7906"/>
                  </a:lnTo>
                  <a:lnTo>
                    <a:pt x="3954" y="11859"/>
                  </a:lnTo>
                  <a:lnTo>
                    <a:pt x="1" y="11859"/>
                  </a:lnTo>
                  <a:lnTo>
                    <a:pt x="1" y="15812"/>
                  </a:lnTo>
                  <a:lnTo>
                    <a:pt x="1" y="23717"/>
                  </a:lnTo>
                  <a:lnTo>
                    <a:pt x="3954" y="23717"/>
                  </a:lnTo>
                  <a:lnTo>
                    <a:pt x="3954" y="19765"/>
                  </a:lnTo>
                  <a:lnTo>
                    <a:pt x="3954" y="15812"/>
                  </a:lnTo>
                  <a:lnTo>
                    <a:pt x="35577" y="15812"/>
                  </a:lnTo>
                  <a:lnTo>
                    <a:pt x="35577" y="19765"/>
                  </a:lnTo>
                  <a:lnTo>
                    <a:pt x="35577" y="23717"/>
                  </a:lnTo>
                  <a:lnTo>
                    <a:pt x="39530" y="23717"/>
                  </a:lnTo>
                  <a:lnTo>
                    <a:pt x="39530" y="15812"/>
                  </a:lnTo>
                  <a:lnTo>
                    <a:pt x="39530" y="11859"/>
                  </a:lnTo>
                  <a:lnTo>
                    <a:pt x="35577" y="11859"/>
                  </a:lnTo>
                  <a:lnTo>
                    <a:pt x="35577" y="7906"/>
                  </a:lnTo>
                  <a:lnTo>
                    <a:pt x="31624" y="7906"/>
                  </a:lnTo>
                  <a:lnTo>
                    <a:pt x="31624" y="3953"/>
                  </a:lnTo>
                  <a:lnTo>
                    <a:pt x="316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0" name="Google Shape;5040;p31"/>
            <p:cNvSpPr/>
            <p:nvPr/>
          </p:nvSpPr>
          <p:spPr>
            <a:xfrm>
              <a:off x="6587001" y="2411218"/>
              <a:ext cx="204238" cy="102132"/>
            </a:xfrm>
            <a:custGeom>
              <a:rect b="b" l="l" r="r" t="t"/>
              <a:pathLst>
                <a:path extrusionOk="0" h="3954" w="7907">
                  <a:moveTo>
                    <a:pt x="1" y="1"/>
                  </a:moveTo>
                  <a:lnTo>
                    <a:pt x="1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1" name="Google Shape;5041;p31"/>
            <p:cNvSpPr/>
            <p:nvPr/>
          </p:nvSpPr>
          <p:spPr>
            <a:xfrm>
              <a:off x="6178621" y="2207015"/>
              <a:ext cx="1021060" cy="612688"/>
            </a:xfrm>
            <a:custGeom>
              <a:rect b="b" l="l" r="r" t="t"/>
              <a:pathLst>
                <a:path extrusionOk="0" h="23720" w="39530">
                  <a:moveTo>
                    <a:pt x="23719" y="7907"/>
                  </a:moveTo>
                  <a:lnTo>
                    <a:pt x="23719" y="11860"/>
                  </a:lnTo>
                  <a:lnTo>
                    <a:pt x="15812" y="11860"/>
                  </a:lnTo>
                  <a:lnTo>
                    <a:pt x="15812" y="7907"/>
                  </a:lnTo>
                  <a:close/>
                  <a:moveTo>
                    <a:pt x="1" y="1"/>
                  </a:moveTo>
                  <a:lnTo>
                    <a:pt x="1" y="3954"/>
                  </a:lnTo>
                  <a:lnTo>
                    <a:pt x="3954" y="3954"/>
                  </a:lnTo>
                  <a:lnTo>
                    <a:pt x="3954" y="15813"/>
                  </a:lnTo>
                  <a:lnTo>
                    <a:pt x="15812" y="15813"/>
                  </a:lnTo>
                  <a:lnTo>
                    <a:pt x="15812" y="23719"/>
                  </a:lnTo>
                  <a:lnTo>
                    <a:pt x="23719" y="23719"/>
                  </a:lnTo>
                  <a:lnTo>
                    <a:pt x="23719" y="15813"/>
                  </a:lnTo>
                  <a:lnTo>
                    <a:pt x="35577" y="15813"/>
                  </a:lnTo>
                  <a:lnTo>
                    <a:pt x="35577" y="3954"/>
                  </a:lnTo>
                  <a:lnTo>
                    <a:pt x="39530" y="3954"/>
                  </a:lnTo>
                  <a:lnTo>
                    <a:pt x="39530" y="1"/>
                  </a:lnTo>
                  <a:lnTo>
                    <a:pt x="31624" y="1"/>
                  </a:lnTo>
                  <a:lnTo>
                    <a:pt x="31624" y="3954"/>
                  </a:lnTo>
                  <a:lnTo>
                    <a:pt x="23719" y="3954"/>
                  </a:lnTo>
                  <a:lnTo>
                    <a:pt x="23719" y="1"/>
                  </a:lnTo>
                  <a:lnTo>
                    <a:pt x="15812" y="1"/>
                  </a:lnTo>
                  <a:lnTo>
                    <a:pt x="15812" y="3954"/>
                  </a:lnTo>
                  <a:lnTo>
                    <a:pt x="7907" y="3954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2" name="Google Shape;5042;p31"/>
            <p:cNvSpPr/>
            <p:nvPr/>
          </p:nvSpPr>
          <p:spPr>
            <a:xfrm>
              <a:off x="6280722" y="2921749"/>
              <a:ext cx="102106" cy="714742"/>
            </a:xfrm>
            <a:custGeom>
              <a:rect b="b" l="l" r="r" t="t"/>
              <a:pathLst>
                <a:path extrusionOk="0" h="27671" w="3953">
                  <a:moveTo>
                    <a:pt x="1" y="0"/>
                  </a:moveTo>
                  <a:lnTo>
                    <a:pt x="1" y="27670"/>
                  </a:lnTo>
                  <a:lnTo>
                    <a:pt x="3953" y="27670"/>
                  </a:lnTo>
                  <a:lnTo>
                    <a:pt x="3953" y="19764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3" name="Google Shape;5043;p31"/>
            <p:cNvSpPr/>
            <p:nvPr/>
          </p:nvSpPr>
          <p:spPr>
            <a:xfrm>
              <a:off x="6280722" y="2717547"/>
              <a:ext cx="816848" cy="714716"/>
            </a:xfrm>
            <a:custGeom>
              <a:rect b="b" l="l" r="r" t="t"/>
              <a:pathLst>
                <a:path extrusionOk="0" h="27670" w="31624">
                  <a:moveTo>
                    <a:pt x="19766" y="11858"/>
                  </a:moveTo>
                  <a:lnTo>
                    <a:pt x="19766" y="19764"/>
                  </a:lnTo>
                  <a:lnTo>
                    <a:pt x="11859" y="19764"/>
                  </a:lnTo>
                  <a:lnTo>
                    <a:pt x="11859" y="11858"/>
                  </a:lnTo>
                  <a:close/>
                  <a:moveTo>
                    <a:pt x="1" y="0"/>
                  </a:moveTo>
                  <a:lnTo>
                    <a:pt x="1" y="7906"/>
                  </a:lnTo>
                  <a:lnTo>
                    <a:pt x="3954" y="7906"/>
                  </a:lnTo>
                  <a:lnTo>
                    <a:pt x="3954" y="27670"/>
                  </a:lnTo>
                  <a:lnTo>
                    <a:pt x="27671" y="27670"/>
                  </a:lnTo>
                  <a:lnTo>
                    <a:pt x="27671" y="7906"/>
                  </a:lnTo>
                  <a:lnTo>
                    <a:pt x="31624" y="7906"/>
                  </a:lnTo>
                  <a:lnTo>
                    <a:pt x="31624" y="0"/>
                  </a:lnTo>
                  <a:lnTo>
                    <a:pt x="19766" y="0"/>
                  </a:lnTo>
                  <a:lnTo>
                    <a:pt x="19766" y="3953"/>
                  </a:lnTo>
                  <a:lnTo>
                    <a:pt x="11859" y="3953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4" name="Google Shape;5044;p31"/>
            <p:cNvSpPr/>
            <p:nvPr/>
          </p:nvSpPr>
          <p:spPr>
            <a:xfrm>
              <a:off x="6995406" y="2921749"/>
              <a:ext cx="102132" cy="714742"/>
            </a:xfrm>
            <a:custGeom>
              <a:rect b="b" l="l" r="r" t="t"/>
              <a:pathLst>
                <a:path extrusionOk="0" h="27671" w="3954">
                  <a:moveTo>
                    <a:pt x="1" y="0"/>
                  </a:moveTo>
                  <a:lnTo>
                    <a:pt x="1" y="19764"/>
                  </a:lnTo>
                  <a:lnTo>
                    <a:pt x="1" y="27670"/>
                  </a:lnTo>
                  <a:lnTo>
                    <a:pt x="3954" y="27670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5" name="Google Shape;5045;p31"/>
            <p:cNvSpPr/>
            <p:nvPr/>
          </p:nvSpPr>
          <p:spPr>
            <a:xfrm>
              <a:off x="6382798" y="3432229"/>
              <a:ext cx="612662" cy="612662"/>
            </a:xfrm>
            <a:custGeom>
              <a:rect b="b" l="l" r="r" t="t"/>
              <a:pathLst>
                <a:path extrusionOk="0" h="23719" w="23719">
                  <a:moveTo>
                    <a:pt x="1" y="0"/>
                  </a:moveTo>
                  <a:lnTo>
                    <a:pt x="1" y="7906"/>
                  </a:lnTo>
                  <a:lnTo>
                    <a:pt x="1" y="23718"/>
                  </a:lnTo>
                  <a:lnTo>
                    <a:pt x="7907" y="23718"/>
                  </a:lnTo>
                  <a:lnTo>
                    <a:pt x="7907" y="3953"/>
                  </a:lnTo>
                  <a:lnTo>
                    <a:pt x="15813" y="3953"/>
                  </a:lnTo>
                  <a:lnTo>
                    <a:pt x="15813" y="23718"/>
                  </a:lnTo>
                  <a:lnTo>
                    <a:pt x="23719" y="23718"/>
                  </a:lnTo>
                  <a:lnTo>
                    <a:pt x="23719" y="7906"/>
                  </a:lnTo>
                  <a:lnTo>
                    <a:pt x="237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6" name="Google Shape;5046;p31"/>
            <p:cNvSpPr/>
            <p:nvPr/>
          </p:nvSpPr>
          <p:spPr>
            <a:xfrm>
              <a:off x="6280722" y="4044836"/>
              <a:ext cx="306318" cy="204186"/>
            </a:xfrm>
            <a:custGeom>
              <a:rect b="b" l="l" r="r" t="t"/>
              <a:pathLst>
                <a:path extrusionOk="0" h="7905" w="11859">
                  <a:moveTo>
                    <a:pt x="3953" y="0"/>
                  </a:moveTo>
                  <a:lnTo>
                    <a:pt x="3953" y="3952"/>
                  </a:lnTo>
                  <a:lnTo>
                    <a:pt x="1" y="3952"/>
                  </a:lnTo>
                  <a:lnTo>
                    <a:pt x="1" y="7905"/>
                  </a:lnTo>
                  <a:lnTo>
                    <a:pt x="11859" y="7905"/>
                  </a:lnTo>
                  <a:lnTo>
                    <a:pt x="11859" y="3952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7" name="Google Shape;5047;p31"/>
            <p:cNvSpPr/>
            <p:nvPr/>
          </p:nvSpPr>
          <p:spPr>
            <a:xfrm>
              <a:off x="6791203" y="4044836"/>
              <a:ext cx="306344" cy="204186"/>
            </a:xfrm>
            <a:custGeom>
              <a:rect b="b" l="l" r="r" t="t"/>
              <a:pathLst>
                <a:path extrusionOk="0" h="7905" w="11860">
                  <a:moveTo>
                    <a:pt x="1" y="0"/>
                  </a:moveTo>
                  <a:lnTo>
                    <a:pt x="1" y="3952"/>
                  </a:lnTo>
                  <a:lnTo>
                    <a:pt x="1" y="7905"/>
                  </a:lnTo>
                  <a:lnTo>
                    <a:pt x="11860" y="7905"/>
                  </a:lnTo>
                  <a:lnTo>
                    <a:pt x="11860" y="3952"/>
                  </a:lnTo>
                  <a:lnTo>
                    <a:pt x="7907" y="3952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8" name="Google Shape;5048;p31"/>
            <p:cNvSpPr/>
            <p:nvPr/>
          </p:nvSpPr>
          <p:spPr>
            <a:xfrm>
              <a:off x="6587001" y="3023850"/>
              <a:ext cx="204238" cy="204186"/>
            </a:xfrm>
            <a:custGeom>
              <a:rect b="b" l="l" r="r" t="t"/>
              <a:pathLst>
                <a:path extrusionOk="0" h="7905" w="7907">
                  <a:moveTo>
                    <a:pt x="1" y="0"/>
                  </a:moveTo>
                  <a:lnTo>
                    <a:pt x="1" y="7905"/>
                  </a:lnTo>
                  <a:lnTo>
                    <a:pt x="7907" y="7905"/>
                  </a:lnTo>
                  <a:lnTo>
                    <a:pt x="790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9" name="Google Shape;5049;p31"/>
          <p:cNvGrpSpPr/>
          <p:nvPr/>
        </p:nvGrpSpPr>
        <p:grpSpPr>
          <a:xfrm>
            <a:off x="78436" y="261801"/>
            <a:ext cx="836459" cy="418227"/>
            <a:chOff x="311697" y="-12"/>
            <a:chExt cx="4437449" cy="2218709"/>
          </a:xfrm>
        </p:grpSpPr>
        <p:sp>
          <p:nvSpPr>
            <p:cNvPr id="5050" name="Google Shape;5050;p31"/>
            <p:cNvSpPr/>
            <p:nvPr/>
          </p:nvSpPr>
          <p:spPr>
            <a:xfrm>
              <a:off x="2400974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31"/>
            <p:cNvSpPr/>
            <p:nvPr/>
          </p:nvSpPr>
          <p:spPr>
            <a:xfrm>
              <a:off x="2253074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31"/>
            <p:cNvSpPr/>
            <p:nvPr/>
          </p:nvSpPr>
          <p:spPr>
            <a:xfrm>
              <a:off x="208667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31"/>
            <p:cNvSpPr/>
            <p:nvPr/>
          </p:nvSpPr>
          <p:spPr>
            <a:xfrm>
              <a:off x="195724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31"/>
            <p:cNvSpPr/>
            <p:nvPr/>
          </p:nvSpPr>
          <p:spPr>
            <a:xfrm>
              <a:off x="1790857" y="2070781"/>
              <a:ext cx="166400" cy="147916"/>
            </a:xfrm>
            <a:custGeom>
              <a:rect b="b" l="l" r="r" t="t"/>
              <a:pathLst>
                <a:path extrusionOk="0" h="9523" w="10713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31"/>
            <p:cNvSpPr/>
            <p:nvPr/>
          </p:nvSpPr>
          <p:spPr>
            <a:xfrm>
              <a:off x="164291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31"/>
            <p:cNvSpPr/>
            <p:nvPr/>
          </p:nvSpPr>
          <p:spPr>
            <a:xfrm>
              <a:off x="1513494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31"/>
            <p:cNvSpPr/>
            <p:nvPr/>
          </p:nvSpPr>
          <p:spPr>
            <a:xfrm>
              <a:off x="1347094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31"/>
            <p:cNvSpPr/>
            <p:nvPr/>
          </p:nvSpPr>
          <p:spPr>
            <a:xfrm>
              <a:off x="119917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9" name="Google Shape;5059;p31"/>
            <p:cNvSpPr/>
            <p:nvPr/>
          </p:nvSpPr>
          <p:spPr>
            <a:xfrm>
              <a:off x="1069761" y="2070781"/>
              <a:ext cx="129432" cy="147916"/>
            </a:xfrm>
            <a:custGeom>
              <a:rect b="b" l="l" r="r" t="t"/>
              <a:pathLst>
                <a:path extrusionOk="0" h="9523" w="8333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0" name="Google Shape;5060;p31"/>
            <p:cNvSpPr/>
            <p:nvPr/>
          </p:nvSpPr>
          <p:spPr>
            <a:xfrm>
              <a:off x="903361" y="2070781"/>
              <a:ext cx="166415" cy="147916"/>
            </a:xfrm>
            <a:custGeom>
              <a:rect b="b" l="l" r="r" t="t"/>
              <a:pathLst>
                <a:path extrusionOk="0" h="9523" w="10714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31"/>
            <p:cNvSpPr/>
            <p:nvPr/>
          </p:nvSpPr>
          <p:spPr>
            <a:xfrm>
              <a:off x="755430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31"/>
            <p:cNvSpPr/>
            <p:nvPr/>
          </p:nvSpPr>
          <p:spPr>
            <a:xfrm>
              <a:off x="625998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31"/>
            <p:cNvSpPr/>
            <p:nvPr/>
          </p:nvSpPr>
          <p:spPr>
            <a:xfrm>
              <a:off x="2400974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31"/>
            <p:cNvSpPr/>
            <p:nvPr/>
          </p:nvSpPr>
          <p:spPr>
            <a:xfrm>
              <a:off x="225307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5" name="Google Shape;5065;p31"/>
            <p:cNvSpPr/>
            <p:nvPr/>
          </p:nvSpPr>
          <p:spPr>
            <a:xfrm>
              <a:off x="208667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6" name="Google Shape;5066;p31"/>
            <p:cNvSpPr/>
            <p:nvPr/>
          </p:nvSpPr>
          <p:spPr>
            <a:xfrm>
              <a:off x="195724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31"/>
            <p:cNvSpPr/>
            <p:nvPr/>
          </p:nvSpPr>
          <p:spPr>
            <a:xfrm>
              <a:off x="1790857" y="192286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31"/>
            <p:cNvSpPr/>
            <p:nvPr/>
          </p:nvSpPr>
          <p:spPr>
            <a:xfrm>
              <a:off x="164291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31"/>
            <p:cNvSpPr/>
            <p:nvPr/>
          </p:nvSpPr>
          <p:spPr>
            <a:xfrm>
              <a:off x="1513494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31"/>
            <p:cNvSpPr/>
            <p:nvPr/>
          </p:nvSpPr>
          <p:spPr>
            <a:xfrm>
              <a:off x="1347094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1" name="Google Shape;5071;p31"/>
            <p:cNvSpPr/>
            <p:nvPr/>
          </p:nvSpPr>
          <p:spPr>
            <a:xfrm>
              <a:off x="119917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2" name="Google Shape;5072;p31"/>
            <p:cNvSpPr/>
            <p:nvPr/>
          </p:nvSpPr>
          <p:spPr>
            <a:xfrm>
              <a:off x="1069761" y="192286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3" name="Google Shape;5073;p31"/>
            <p:cNvSpPr/>
            <p:nvPr/>
          </p:nvSpPr>
          <p:spPr>
            <a:xfrm>
              <a:off x="903361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4" name="Google Shape;5074;p31"/>
            <p:cNvSpPr/>
            <p:nvPr/>
          </p:nvSpPr>
          <p:spPr>
            <a:xfrm>
              <a:off x="755430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5" name="Google Shape;5075;p31"/>
            <p:cNvSpPr/>
            <p:nvPr/>
          </p:nvSpPr>
          <p:spPr>
            <a:xfrm>
              <a:off x="625998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6" name="Google Shape;5076;p31"/>
            <p:cNvSpPr/>
            <p:nvPr/>
          </p:nvSpPr>
          <p:spPr>
            <a:xfrm>
              <a:off x="459598" y="192286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31"/>
            <p:cNvSpPr/>
            <p:nvPr/>
          </p:nvSpPr>
          <p:spPr>
            <a:xfrm>
              <a:off x="311697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8" name="Google Shape;5078;p31"/>
            <p:cNvSpPr/>
            <p:nvPr/>
          </p:nvSpPr>
          <p:spPr>
            <a:xfrm>
              <a:off x="2400974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9" name="Google Shape;5079;p31"/>
            <p:cNvSpPr/>
            <p:nvPr/>
          </p:nvSpPr>
          <p:spPr>
            <a:xfrm>
              <a:off x="225307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31"/>
            <p:cNvSpPr/>
            <p:nvPr/>
          </p:nvSpPr>
          <p:spPr>
            <a:xfrm>
              <a:off x="208667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31"/>
            <p:cNvSpPr/>
            <p:nvPr/>
          </p:nvSpPr>
          <p:spPr>
            <a:xfrm>
              <a:off x="195724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31"/>
            <p:cNvSpPr/>
            <p:nvPr/>
          </p:nvSpPr>
          <p:spPr>
            <a:xfrm>
              <a:off x="1790857" y="175648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31"/>
            <p:cNvSpPr/>
            <p:nvPr/>
          </p:nvSpPr>
          <p:spPr>
            <a:xfrm>
              <a:off x="164291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31"/>
            <p:cNvSpPr/>
            <p:nvPr/>
          </p:nvSpPr>
          <p:spPr>
            <a:xfrm>
              <a:off x="1513494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31"/>
            <p:cNvSpPr/>
            <p:nvPr/>
          </p:nvSpPr>
          <p:spPr>
            <a:xfrm>
              <a:off x="1347094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31"/>
            <p:cNvSpPr/>
            <p:nvPr/>
          </p:nvSpPr>
          <p:spPr>
            <a:xfrm>
              <a:off x="119917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31"/>
            <p:cNvSpPr/>
            <p:nvPr/>
          </p:nvSpPr>
          <p:spPr>
            <a:xfrm>
              <a:off x="1069761" y="175648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31"/>
            <p:cNvSpPr/>
            <p:nvPr/>
          </p:nvSpPr>
          <p:spPr>
            <a:xfrm>
              <a:off x="903361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31"/>
            <p:cNvSpPr/>
            <p:nvPr/>
          </p:nvSpPr>
          <p:spPr>
            <a:xfrm>
              <a:off x="755430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31"/>
            <p:cNvSpPr/>
            <p:nvPr/>
          </p:nvSpPr>
          <p:spPr>
            <a:xfrm>
              <a:off x="625998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31"/>
            <p:cNvSpPr/>
            <p:nvPr/>
          </p:nvSpPr>
          <p:spPr>
            <a:xfrm>
              <a:off x="459598" y="175648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31"/>
            <p:cNvSpPr/>
            <p:nvPr/>
          </p:nvSpPr>
          <p:spPr>
            <a:xfrm>
              <a:off x="311697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31"/>
            <p:cNvSpPr/>
            <p:nvPr/>
          </p:nvSpPr>
          <p:spPr>
            <a:xfrm>
              <a:off x="2400974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31"/>
            <p:cNvSpPr/>
            <p:nvPr/>
          </p:nvSpPr>
          <p:spPr>
            <a:xfrm>
              <a:off x="225307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5" name="Google Shape;5095;p31"/>
            <p:cNvSpPr/>
            <p:nvPr/>
          </p:nvSpPr>
          <p:spPr>
            <a:xfrm>
              <a:off x="208667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31"/>
            <p:cNvSpPr/>
            <p:nvPr/>
          </p:nvSpPr>
          <p:spPr>
            <a:xfrm>
              <a:off x="195724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31"/>
            <p:cNvSpPr/>
            <p:nvPr/>
          </p:nvSpPr>
          <p:spPr>
            <a:xfrm>
              <a:off x="1790857" y="162704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31"/>
            <p:cNvSpPr/>
            <p:nvPr/>
          </p:nvSpPr>
          <p:spPr>
            <a:xfrm>
              <a:off x="164291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31"/>
            <p:cNvSpPr/>
            <p:nvPr/>
          </p:nvSpPr>
          <p:spPr>
            <a:xfrm>
              <a:off x="1513494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31"/>
            <p:cNvSpPr/>
            <p:nvPr/>
          </p:nvSpPr>
          <p:spPr>
            <a:xfrm>
              <a:off x="1347094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31"/>
            <p:cNvSpPr/>
            <p:nvPr/>
          </p:nvSpPr>
          <p:spPr>
            <a:xfrm>
              <a:off x="119917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31"/>
            <p:cNvSpPr/>
            <p:nvPr/>
          </p:nvSpPr>
          <p:spPr>
            <a:xfrm>
              <a:off x="1069761" y="162704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31"/>
            <p:cNvSpPr/>
            <p:nvPr/>
          </p:nvSpPr>
          <p:spPr>
            <a:xfrm>
              <a:off x="903361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31"/>
            <p:cNvSpPr/>
            <p:nvPr/>
          </p:nvSpPr>
          <p:spPr>
            <a:xfrm>
              <a:off x="755430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31"/>
            <p:cNvSpPr/>
            <p:nvPr/>
          </p:nvSpPr>
          <p:spPr>
            <a:xfrm>
              <a:off x="625998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31"/>
            <p:cNvSpPr/>
            <p:nvPr/>
          </p:nvSpPr>
          <p:spPr>
            <a:xfrm>
              <a:off x="459598" y="162704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31"/>
            <p:cNvSpPr/>
            <p:nvPr/>
          </p:nvSpPr>
          <p:spPr>
            <a:xfrm>
              <a:off x="311697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31"/>
            <p:cNvSpPr/>
            <p:nvPr/>
          </p:nvSpPr>
          <p:spPr>
            <a:xfrm>
              <a:off x="2400974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31"/>
            <p:cNvSpPr/>
            <p:nvPr/>
          </p:nvSpPr>
          <p:spPr>
            <a:xfrm>
              <a:off x="225307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31"/>
            <p:cNvSpPr/>
            <p:nvPr/>
          </p:nvSpPr>
          <p:spPr>
            <a:xfrm>
              <a:off x="208667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31"/>
            <p:cNvSpPr/>
            <p:nvPr/>
          </p:nvSpPr>
          <p:spPr>
            <a:xfrm>
              <a:off x="195724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31"/>
            <p:cNvSpPr/>
            <p:nvPr/>
          </p:nvSpPr>
          <p:spPr>
            <a:xfrm>
              <a:off x="1790857" y="1460633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31"/>
            <p:cNvSpPr/>
            <p:nvPr/>
          </p:nvSpPr>
          <p:spPr>
            <a:xfrm>
              <a:off x="164291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31"/>
            <p:cNvSpPr/>
            <p:nvPr/>
          </p:nvSpPr>
          <p:spPr>
            <a:xfrm>
              <a:off x="1513494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31"/>
            <p:cNvSpPr/>
            <p:nvPr/>
          </p:nvSpPr>
          <p:spPr>
            <a:xfrm>
              <a:off x="1347094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31"/>
            <p:cNvSpPr/>
            <p:nvPr/>
          </p:nvSpPr>
          <p:spPr>
            <a:xfrm>
              <a:off x="119917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31"/>
            <p:cNvSpPr/>
            <p:nvPr/>
          </p:nvSpPr>
          <p:spPr>
            <a:xfrm>
              <a:off x="1069761" y="1460633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31"/>
            <p:cNvSpPr/>
            <p:nvPr/>
          </p:nvSpPr>
          <p:spPr>
            <a:xfrm>
              <a:off x="903361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31"/>
            <p:cNvSpPr/>
            <p:nvPr/>
          </p:nvSpPr>
          <p:spPr>
            <a:xfrm>
              <a:off x="755430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31"/>
            <p:cNvSpPr/>
            <p:nvPr/>
          </p:nvSpPr>
          <p:spPr>
            <a:xfrm>
              <a:off x="625998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31"/>
            <p:cNvSpPr/>
            <p:nvPr/>
          </p:nvSpPr>
          <p:spPr>
            <a:xfrm>
              <a:off x="459598" y="1460633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31"/>
            <p:cNvSpPr/>
            <p:nvPr/>
          </p:nvSpPr>
          <p:spPr>
            <a:xfrm>
              <a:off x="311697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31"/>
            <p:cNvSpPr/>
            <p:nvPr/>
          </p:nvSpPr>
          <p:spPr>
            <a:xfrm>
              <a:off x="2400974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31"/>
            <p:cNvSpPr/>
            <p:nvPr/>
          </p:nvSpPr>
          <p:spPr>
            <a:xfrm>
              <a:off x="225307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31"/>
            <p:cNvSpPr/>
            <p:nvPr/>
          </p:nvSpPr>
          <p:spPr>
            <a:xfrm>
              <a:off x="208667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31"/>
            <p:cNvSpPr/>
            <p:nvPr/>
          </p:nvSpPr>
          <p:spPr>
            <a:xfrm>
              <a:off x="195724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31"/>
            <p:cNvSpPr/>
            <p:nvPr/>
          </p:nvSpPr>
          <p:spPr>
            <a:xfrm>
              <a:off x="1790857" y="1331201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31"/>
            <p:cNvSpPr/>
            <p:nvPr/>
          </p:nvSpPr>
          <p:spPr>
            <a:xfrm>
              <a:off x="164291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31"/>
            <p:cNvSpPr/>
            <p:nvPr/>
          </p:nvSpPr>
          <p:spPr>
            <a:xfrm>
              <a:off x="1513494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31"/>
            <p:cNvSpPr/>
            <p:nvPr/>
          </p:nvSpPr>
          <p:spPr>
            <a:xfrm>
              <a:off x="1347094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31"/>
            <p:cNvSpPr/>
            <p:nvPr/>
          </p:nvSpPr>
          <p:spPr>
            <a:xfrm>
              <a:off x="119917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31"/>
            <p:cNvSpPr/>
            <p:nvPr/>
          </p:nvSpPr>
          <p:spPr>
            <a:xfrm>
              <a:off x="1069761" y="1331201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31"/>
            <p:cNvSpPr/>
            <p:nvPr/>
          </p:nvSpPr>
          <p:spPr>
            <a:xfrm>
              <a:off x="903361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31"/>
            <p:cNvSpPr/>
            <p:nvPr/>
          </p:nvSpPr>
          <p:spPr>
            <a:xfrm>
              <a:off x="755430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31"/>
            <p:cNvSpPr/>
            <p:nvPr/>
          </p:nvSpPr>
          <p:spPr>
            <a:xfrm>
              <a:off x="625998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31"/>
            <p:cNvSpPr/>
            <p:nvPr/>
          </p:nvSpPr>
          <p:spPr>
            <a:xfrm>
              <a:off x="459598" y="1331201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31"/>
            <p:cNvSpPr/>
            <p:nvPr/>
          </p:nvSpPr>
          <p:spPr>
            <a:xfrm>
              <a:off x="2400974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31"/>
            <p:cNvSpPr/>
            <p:nvPr/>
          </p:nvSpPr>
          <p:spPr>
            <a:xfrm>
              <a:off x="2253074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31"/>
            <p:cNvSpPr/>
            <p:nvPr/>
          </p:nvSpPr>
          <p:spPr>
            <a:xfrm>
              <a:off x="208667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0" name="Google Shape;5140;p31"/>
            <p:cNvSpPr/>
            <p:nvPr/>
          </p:nvSpPr>
          <p:spPr>
            <a:xfrm>
              <a:off x="195724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31"/>
            <p:cNvSpPr/>
            <p:nvPr/>
          </p:nvSpPr>
          <p:spPr>
            <a:xfrm>
              <a:off x="1790857" y="1183285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31"/>
            <p:cNvSpPr/>
            <p:nvPr/>
          </p:nvSpPr>
          <p:spPr>
            <a:xfrm>
              <a:off x="164291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3" name="Google Shape;5143;p31"/>
            <p:cNvSpPr/>
            <p:nvPr/>
          </p:nvSpPr>
          <p:spPr>
            <a:xfrm>
              <a:off x="1513494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4" name="Google Shape;5144;p31"/>
            <p:cNvSpPr/>
            <p:nvPr/>
          </p:nvSpPr>
          <p:spPr>
            <a:xfrm>
              <a:off x="1347094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5" name="Google Shape;5145;p31"/>
            <p:cNvSpPr/>
            <p:nvPr/>
          </p:nvSpPr>
          <p:spPr>
            <a:xfrm>
              <a:off x="119917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6" name="Google Shape;5146;p31"/>
            <p:cNvSpPr/>
            <p:nvPr/>
          </p:nvSpPr>
          <p:spPr>
            <a:xfrm>
              <a:off x="1069761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7" name="Google Shape;5147;p31"/>
            <p:cNvSpPr/>
            <p:nvPr/>
          </p:nvSpPr>
          <p:spPr>
            <a:xfrm>
              <a:off x="903361" y="1183285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8" name="Google Shape;5148;p31"/>
            <p:cNvSpPr/>
            <p:nvPr/>
          </p:nvSpPr>
          <p:spPr>
            <a:xfrm>
              <a:off x="755430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9" name="Google Shape;5149;p31"/>
            <p:cNvSpPr/>
            <p:nvPr/>
          </p:nvSpPr>
          <p:spPr>
            <a:xfrm>
              <a:off x="626013" y="1183285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0" name="Google Shape;5150;p31"/>
            <p:cNvSpPr/>
            <p:nvPr/>
          </p:nvSpPr>
          <p:spPr>
            <a:xfrm>
              <a:off x="2400974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1" name="Google Shape;5151;p31"/>
            <p:cNvSpPr/>
            <p:nvPr/>
          </p:nvSpPr>
          <p:spPr>
            <a:xfrm>
              <a:off x="2253074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2" name="Google Shape;5152;p31"/>
            <p:cNvSpPr/>
            <p:nvPr/>
          </p:nvSpPr>
          <p:spPr>
            <a:xfrm>
              <a:off x="208667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3" name="Google Shape;5153;p31"/>
            <p:cNvSpPr/>
            <p:nvPr/>
          </p:nvSpPr>
          <p:spPr>
            <a:xfrm>
              <a:off x="195724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4" name="Google Shape;5154;p31"/>
            <p:cNvSpPr/>
            <p:nvPr/>
          </p:nvSpPr>
          <p:spPr>
            <a:xfrm>
              <a:off x="1790857" y="101690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5" name="Google Shape;5155;p31"/>
            <p:cNvSpPr/>
            <p:nvPr/>
          </p:nvSpPr>
          <p:spPr>
            <a:xfrm>
              <a:off x="164291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6" name="Google Shape;5156;p31"/>
            <p:cNvSpPr/>
            <p:nvPr/>
          </p:nvSpPr>
          <p:spPr>
            <a:xfrm>
              <a:off x="1513494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7" name="Google Shape;5157;p31"/>
            <p:cNvSpPr/>
            <p:nvPr/>
          </p:nvSpPr>
          <p:spPr>
            <a:xfrm>
              <a:off x="1347094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8" name="Google Shape;5158;p31"/>
            <p:cNvSpPr/>
            <p:nvPr/>
          </p:nvSpPr>
          <p:spPr>
            <a:xfrm>
              <a:off x="1199178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9" name="Google Shape;5159;p31"/>
            <p:cNvSpPr/>
            <p:nvPr/>
          </p:nvSpPr>
          <p:spPr>
            <a:xfrm>
              <a:off x="1069761" y="1016900"/>
              <a:ext cx="129432" cy="166400"/>
            </a:xfrm>
            <a:custGeom>
              <a:rect b="b" l="l" r="r" t="t"/>
              <a:pathLst>
                <a:path extrusionOk="0" h="10713" w="8333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0" name="Google Shape;5160;p31"/>
            <p:cNvSpPr/>
            <p:nvPr/>
          </p:nvSpPr>
          <p:spPr>
            <a:xfrm>
              <a:off x="903361" y="101690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1" name="Google Shape;5161;p31"/>
            <p:cNvSpPr/>
            <p:nvPr/>
          </p:nvSpPr>
          <p:spPr>
            <a:xfrm>
              <a:off x="755430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2" name="Google Shape;5162;p31"/>
            <p:cNvSpPr/>
            <p:nvPr/>
          </p:nvSpPr>
          <p:spPr>
            <a:xfrm>
              <a:off x="2400974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3" name="Google Shape;5163;p31"/>
            <p:cNvSpPr/>
            <p:nvPr/>
          </p:nvSpPr>
          <p:spPr>
            <a:xfrm>
              <a:off x="2253074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4" name="Google Shape;5164;p31"/>
            <p:cNvSpPr/>
            <p:nvPr/>
          </p:nvSpPr>
          <p:spPr>
            <a:xfrm>
              <a:off x="208667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5" name="Google Shape;5165;p31"/>
            <p:cNvSpPr/>
            <p:nvPr/>
          </p:nvSpPr>
          <p:spPr>
            <a:xfrm>
              <a:off x="195724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6" name="Google Shape;5166;p31"/>
            <p:cNvSpPr/>
            <p:nvPr/>
          </p:nvSpPr>
          <p:spPr>
            <a:xfrm>
              <a:off x="1790857" y="887468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7" name="Google Shape;5167;p31"/>
            <p:cNvSpPr/>
            <p:nvPr/>
          </p:nvSpPr>
          <p:spPr>
            <a:xfrm>
              <a:off x="164291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8" name="Google Shape;5168;p31"/>
            <p:cNvSpPr/>
            <p:nvPr/>
          </p:nvSpPr>
          <p:spPr>
            <a:xfrm>
              <a:off x="1513494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9" name="Google Shape;5169;p31"/>
            <p:cNvSpPr/>
            <p:nvPr/>
          </p:nvSpPr>
          <p:spPr>
            <a:xfrm>
              <a:off x="1347094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31"/>
            <p:cNvSpPr/>
            <p:nvPr/>
          </p:nvSpPr>
          <p:spPr>
            <a:xfrm>
              <a:off x="1199178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31"/>
            <p:cNvSpPr/>
            <p:nvPr/>
          </p:nvSpPr>
          <p:spPr>
            <a:xfrm>
              <a:off x="1069761" y="887468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31"/>
            <p:cNvSpPr/>
            <p:nvPr/>
          </p:nvSpPr>
          <p:spPr>
            <a:xfrm>
              <a:off x="903361" y="887468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31"/>
            <p:cNvSpPr/>
            <p:nvPr/>
          </p:nvSpPr>
          <p:spPr>
            <a:xfrm>
              <a:off x="755430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4" name="Google Shape;5174;p31"/>
            <p:cNvSpPr/>
            <p:nvPr/>
          </p:nvSpPr>
          <p:spPr>
            <a:xfrm>
              <a:off x="2400974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5" name="Google Shape;5175;p31"/>
            <p:cNvSpPr/>
            <p:nvPr/>
          </p:nvSpPr>
          <p:spPr>
            <a:xfrm>
              <a:off x="2253074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31"/>
            <p:cNvSpPr/>
            <p:nvPr/>
          </p:nvSpPr>
          <p:spPr>
            <a:xfrm>
              <a:off x="208667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7" name="Google Shape;5177;p31"/>
            <p:cNvSpPr/>
            <p:nvPr/>
          </p:nvSpPr>
          <p:spPr>
            <a:xfrm>
              <a:off x="195724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8" name="Google Shape;5178;p31"/>
            <p:cNvSpPr/>
            <p:nvPr/>
          </p:nvSpPr>
          <p:spPr>
            <a:xfrm>
              <a:off x="1790857" y="739552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9" name="Google Shape;5179;p31"/>
            <p:cNvSpPr/>
            <p:nvPr/>
          </p:nvSpPr>
          <p:spPr>
            <a:xfrm>
              <a:off x="164291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31"/>
            <p:cNvSpPr/>
            <p:nvPr/>
          </p:nvSpPr>
          <p:spPr>
            <a:xfrm>
              <a:off x="1513494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31"/>
            <p:cNvSpPr/>
            <p:nvPr/>
          </p:nvSpPr>
          <p:spPr>
            <a:xfrm>
              <a:off x="1347094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31"/>
            <p:cNvSpPr/>
            <p:nvPr/>
          </p:nvSpPr>
          <p:spPr>
            <a:xfrm>
              <a:off x="1199178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31"/>
            <p:cNvSpPr/>
            <p:nvPr/>
          </p:nvSpPr>
          <p:spPr>
            <a:xfrm>
              <a:off x="1069761" y="739552"/>
              <a:ext cx="129432" cy="147932"/>
            </a:xfrm>
            <a:custGeom>
              <a:rect b="b" l="l" r="r" t="t"/>
              <a:pathLst>
                <a:path extrusionOk="0" h="9524" w="8333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4" name="Google Shape;5184;p31"/>
            <p:cNvSpPr/>
            <p:nvPr/>
          </p:nvSpPr>
          <p:spPr>
            <a:xfrm>
              <a:off x="903361" y="739552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5" name="Google Shape;5185;p31"/>
            <p:cNvSpPr/>
            <p:nvPr/>
          </p:nvSpPr>
          <p:spPr>
            <a:xfrm>
              <a:off x="2400974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31"/>
            <p:cNvSpPr/>
            <p:nvPr/>
          </p:nvSpPr>
          <p:spPr>
            <a:xfrm>
              <a:off x="2253074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31"/>
            <p:cNvSpPr/>
            <p:nvPr/>
          </p:nvSpPr>
          <p:spPr>
            <a:xfrm>
              <a:off x="2086674" y="573137"/>
              <a:ext cx="166415" cy="166431"/>
            </a:xfrm>
            <a:custGeom>
              <a:rect b="b" l="l" r="r" t="t"/>
              <a:pathLst>
                <a:path extrusionOk="0" h="10715" w="10714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31"/>
            <p:cNvSpPr/>
            <p:nvPr/>
          </p:nvSpPr>
          <p:spPr>
            <a:xfrm>
              <a:off x="195724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31"/>
            <p:cNvSpPr/>
            <p:nvPr/>
          </p:nvSpPr>
          <p:spPr>
            <a:xfrm>
              <a:off x="1790857" y="573137"/>
              <a:ext cx="166400" cy="166431"/>
            </a:xfrm>
            <a:custGeom>
              <a:rect b="b" l="l" r="r" t="t"/>
              <a:pathLst>
                <a:path extrusionOk="0" h="10715" w="10713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31"/>
            <p:cNvSpPr/>
            <p:nvPr/>
          </p:nvSpPr>
          <p:spPr>
            <a:xfrm>
              <a:off x="164291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1" name="Google Shape;5191;p31"/>
            <p:cNvSpPr/>
            <p:nvPr/>
          </p:nvSpPr>
          <p:spPr>
            <a:xfrm>
              <a:off x="1513494" y="573137"/>
              <a:ext cx="129432" cy="166431"/>
            </a:xfrm>
            <a:custGeom>
              <a:rect b="b" l="l" r="r" t="t"/>
              <a:pathLst>
                <a:path extrusionOk="0" h="10715" w="8333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2" name="Google Shape;5192;p31"/>
            <p:cNvSpPr/>
            <p:nvPr/>
          </p:nvSpPr>
          <p:spPr>
            <a:xfrm>
              <a:off x="2400974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3" name="Google Shape;5193;p31"/>
            <p:cNvSpPr/>
            <p:nvPr/>
          </p:nvSpPr>
          <p:spPr>
            <a:xfrm>
              <a:off x="2253074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31"/>
            <p:cNvSpPr/>
            <p:nvPr/>
          </p:nvSpPr>
          <p:spPr>
            <a:xfrm>
              <a:off x="2086674" y="443705"/>
              <a:ext cx="166415" cy="129448"/>
            </a:xfrm>
            <a:custGeom>
              <a:rect b="b" l="l" r="r" t="t"/>
              <a:pathLst>
                <a:path extrusionOk="0" h="8334" w="10714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31"/>
            <p:cNvSpPr/>
            <p:nvPr/>
          </p:nvSpPr>
          <p:spPr>
            <a:xfrm>
              <a:off x="195724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31"/>
            <p:cNvSpPr/>
            <p:nvPr/>
          </p:nvSpPr>
          <p:spPr>
            <a:xfrm>
              <a:off x="1790857" y="443705"/>
              <a:ext cx="166400" cy="129448"/>
            </a:xfrm>
            <a:custGeom>
              <a:rect b="b" l="l" r="r" t="t"/>
              <a:pathLst>
                <a:path extrusionOk="0" h="8334" w="10713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31"/>
            <p:cNvSpPr/>
            <p:nvPr/>
          </p:nvSpPr>
          <p:spPr>
            <a:xfrm>
              <a:off x="164291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31"/>
            <p:cNvSpPr/>
            <p:nvPr/>
          </p:nvSpPr>
          <p:spPr>
            <a:xfrm>
              <a:off x="1513494" y="443705"/>
              <a:ext cx="129432" cy="129448"/>
            </a:xfrm>
            <a:custGeom>
              <a:rect b="b" l="l" r="r" t="t"/>
              <a:pathLst>
                <a:path extrusionOk="0" h="8334" w="8333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31"/>
            <p:cNvSpPr/>
            <p:nvPr/>
          </p:nvSpPr>
          <p:spPr>
            <a:xfrm>
              <a:off x="2400974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31"/>
            <p:cNvSpPr/>
            <p:nvPr/>
          </p:nvSpPr>
          <p:spPr>
            <a:xfrm>
              <a:off x="2253074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31"/>
            <p:cNvSpPr/>
            <p:nvPr/>
          </p:nvSpPr>
          <p:spPr>
            <a:xfrm>
              <a:off x="2086674" y="277320"/>
              <a:ext cx="166415" cy="166400"/>
            </a:xfrm>
            <a:custGeom>
              <a:rect b="b" l="l" r="r" t="t"/>
              <a:pathLst>
                <a:path extrusionOk="0" h="10713" w="10714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31"/>
            <p:cNvSpPr/>
            <p:nvPr/>
          </p:nvSpPr>
          <p:spPr>
            <a:xfrm>
              <a:off x="195724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31"/>
            <p:cNvSpPr/>
            <p:nvPr/>
          </p:nvSpPr>
          <p:spPr>
            <a:xfrm>
              <a:off x="1790857" y="277320"/>
              <a:ext cx="166400" cy="166400"/>
            </a:xfrm>
            <a:custGeom>
              <a:rect b="b" l="l" r="r" t="t"/>
              <a:pathLst>
                <a:path extrusionOk="0" h="10713" w="10713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31"/>
            <p:cNvSpPr/>
            <p:nvPr/>
          </p:nvSpPr>
          <p:spPr>
            <a:xfrm>
              <a:off x="164291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31"/>
            <p:cNvSpPr/>
            <p:nvPr/>
          </p:nvSpPr>
          <p:spPr>
            <a:xfrm>
              <a:off x="2400974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31"/>
            <p:cNvSpPr/>
            <p:nvPr/>
          </p:nvSpPr>
          <p:spPr>
            <a:xfrm>
              <a:off x="2253074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31"/>
            <p:cNvSpPr/>
            <p:nvPr/>
          </p:nvSpPr>
          <p:spPr>
            <a:xfrm>
              <a:off x="2086674" y="129404"/>
              <a:ext cx="166415" cy="147932"/>
            </a:xfrm>
            <a:custGeom>
              <a:rect b="b" l="l" r="r" t="t"/>
              <a:pathLst>
                <a:path extrusionOk="0" h="9524" w="10714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31"/>
            <p:cNvSpPr/>
            <p:nvPr/>
          </p:nvSpPr>
          <p:spPr>
            <a:xfrm>
              <a:off x="195724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31"/>
            <p:cNvSpPr/>
            <p:nvPr/>
          </p:nvSpPr>
          <p:spPr>
            <a:xfrm>
              <a:off x="1790857" y="129404"/>
              <a:ext cx="166400" cy="147932"/>
            </a:xfrm>
            <a:custGeom>
              <a:rect b="b" l="l" r="r" t="t"/>
              <a:pathLst>
                <a:path extrusionOk="0" h="9524" w="10713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31"/>
            <p:cNvSpPr/>
            <p:nvPr/>
          </p:nvSpPr>
          <p:spPr>
            <a:xfrm>
              <a:off x="2400974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31"/>
            <p:cNvSpPr/>
            <p:nvPr/>
          </p:nvSpPr>
          <p:spPr>
            <a:xfrm>
              <a:off x="2253074" y="-12"/>
              <a:ext cx="147916" cy="129432"/>
            </a:xfrm>
            <a:custGeom>
              <a:rect b="b" l="l" r="r" t="t"/>
              <a:pathLst>
                <a:path extrusionOk="0" h="8333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31"/>
            <p:cNvSpPr/>
            <p:nvPr/>
          </p:nvSpPr>
          <p:spPr>
            <a:xfrm>
              <a:off x="2086674" y="-12"/>
              <a:ext cx="166415" cy="129432"/>
            </a:xfrm>
            <a:custGeom>
              <a:rect b="b" l="l" r="r" t="t"/>
              <a:pathLst>
                <a:path extrusionOk="0" h="8333" w="10714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31"/>
            <p:cNvSpPr/>
            <p:nvPr/>
          </p:nvSpPr>
          <p:spPr>
            <a:xfrm>
              <a:off x="195724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31"/>
            <p:cNvSpPr/>
            <p:nvPr/>
          </p:nvSpPr>
          <p:spPr>
            <a:xfrm>
              <a:off x="253040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31"/>
            <p:cNvSpPr/>
            <p:nvPr/>
          </p:nvSpPr>
          <p:spPr>
            <a:xfrm>
              <a:off x="2678322" y="2070781"/>
              <a:ext cx="129448" cy="147916"/>
            </a:xfrm>
            <a:custGeom>
              <a:rect b="b" l="l" r="r" t="t"/>
              <a:pathLst>
                <a:path extrusionOk="0" h="9523" w="8334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31"/>
            <p:cNvSpPr/>
            <p:nvPr/>
          </p:nvSpPr>
          <p:spPr>
            <a:xfrm>
              <a:off x="2807755" y="2070781"/>
              <a:ext cx="166431" cy="147916"/>
            </a:xfrm>
            <a:custGeom>
              <a:rect b="b" l="l" r="r" t="t"/>
              <a:pathLst>
                <a:path extrusionOk="0" h="9523" w="10715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31"/>
            <p:cNvSpPr/>
            <p:nvPr/>
          </p:nvSpPr>
          <p:spPr>
            <a:xfrm>
              <a:off x="2974170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31"/>
            <p:cNvSpPr/>
            <p:nvPr/>
          </p:nvSpPr>
          <p:spPr>
            <a:xfrm>
              <a:off x="312208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31"/>
            <p:cNvSpPr/>
            <p:nvPr/>
          </p:nvSpPr>
          <p:spPr>
            <a:xfrm>
              <a:off x="326998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31"/>
            <p:cNvSpPr/>
            <p:nvPr/>
          </p:nvSpPr>
          <p:spPr>
            <a:xfrm>
              <a:off x="341790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31"/>
            <p:cNvSpPr/>
            <p:nvPr/>
          </p:nvSpPr>
          <p:spPr>
            <a:xfrm>
              <a:off x="3565818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31"/>
            <p:cNvSpPr/>
            <p:nvPr/>
          </p:nvSpPr>
          <p:spPr>
            <a:xfrm>
              <a:off x="3713719" y="2070781"/>
              <a:ext cx="147963" cy="147916"/>
            </a:xfrm>
            <a:custGeom>
              <a:rect b="b" l="l" r="r" t="t"/>
              <a:pathLst>
                <a:path extrusionOk="0" h="9523" w="9526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31"/>
            <p:cNvSpPr/>
            <p:nvPr/>
          </p:nvSpPr>
          <p:spPr>
            <a:xfrm>
              <a:off x="3861666" y="2070781"/>
              <a:ext cx="147916" cy="147916"/>
            </a:xfrm>
            <a:custGeom>
              <a:rect b="b" l="l" r="r" t="t"/>
              <a:pathLst>
                <a:path extrusionOk="0" h="9523" w="9523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31"/>
            <p:cNvSpPr/>
            <p:nvPr/>
          </p:nvSpPr>
          <p:spPr>
            <a:xfrm>
              <a:off x="4009566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31"/>
            <p:cNvSpPr/>
            <p:nvPr/>
          </p:nvSpPr>
          <p:spPr>
            <a:xfrm>
              <a:off x="4157482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31"/>
            <p:cNvSpPr/>
            <p:nvPr/>
          </p:nvSpPr>
          <p:spPr>
            <a:xfrm>
              <a:off x="4305398" y="2070781"/>
              <a:ext cx="147932" cy="147916"/>
            </a:xfrm>
            <a:custGeom>
              <a:rect b="b" l="l" r="r" t="t"/>
              <a:pathLst>
                <a:path extrusionOk="0" h="9523" w="9524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31"/>
            <p:cNvSpPr/>
            <p:nvPr/>
          </p:nvSpPr>
          <p:spPr>
            <a:xfrm>
              <a:off x="253040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31"/>
            <p:cNvSpPr/>
            <p:nvPr/>
          </p:nvSpPr>
          <p:spPr>
            <a:xfrm>
              <a:off x="2678322" y="192286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31"/>
            <p:cNvSpPr/>
            <p:nvPr/>
          </p:nvSpPr>
          <p:spPr>
            <a:xfrm>
              <a:off x="2807755" y="192286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31"/>
            <p:cNvSpPr/>
            <p:nvPr/>
          </p:nvSpPr>
          <p:spPr>
            <a:xfrm>
              <a:off x="2974170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1" name="Google Shape;5231;p31"/>
            <p:cNvSpPr/>
            <p:nvPr/>
          </p:nvSpPr>
          <p:spPr>
            <a:xfrm>
              <a:off x="312208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31"/>
            <p:cNvSpPr/>
            <p:nvPr/>
          </p:nvSpPr>
          <p:spPr>
            <a:xfrm>
              <a:off x="326998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31"/>
            <p:cNvSpPr/>
            <p:nvPr/>
          </p:nvSpPr>
          <p:spPr>
            <a:xfrm>
              <a:off x="341790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31"/>
            <p:cNvSpPr/>
            <p:nvPr/>
          </p:nvSpPr>
          <p:spPr>
            <a:xfrm>
              <a:off x="3565818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31"/>
            <p:cNvSpPr/>
            <p:nvPr/>
          </p:nvSpPr>
          <p:spPr>
            <a:xfrm>
              <a:off x="3713719" y="192286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31"/>
            <p:cNvSpPr/>
            <p:nvPr/>
          </p:nvSpPr>
          <p:spPr>
            <a:xfrm>
              <a:off x="3861666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7" name="Google Shape;5237;p31"/>
            <p:cNvSpPr/>
            <p:nvPr/>
          </p:nvSpPr>
          <p:spPr>
            <a:xfrm>
              <a:off x="4009566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8" name="Google Shape;5238;p31"/>
            <p:cNvSpPr/>
            <p:nvPr/>
          </p:nvSpPr>
          <p:spPr>
            <a:xfrm>
              <a:off x="4157482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31"/>
            <p:cNvSpPr/>
            <p:nvPr/>
          </p:nvSpPr>
          <p:spPr>
            <a:xfrm>
              <a:off x="4305398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0" name="Google Shape;5240;p31"/>
            <p:cNvSpPr/>
            <p:nvPr/>
          </p:nvSpPr>
          <p:spPr>
            <a:xfrm>
              <a:off x="4453314" y="192286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1" name="Google Shape;5241;p31"/>
            <p:cNvSpPr/>
            <p:nvPr/>
          </p:nvSpPr>
          <p:spPr>
            <a:xfrm>
              <a:off x="4601215" y="192286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31"/>
            <p:cNvSpPr/>
            <p:nvPr/>
          </p:nvSpPr>
          <p:spPr>
            <a:xfrm>
              <a:off x="253040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31"/>
            <p:cNvSpPr/>
            <p:nvPr/>
          </p:nvSpPr>
          <p:spPr>
            <a:xfrm>
              <a:off x="2678322" y="175648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4" name="Google Shape;5244;p31"/>
            <p:cNvSpPr/>
            <p:nvPr/>
          </p:nvSpPr>
          <p:spPr>
            <a:xfrm>
              <a:off x="2807755" y="175648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5" name="Google Shape;5245;p31"/>
            <p:cNvSpPr/>
            <p:nvPr/>
          </p:nvSpPr>
          <p:spPr>
            <a:xfrm>
              <a:off x="2974170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6" name="Google Shape;5246;p31"/>
            <p:cNvSpPr/>
            <p:nvPr/>
          </p:nvSpPr>
          <p:spPr>
            <a:xfrm>
              <a:off x="312208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7" name="Google Shape;5247;p31"/>
            <p:cNvSpPr/>
            <p:nvPr/>
          </p:nvSpPr>
          <p:spPr>
            <a:xfrm>
              <a:off x="326998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31"/>
            <p:cNvSpPr/>
            <p:nvPr/>
          </p:nvSpPr>
          <p:spPr>
            <a:xfrm>
              <a:off x="341790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31"/>
            <p:cNvSpPr/>
            <p:nvPr/>
          </p:nvSpPr>
          <p:spPr>
            <a:xfrm>
              <a:off x="3565818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31"/>
            <p:cNvSpPr/>
            <p:nvPr/>
          </p:nvSpPr>
          <p:spPr>
            <a:xfrm>
              <a:off x="3713719" y="175648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31"/>
            <p:cNvSpPr/>
            <p:nvPr/>
          </p:nvSpPr>
          <p:spPr>
            <a:xfrm>
              <a:off x="3861666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31"/>
            <p:cNvSpPr/>
            <p:nvPr/>
          </p:nvSpPr>
          <p:spPr>
            <a:xfrm>
              <a:off x="4009566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3" name="Google Shape;5253;p31"/>
            <p:cNvSpPr/>
            <p:nvPr/>
          </p:nvSpPr>
          <p:spPr>
            <a:xfrm>
              <a:off x="4157482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4" name="Google Shape;5254;p31"/>
            <p:cNvSpPr/>
            <p:nvPr/>
          </p:nvSpPr>
          <p:spPr>
            <a:xfrm>
              <a:off x="4305398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31"/>
            <p:cNvSpPr/>
            <p:nvPr/>
          </p:nvSpPr>
          <p:spPr>
            <a:xfrm>
              <a:off x="4453314" y="175648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31"/>
            <p:cNvSpPr/>
            <p:nvPr/>
          </p:nvSpPr>
          <p:spPr>
            <a:xfrm>
              <a:off x="4601215" y="175648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31"/>
            <p:cNvSpPr/>
            <p:nvPr/>
          </p:nvSpPr>
          <p:spPr>
            <a:xfrm>
              <a:off x="253040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31"/>
            <p:cNvSpPr/>
            <p:nvPr/>
          </p:nvSpPr>
          <p:spPr>
            <a:xfrm>
              <a:off x="2678322" y="162704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9" name="Google Shape;5259;p31"/>
            <p:cNvSpPr/>
            <p:nvPr/>
          </p:nvSpPr>
          <p:spPr>
            <a:xfrm>
              <a:off x="2807755" y="162704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0" name="Google Shape;5260;p31"/>
            <p:cNvSpPr/>
            <p:nvPr/>
          </p:nvSpPr>
          <p:spPr>
            <a:xfrm>
              <a:off x="2974170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31"/>
            <p:cNvSpPr/>
            <p:nvPr/>
          </p:nvSpPr>
          <p:spPr>
            <a:xfrm>
              <a:off x="312208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31"/>
            <p:cNvSpPr/>
            <p:nvPr/>
          </p:nvSpPr>
          <p:spPr>
            <a:xfrm>
              <a:off x="326998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31"/>
            <p:cNvSpPr/>
            <p:nvPr/>
          </p:nvSpPr>
          <p:spPr>
            <a:xfrm>
              <a:off x="341790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31"/>
            <p:cNvSpPr/>
            <p:nvPr/>
          </p:nvSpPr>
          <p:spPr>
            <a:xfrm>
              <a:off x="3565818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5" name="Google Shape;5265;p31"/>
            <p:cNvSpPr/>
            <p:nvPr/>
          </p:nvSpPr>
          <p:spPr>
            <a:xfrm>
              <a:off x="3713719" y="162704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6" name="Google Shape;5266;p31"/>
            <p:cNvSpPr/>
            <p:nvPr/>
          </p:nvSpPr>
          <p:spPr>
            <a:xfrm>
              <a:off x="3861666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31"/>
            <p:cNvSpPr/>
            <p:nvPr/>
          </p:nvSpPr>
          <p:spPr>
            <a:xfrm>
              <a:off x="4009566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8" name="Google Shape;5268;p31"/>
            <p:cNvSpPr/>
            <p:nvPr/>
          </p:nvSpPr>
          <p:spPr>
            <a:xfrm>
              <a:off x="4157482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31"/>
            <p:cNvSpPr/>
            <p:nvPr/>
          </p:nvSpPr>
          <p:spPr>
            <a:xfrm>
              <a:off x="4305398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0" name="Google Shape;5270;p31"/>
            <p:cNvSpPr/>
            <p:nvPr/>
          </p:nvSpPr>
          <p:spPr>
            <a:xfrm>
              <a:off x="4453314" y="162704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1" name="Google Shape;5271;p31"/>
            <p:cNvSpPr/>
            <p:nvPr/>
          </p:nvSpPr>
          <p:spPr>
            <a:xfrm>
              <a:off x="4601215" y="162704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31"/>
            <p:cNvSpPr/>
            <p:nvPr/>
          </p:nvSpPr>
          <p:spPr>
            <a:xfrm>
              <a:off x="253040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3" name="Google Shape;5273;p31"/>
            <p:cNvSpPr/>
            <p:nvPr/>
          </p:nvSpPr>
          <p:spPr>
            <a:xfrm>
              <a:off x="2678322" y="1460633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4" name="Google Shape;5274;p31"/>
            <p:cNvSpPr/>
            <p:nvPr/>
          </p:nvSpPr>
          <p:spPr>
            <a:xfrm>
              <a:off x="2807755" y="1460633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5" name="Google Shape;5275;p31"/>
            <p:cNvSpPr/>
            <p:nvPr/>
          </p:nvSpPr>
          <p:spPr>
            <a:xfrm>
              <a:off x="2974170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6" name="Google Shape;5276;p31"/>
            <p:cNvSpPr/>
            <p:nvPr/>
          </p:nvSpPr>
          <p:spPr>
            <a:xfrm>
              <a:off x="312208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7" name="Google Shape;5277;p31"/>
            <p:cNvSpPr/>
            <p:nvPr/>
          </p:nvSpPr>
          <p:spPr>
            <a:xfrm>
              <a:off x="326998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8" name="Google Shape;5278;p31"/>
            <p:cNvSpPr/>
            <p:nvPr/>
          </p:nvSpPr>
          <p:spPr>
            <a:xfrm>
              <a:off x="341790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31"/>
            <p:cNvSpPr/>
            <p:nvPr/>
          </p:nvSpPr>
          <p:spPr>
            <a:xfrm>
              <a:off x="3565818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0" name="Google Shape;5280;p31"/>
            <p:cNvSpPr/>
            <p:nvPr/>
          </p:nvSpPr>
          <p:spPr>
            <a:xfrm>
              <a:off x="3713719" y="1460633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1" name="Google Shape;5281;p31"/>
            <p:cNvSpPr/>
            <p:nvPr/>
          </p:nvSpPr>
          <p:spPr>
            <a:xfrm>
              <a:off x="3861666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31"/>
            <p:cNvSpPr/>
            <p:nvPr/>
          </p:nvSpPr>
          <p:spPr>
            <a:xfrm>
              <a:off x="4009566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3" name="Google Shape;5283;p31"/>
            <p:cNvSpPr/>
            <p:nvPr/>
          </p:nvSpPr>
          <p:spPr>
            <a:xfrm>
              <a:off x="4157482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4" name="Google Shape;5284;p31"/>
            <p:cNvSpPr/>
            <p:nvPr/>
          </p:nvSpPr>
          <p:spPr>
            <a:xfrm>
              <a:off x="4305398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31"/>
            <p:cNvSpPr/>
            <p:nvPr/>
          </p:nvSpPr>
          <p:spPr>
            <a:xfrm>
              <a:off x="4453314" y="1460633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6" name="Google Shape;5286;p31"/>
            <p:cNvSpPr/>
            <p:nvPr/>
          </p:nvSpPr>
          <p:spPr>
            <a:xfrm>
              <a:off x="4601215" y="1460633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7" name="Google Shape;5287;p31"/>
            <p:cNvSpPr/>
            <p:nvPr/>
          </p:nvSpPr>
          <p:spPr>
            <a:xfrm>
              <a:off x="253040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8" name="Google Shape;5288;p31"/>
            <p:cNvSpPr/>
            <p:nvPr/>
          </p:nvSpPr>
          <p:spPr>
            <a:xfrm>
              <a:off x="2678322" y="1331201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9" name="Google Shape;5289;p31"/>
            <p:cNvSpPr/>
            <p:nvPr/>
          </p:nvSpPr>
          <p:spPr>
            <a:xfrm>
              <a:off x="2807755" y="1331201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0" name="Google Shape;5290;p31"/>
            <p:cNvSpPr/>
            <p:nvPr/>
          </p:nvSpPr>
          <p:spPr>
            <a:xfrm>
              <a:off x="2974170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31"/>
            <p:cNvSpPr/>
            <p:nvPr/>
          </p:nvSpPr>
          <p:spPr>
            <a:xfrm>
              <a:off x="312208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2" name="Google Shape;5292;p31"/>
            <p:cNvSpPr/>
            <p:nvPr/>
          </p:nvSpPr>
          <p:spPr>
            <a:xfrm>
              <a:off x="326998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3" name="Google Shape;5293;p31"/>
            <p:cNvSpPr/>
            <p:nvPr/>
          </p:nvSpPr>
          <p:spPr>
            <a:xfrm>
              <a:off x="341790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4" name="Google Shape;5294;p31"/>
            <p:cNvSpPr/>
            <p:nvPr/>
          </p:nvSpPr>
          <p:spPr>
            <a:xfrm>
              <a:off x="3565818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5" name="Google Shape;5295;p31"/>
            <p:cNvSpPr/>
            <p:nvPr/>
          </p:nvSpPr>
          <p:spPr>
            <a:xfrm>
              <a:off x="3713719" y="1331201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6" name="Google Shape;5296;p31"/>
            <p:cNvSpPr/>
            <p:nvPr/>
          </p:nvSpPr>
          <p:spPr>
            <a:xfrm>
              <a:off x="3861666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31"/>
            <p:cNvSpPr/>
            <p:nvPr/>
          </p:nvSpPr>
          <p:spPr>
            <a:xfrm>
              <a:off x="4009566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8" name="Google Shape;5298;p31"/>
            <p:cNvSpPr/>
            <p:nvPr/>
          </p:nvSpPr>
          <p:spPr>
            <a:xfrm>
              <a:off x="4157482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31"/>
            <p:cNvSpPr/>
            <p:nvPr/>
          </p:nvSpPr>
          <p:spPr>
            <a:xfrm>
              <a:off x="4305398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31"/>
            <p:cNvSpPr/>
            <p:nvPr/>
          </p:nvSpPr>
          <p:spPr>
            <a:xfrm>
              <a:off x="4453314" y="1331201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31"/>
            <p:cNvSpPr/>
            <p:nvPr/>
          </p:nvSpPr>
          <p:spPr>
            <a:xfrm>
              <a:off x="4601215" y="1331201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31"/>
            <p:cNvSpPr/>
            <p:nvPr/>
          </p:nvSpPr>
          <p:spPr>
            <a:xfrm>
              <a:off x="253040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31"/>
            <p:cNvSpPr/>
            <p:nvPr/>
          </p:nvSpPr>
          <p:spPr>
            <a:xfrm>
              <a:off x="2678322" y="1183285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31"/>
            <p:cNvSpPr/>
            <p:nvPr/>
          </p:nvSpPr>
          <p:spPr>
            <a:xfrm>
              <a:off x="2807755" y="1183285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31"/>
            <p:cNvSpPr/>
            <p:nvPr/>
          </p:nvSpPr>
          <p:spPr>
            <a:xfrm>
              <a:off x="2974170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31"/>
            <p:cNvSpPr/>
            <p:nvPr/>
          </p:nvSpPr>
          <p:spPr>
            <a:xfrm>
              <a:off x="312208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31"/>
            <p:cNvSpPr/>
            <p:nvPr/>
          </p:nvSpPr>
          <p:spPr>
            <a:xfrm>
              <a:off x="326998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31"/>
            <p:cNvSpPr/>
            <p:nvPr/>
          </p:nvSpPr>
          <p:spPr>
            <a:xfrm>
              <a:off x="341790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31"/>
            <p:cNvSpPr/>
            <p:nvPr/>
          </p:nvSpPr>
          <p:spPr>
            <a:xfrm>
              <a:off x="3565818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31"/>
            <p:cNvSpPr/>
            <p:nvPr/>
          </p:nvSpPr>
          <p:spPr>
            <a:xfrm>
              <a:off x="3713719" y="1183285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31"/>
            <p:cNvSpPr/>
            <p:nvPr/>
          </p:nvSpPr>
          <p:spPr>
            <a:xfrm>
              <a:off x="3861666" y="1183285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31"/>
            <p:cNvSpPr/>
            <p:nvPr/>
          </p:nvSpPr>
          <p:spPr>
            <a:xfrm>
              <a:off x="4009566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31"/>
            <p:cNvSpPr/>
            <p:nvPr/>
          </p:nvSpPr>
          <p:spPr>
            <a:xfrm>
              <a:off x="4157482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31"/>
            <p:cNvSpPr/>
            <p:nvPr/>
          </p:nvSpPr>
          <p:spPr>
            <a:xfrm>
              <a:off x="4305398" y="1183285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31"/>
            <p:cNvSpPr/>
            <p:nvPr/>
          </p:nvSpPr>
          <p:spPr>
            <a:xfrm>
              <a:off x="253040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31"/>
            <p:cNvSpPr/>
            <p:nvPr/>
          </p:nvSpPr>
          <p:spPr>
            <a:xfrm>
              <a:off x="2678322" y="101690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31"/>
            <p:cNvSpPr/>
            <p:nvPr/>
          </p:nvSpPr>
          <p:spPr>
            <a:xfrm>
              <a:off x="2807755" y="101690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31"/>
            <p:cNvSpPr/>
            <p:nvPr/>
          </p:nvSpPr>
          <p:spPr>
            <a:xfrm>
              <a:off x="2974170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31"/>
            <p:cNvSpPr/>
            <p:nvPr/>
          </p:nvSpPr>
          <p:spPr>
            <a:xfrm>
              <a:off x="312208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31"/>
            <p:cNvSpPr/>
            <p:nvPr/>
          </p:nvSpPr>
          <p:spPr>
            <a:xfrm>
              <a:off x="326998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31"/>
            <p:cNvSpPr/>
            <p:nvPr/>
          </p:nvSpPr>
          <p:spPr>
            <a:xfrm>
              <a:off x="341790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31"/>
            <p:cNvSpPr/>
            <p:nvPr/>
          </p:nvSpPr>
          <p:spPr>
            <a:xfrm>
              <a:off x="3565818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31"/>
            <p:cNvSpPr/>
            <p:nvPr/>
          </p:nvSpPr>
          <p:spPr>
            <a:xfrm>
              <a:off x="3713719" y="1016900"/>
              <a:ext cx="147963" cy="166400"/>
            </a:xfrm>
            <a:custGeom>
              <a:rect b="b" l="l" r="r" t="t"/>
              <a:pathLst>
                <a:path extrusionOk="0" h="10713" w="9526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31"/>
            <p:cNvSpPr/>
            <p:nvPr/>
          </p:nvSpPr>
          <p:spPr>
            <a:xfrm>
              <a:off x="3861666" y="101690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31"/>
            <p:cNvSpPr/>
            <p:nvPr/>
          </p:nvSpPr>
          <p:spPr>
            <a:xfrm>
              <a:off x="4009566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31"/>
            <p:cNvSpPr/>
            <p:nvPr/>
          </p:nvSpPr>
          <p:spPr>
            <a:xfrm>
              <a:off x="4157482" y="101690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31"/>
            <p:cNvSpPr/>
            <p:nvPr/>
          </p:nvSpPr>
          <p:spPr>
            <a:xfrm>
              <a:off x="253040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31"/>
            <p:cNvSpPr/>
            <p:nvPr/>
          </p:nvSpPr>
          <p:spPr>
            <a:xfrm>
              <a:off x="2678322" y="887468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31"/>
            <p:cNvSpPr/>
            <p:nvPr/>
          </p:nvSpPr>
          <p:spPr>
            <a:xfrm>
              <a:off x="2807755" y="887468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31"/>
            <p:cNvSpPr/>
            <p:nvPr/>
          </p:nvSpPr>
          <p:spPr>
            <a:xfrm>
              <a:off x="2974170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31"/>
            <p:cNvSpPr/>
            <p:nvPr/>
          </p:nvSpPr>
          <p:spPr>
            <a:xfrm>
              <a:off x="312208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31"/>
            <p:cNvSpPr/>
            <p:nvPr/>
          </p:nvSpPr>
          <p:spPr>
            <a:xfrm>
              <a:off x="326998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31"/>
            <p:cNvSpPr/>
            <p:nvPr/>
          </p:nvSpPr>
          <p:spPr>
            <a:xfrm>
              <a:off x="341790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31"/>
            <p:cNvSpPr/>
            <p:nvPr/>
          </p:nvSpPr>
          <p:spPr>
            <a:xfrm>
              <a:off x="3565818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31"/>
            <p:cNvSpPr/>
            <p:nvPr/>
          </p:nvSpPr>
          <p:spPr>
            <a:xfrm>
              <a:off x="3713719" y="887468"/>
              <a:ext cx="147963" cy="129448"/>
            </a:xfrm>
            <a:custGeom>
              <a:rect b="b" l="l" r="r" t="t"/>
              <a:pathLst>
                <a:path extrusionOk="0" h="8334" w="9526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6" name="Google Shape;5336;p31"/>
            <p:cNvSpPr/>
            <p:nvPr/>
          </p:nvSpPr>
          <p:spPr>
            <a:xfrm>
              <a:off x="3861666" y="887468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7" name="Google Shape;5337;p31"/>
            <p:cNvSpPr/>
            <p:nvPr/>
          </p:nvSpPr>
          <p:spPr>
            <a:xfrm>
              <a:off x="4009566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8" name="Google Shape;5338;p31"/>
            <p:cNvSpPr/>
            <p:nvPr/>
          </p:nvSpPr>
          <p:spPr>
            <a:xfrm>
              <a:off x="4157482" y="887468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9" name="Google Shape;5339;p31"/>
            <p:cNvSpPr/>
            <p:nvPr/>
          </p:nvSpPr>
          <p:spPr>
            <a:xfrm>
              <a:off x="253040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0" name="Google Shape;5340;p31"/>
            <p:cNvSpPr/>
            <p:nvPr/>
          </p:nvSpPr>
          <p:spPr>
            <a:xfrm>
              <a:off x="2678322" y="739552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1" name="Google Shape;5341;p31"/>
            <p:cNvSpPr/>
            <p:nvPr/>
          </p:nvSpPr>
          <p:spPr>
            <a:xfrm>
              <a:off x="2807755" y="739552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2" name="Google Shape;5342;p31"/>
            <p:cNvSpPr/>
            <p:nvPr/>
          </p:nvSpPr>
          <p:spPr>
            <a:xfrm>
              <a:off x="2974170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3" name="Google Shape;5343;p31"/>
            <p:cNvSpPr/>
            <p:nvPr/>
          </p:nvSpPr>
          <p:spPr>
            <a:xfrm>
              <a:off x="312208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4" name="Google Shape;5344;p31"/>
            <p:cNvSpPr/>
            <p:nvPr/>
          </p:nvSpPr>
          <p:spPr>
            <a:xfrm>
              <a:off x="326998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5" name="Google Shape;5345;p31"/>
            <p:cNvSpPr/>
            <p:nvPr/>
          </p:nvSpPr>
          <p:spPr>
            <a:xfrm>
              <a:off x="3417902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6" name="Google Shape;5346;p31"/>
            <p:cNvSpPr/>
            <p:nvPr/>
          </p:nvSpPr>
          <p:spPr>
            <a:xfrm>
              <a:off x="3565818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7" name="Google Shape;5347;p31"/>
            <p:cNvSpPr/>
            <p:nvPr/>
          </p:nvSpPr>
          <p:spPr>
            <a:xfrm>
              <a:off x="3713719" y="739552"/>
              <a:ext cx="147963" cy="147932"/>
            </a:xfrm>
            <a:custGeom>
              <a:rect b="b" l="l" r="r" t="t"/>
              <a:pathLst>
                <a:path extrusionOk="0" h="9524" w="9526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8" name="Google Shape;5348;p31"/>
            <p:cNvSpPr/>
            <p:nvPr/>
          </p:nvSpPr>
          <p:spPr>
            <a:xfrm>
              <a:off x="3861666" y="739552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31"/>
            <p:cNvSpPr/>
            <p:nvPr/>
          </p:nvSpPr>
          <p:spPr>
            <a:xfrm>
              <a:off x="4009566" y="739552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31"/>
            <p:cNvSpPr/>
            <p:nvPr/>
          </p:nvSpPr>
          <p:spPr>
            <a:xfrm>
              <a:off x="253040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31"/>
            <p:cNvSpPr/>
            <p:nvPr/>
          </p:nvSpPr>
          <p:spPr>
            <a:xfrm>
              <a:off x="2678322" y="573137"/>
              <a:ext cx="129448" cy="166431"/>
            </a:xfrm>
            <a:custGeom>
              <a:rect b="b" l="l" r="r" t="t"/>
              <a:pathLst>
                <a:path extrusionOk="0" h="10715" w="8334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31"/>
            <p:cNvSpPr/>
            <p:nvPr/>
          </p:nvSpPr>
          <p:spPr>
            <a:xfrm>
              <a:off x="2807755" y="573137"/>
              <a:ext cx="166431" cy="166431"/>
            </a:xfrm>
            <a:custGeom>
              <a:rect b="b" l="l" r="r" t="t"/>
              <a:pathLst>
                <a:path extrusionOk="0" h="10715" w="10715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3" name="Google Shape;5353;p31"/>
            <p:cNvSpPr/>
            <p:nvPr/>
          </p:nvSpPr>
          <p:spPr>
            <a:xfrm>
              <a:off x="2974170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4" name="Google Shape;5354;p31"/>
            <p:cNvSpPr/>
            <p:nvPr/>
          </p:nvSpPr>
          <p:spPr>
            <a:xfrm>
              <a:off x="3122086" y="573137"/>
              <a:ext cx="147916" cy="166431"/>
            </a:xfrm>
            <a:custGeom>
              <a:rect b="b" l="l" r="r" t="t"/>
              <a:pathLst>
                <a:path extrusionOk="0" h="10715" w="9523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31"/>
            <p:cNvSpPr/>
            <p:nvPr/>
          </p:nvSpPr>
          <p:spPr>
            <a:xfrm>
              <a:off x="3269986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31"/>
            <p:cNvSpPr/>
            <p:nvPr/>
          </p:nvSpPr>
          <p:spPr>
            <a:xfrm>
              <a:off x="3417902" y="573137"/>
              <a:ext cx="147932" cy="166431"/>
            </a:xfrm>
            <a:custGeom>
              <a:rect b="b" l="l" r="r" t="t"/>
              <a:pathLst>
                <a:path extrusionOk="0" h="10715" w="9524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31"/>
            <p:cNvSpPr/>
            <p:nvPr/>
          </p:nvSpPr>
          <p:spPr>
            <a:xfrm>
              <a:off x="253040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31"/>
            <p:cNvSpPr/>
            <p:nvPr/>
          </p:nvSpPr>
          <p:spPr>
            <a:xfrm>
              <a:off x="2678322" y="443705"/>
              <a:ext cx="129448" cy="129448"/>
            </a:xfrm>
            <a:custGeom>
              <a:rect b="b" l="l" r="r" t="t"/>
              <a:pathLst>
                <a:path extrusionOk="0" h="8334" w="8334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31"/>
            <p:cNvSpPr/>
            <p:nvPr/>
          </p:nvSpPr>
          <p:spPr>
            <a:xfrm>
              <a:off x="2807755" y="443705"/>
              <a:ext cx="166431" cy="129448"/>
            </a:xfrm>
            <a:custGeom>
              <a:rect b="b" l="l" r="r" t="t"/>
              <a:pathLst>
                <a:path extrusionOk="0" h="8334" w="10715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31"/>
            <p:cNvSpPr/>
            <p:nvPr/>
          </p:nvSpPr>
          <p:spPr>
            <a:xfrm>
              <a:off x="2974170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31"/>
            <p:cNvSpPr/>
            <p:nvPr/>
          </p:nvSpPr>
          <p:spPr>
            <a:xfrm>
              <a:off x="3122086" y="443705"/>
              <a:ext cx="147916" cy="129448"/>
            </a:xfrm>
            <a:custGeom>
              <a:rect b="b" l="l" r="r" t="t"/>
              <a:pathLst>
                <a:path extrusionOk="0" h="8334" w="9523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31"/>
            <p:cNvSpPr/>
            <p:nvPr/>
          </p:nvSpPr>
          <p:spPr>
            <a:xfrm>
              <a:off x="3269986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31"/>
            <p:cNvSpPr/>
            <p:nvPr/>
          </p:nvSpPr>
          <p:spPr>
            <a:xfrm>
              <a:off x="3417902" y="443705"/>
              <a:ext cx="147932" cy="129448"/>
            </a:xfrm>
            <a:custGeom>
              <a:rect b="b" l="l" r="r" t="t"/>
              <a:pathLst>
                <a:path extrusionOk="0" h="8334" w="9524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31"/>
            <p:cNvSpPr/>
            <p:nvPr/>
          </p:nvSpPr>
          <p:spPr>
            <a:xfrm>
              <a:off x="253040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31"/>
            <p:cNvSpPr/>
            <p:nvPr/>
          </p:nvSpPr>
          <p:spPr>
            <a:xfrm>
              <a:off x="2678322" y="277320"/>
              <a:ext cx="129448" cy="166400"/>
            </a:xfrm>
            <a:custGeom>
              <a:rect b="b" l="l" r="r" t="t"/>
              <a:pathLst>
                <a:path extrusionOk="0" h="10713" w="8334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31"/>
            <p:cNvSpPr/>
            <p:nvPr/>
          </p:nvSpPr>
          <p:spPr>
            <a:xfrm>
              <a:off x="2807755" y="277320"/>
              <a:ext cx="166431" cy="166400"/>
            </a:xfrm>
            <a:custGeom>
              <a:rect b="b" l="l" r="r" t="t"/>
              <a:pathLst>
                <a:path extrusionOk="0" h="10713" w="10715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31"/>
            <p:cNvSpPr/>
            <p:nvPr/>
          </p:nvSpPr>
          <p:spPr>
            <a:xfrm>
              <a:off x="2974170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31"/>
            <p:cNvSpPr/>
            <p:nvPr/>
          </p:nvSpPr>
          <p:spPr>
            <a:xfrm>
              <a:off x="3122086" y="277320"/>
              <a:ext cx="147916" cy="166400"/>
            </a:xfrm>
            <a:custGeom>
              <a:rect b="b" l="l" r="r" t="t"/>
              <a:pathLst>
                <a:path extrusionOk="0" h="10713" w="9523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9" name="Google Shape;5369;p31"/>
            <p:cNvSpPr/>
            <p:nvPr/>
          </p:nvSpPr>
          <p:spPr>
            <a:xfrm>
              <a:off x="3269986" y="277320"/>
              <a:ext cx="147932" cy="166400"/>
            </a:xfrm>
            <a:custGeom>
              <a:rect b="b" l="l" r="r" t="t"/>
              <a:pathLst>
                <a:path extrusionOk="0" h="10713" w="9524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0" name="Google Shape;5370;p31"/>
            <p:cNvSpPr/>
            <p:nvPr/>
          </p:nvSpPr>
          <p:spPr>
            <a:xfrm>
              <a:off x="2530406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31"/>
            <p:cNvSpPr/>
            <p:nvPr/>
          </p:nvSpPr>
          <p:spPr>
            <a:xfrm>
              <a:off x="2678322" y="129404"/>
              <a:ext cx="129448" cy="147932"/>
            </a:xfrm>
            <a:custGeom>
              <a:rect b="b" l="l" r="r" t="t"/>
              <a:pathLst>
                <a:path extrusionOk="0" h="9524" w="8334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31"/>
            <p:cNvSpPr/>
            <p:nvPr/>
          </p:nvSpPr>
          <p:spPr>
            <a:xfrm>
              <a:off x="2807755" y="129404"/>
              <a:ext cx="166431" cy="147932"/>
            </a:xfrm>
            <a:custGeom>
              <a:rect b="b" l="l" r="r" t="t"/>
              <a:pathLst>
                <a:path extrusionOk="0" h="9524" w="10715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31"/>
            <p:cNvSpPr/>
            <p:nvPr/>
          </p:nvSpPr>
          <p:spPr>
            <a:xfrm>
              <a:off x="2974170" y="129404"/>
              <a:ext cx="147932" cy="147932"/>
            </a:xfrm>
            <a:custGeom>
              <a:rect b="b" l="l" r="r" t="t"/>
              <a:pathLst>
                <a:path extrusionOk="0" h="9524" w="9524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31"/>
            <p:cNvSpPr/>
            <p:nvPr/>
          </p:nvSpPr>
          <p:spPr>
            <a:xfrm>
              <a:off x="3122086" y="129404"/>
              <a:ext cx="147916" cy="147932"/>
            </a:xfrm>
            <a:custGeom>
              <a:rect b="b" l="l" r="r" t="t"/>
              <a:pathLst>
                <a:path extrusionOk="0" h="9524" w="9523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31"/>
            <p:cNvSpPr/>
            <p:nvPr/>
          </p:nvSpPr>
          <p:spPr>
            <a:xfrm>
              <a:off x="2530406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6" name="Google Shape;5376;p31"/>
            <p:cNvSpPr/>
            <p:nvPr/>
          </p:nvSpPr>
          <p:spPr>
            <a:xfrm>
              <a:off x="2678322" y="-12"/>
              <a:ext cx="129448" cy="129432"/>
            </a:xfrm>
            <a:custGeom>
              <a:rect b="b" l="l" r="r" t="t"/>
              <a:pathLst>
                <a:path extrusionOk="0" h="8333" w="8334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7" name="Google Shape;5377;p31"/>
            <p:cNvSpPr/>
            <p:nvPr/>
          </p:nvSpPr>
          <p:spPr>
            <a:xfrm>
              <a:off x="2807755" y="-12"/>
              <a:ext cx="166431" cy="129432"/>
            </a:xfrm>
            <a:custGeom>
              <a:rect b="b" l="l" r="r" t="t"/>
              <a:pathLst>
                <a:path extrusionOk="0" h="8333" w="10715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8" name="Google Shape;5378;p31"/>
            <p:cNvSpPr/>
            <p:nvPr/>
          </p:nvSpPr>
          <p:spPr>
            <a:xfrm>
              <a:off x="2974170" y="-12"/>
              <a:ext cx="147932" cy="129432"/>
            </a:xfrm>
            <a:custGeom>
              <a:rect b="b" l="l" r="r" t="t"/>
              <a:pathLst>
                <a:path extrusionOk="0" h="8333" w="9524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3F3F3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2" name="Shape 5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3" name="Google Shape;5383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5384" name="Google Shape;5384;p32"/>
          <p:cNvSpPr txBox="1"/>
          <p:nvPr>
            <p:ph idx="4294967295" type="title"/>
          </p:nvPr>
        </p:nvSpPr>
        <p:spPr>
          <a:xfrm>
            <a:off x="2378250" y="2027850"/>
            <a:ext cx="4387500" cy="1087800"/>
          </a:xfrm>
          <a:prstGeom prst="rect">
            <a:avLst/>
          </a:prstGeom>
          <a:ln cap="flat" cmpd="sng" w="2286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 Videogames Newslet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