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1" r:id="rId16"/>
    <p:sldId id="2146847072" r:id="rId17"/>
    <p:sldId id="2146847073" r:id="rId18"/>
    <p:sldId id="2146847074" r:id="rId19"/>
    <p:sldId id="2146847062" r:id="rId20"/>
    <p:sldId id="2146847055" r:id="rId21"/>
    <p:sldId id="2146847059" r:id="rId22"/>
    <p:sldId id="2146847069" r:id="rId23"/>
    <p:sldId id="2146847075" r:id="rId24"/>
    <p:sldId id="214684706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0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Manav9825/INTERNSHIP_PROJECT_MANAVPATEL_AGENTICAI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PROBLEM STATEMENT- 5  TRAVEL PLANNER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INTERNSHIP FINAL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3517490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MANAV SHAILESH PATEL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ICT GANPAT UNIVERSITY,AHEMDABAD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CSE(CYBERSECURITY)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Results(PART 3)-DEPLOYED MY AGENTIC AI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13FAF-4A3D-D27F-8819-33910B3C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318041"/>
            <a:ext cx="8923282" cy="4221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643F2-48FE-D30B-8DE2-3FCC077F3E0D}"/>
              </a:ext>
            </a:extLst>
          </p:cNvPr>
          <p:cNvSpPr txBox="1"/>
          <p:nvPr/>
        </p:nvSpPr>
        <p:spPr>
          <a:xfrm>
            <a:off x="581192" y="5749159"/>
            <a:ext cx="973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HERE WE CAN SEE THAT MY AGENT(TRAVELISO) IS DEPLOYED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 PART 4-TESTING </a:t>
            </a:r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093F04DB-1099-3E2C-5049-865E860D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151"/>
            <a:ext cx="8724674" cy="3784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E96F1-4F30-6836-A6BD-1F7EC68376CD}"/>
              </a:ext>
            </a:extLst>
          </p:cNvPr>
          <p:cNvSpPr txBox="1"/>
          <p:nvPr/>
        </p:nvSpPr>
        <p:spPr>
          <a:xfrm>
            <a:off x="977462" y="1313793"/>
            <a:ext cx="1020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 TESTING -- I HAVE SAID TO CREATE A TRAVEL PLAN FOR MANALI OF 5 DAYS</a:t>
            </a:r>
            <a:endParaRPr lang="en-IN" b="1" dirty="0"/>
          </a:p>
        </p:txBody>
      </p:sp>
      <p:pic>
        <p:nvPicPr>
          <p:cNvPr id="1026" name="Picture 2" descr="Globe Images – Browse 5,671,549 Stock Photos, Vectors, and Video | Adobe  Stock">
            <a:extLst>
              <a:ext uri="{FF2B5EF4-FFF2-40B4-BE49-F238E27FC236}">
                <a16:creationId xmlns:a16="http://schemas.microsoft.com/office/drawing/2014/main" id="{C616DC10-7E87-6744-4B4B-BED3C6716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62088" y="3179416"/>
            <a:ext cx="1249926" cy="124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BA3D-2FE4-9B40-67DB-1032421E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TESTING CONTINUE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C356A-2E2D-3E49-5DBF-F33AFC3AD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62" y="1633950"/>
            <a:ext cx="7865280" cy="4094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F3775-BFBC-5719-2CCE-70FAC4D0C4CC}"/>
              </a:ext>
            </a:extLst>
          </p:cNvPr>
          <p:cNvSpPr txBox="1"/>
          <p:nvPr/>
        </p:nvSpPr>
        <p:spPr>
          <a:xfrm>
            <a:off x="8692055" y="1881352"/>
            <a:ext cx="2785242" cy="2219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>
                <a:latin typeface="Agency FB" panose="020B0503020202020204" pitchFamily="34" charset="0"/>
              </a:rPr>
              <a:t>THEN I HAVE ENTERED THE  REQUIRED DETAILS WHICH WAS ASKED BY TRAVELISO TO CREATE THE PLAN</a:t>
            </a:r>
            <a:endParaRPr lang="en-IN" b="1" dirty="0">
              <a:latin typeface="Agency FB" panose="020B0503020202020204" pitchFamily="34" charset="0"/>
            </a:endParaRPr>
          </a:p>
        </p:txBody>
      </p:sp>
      <p:pic>
        <p:nvPicPr>
          <p:cNvPr id="5126" name="Picture 6" descr="Ai Bot Images - Free Download on Freepik">
            <a:extLst>
              <a:ext uri="{FF2B5EF4-FFF2-40B4-BE49-F238E27FC236}">
                <a16:creationId xmlns:a16="http://schemas.microsoft.com/office/drawing/2014/main" id="{91024A3B-5D4C-7733-3EEC-80FBEE36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96" y="4137292"/>
            <a:ext cx="1868892" cy="18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80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BBCD-D59A-FB3D-D68D-D79101DA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TESTING CONTINUE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E73CF-FE56-10CF-25F9-497996208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20" y="1934106"/>
            <a:ext cx="7635902" cy="34834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1CCF1-9EB9-F0F2-3BAC-2848F76E7FF1}"/>
              </a:ext>
            </a:extLst>
          </p:cNvPr>
          <p:cNvSpPr txBox="1"/>
          <p:nvPr/>
        </p:nvSpPr>
        <p:spPr>
          <a:xfrm>
            <a:off x="8563897" y="1934106"/>
            <a:ext cx="3046911" cy="274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dirty="0"/>
              <a:t>HERE WE CAN SEE  THAT I HAVE GOT A COMPLETE 5 DAYS TRAVEL PLAN FOR MANALI</a:t>
            </a:r>
            <a:endParaRPr lang="en-IN" dirty="0"/>
          </a:p>
        </p:txBody>
      </p:sp>
      <p:pic>
        <p:nvPicPr>
          <p:cNvPr id="2052" name="Picture 4" descr="Thumbs Up Emoji (U+1F44D)">
            <a:extLst>
              <a:ext uri="{FF2B5EF4-FFF2-40B4-BE49-F238E27FC236}">
                <a16:creationId xmlns:a16="http://schemas.microsoft.com/office/drawing/2014/main" id="{75C1EDFB-05B5-5CAE-F0B3-103E7B35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297" y="4676395"/>
            <a:ext cx="902109" cy="90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23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8328-1AFE-3389-CA7D-7ABC5516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TESTING CONTINUE-REAL TIME WEATHER UPDATES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81E70536-B169-151C-3292-04EEEB503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795" y="1884019"/>
            <a:ext cx="5955795" cy="2281083"/>
          </a:xfrm>
        </p:spPr>
      </p:pic>
      <p:pic>
        <p:nvPicPr>
          <p:cNvPr id="7" name="Picture 6" descr="A white text on a white background&#10;&#10;AI-generated content may be incorrect.">
            <a:extLst>
              <a:ext uri="{FF2B5EF4-FFF2-40B4-BE49-F238E27FC236}">
                <a16:creationId xmlns:a16="http://schemas.microsoft.com/office/drawing/2014/main" id="{752F0005-6CA3-856E-9CB8-33809944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4" y="4165102"/>
            <a:ext cx="5818701" cy="2415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C525B-3655-DF1E-7236-80371BDD64EC}"/>
              </a:ext>
            </a:extLst>
          </p:cNvPr>
          <p:cNvSpPr txBox="1"/>
          <p:nvPr/>
        </p:nvSpPr>
        <p:spPr>
          <a:xfrm>
            <a:off x="432619" y="1884019"/>
            <a:ext cx="5250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IN THE PREVIOUS SLIDE IT WAS ASKING ME TO PROVIDE THE REAL TIME WEATHER UPDATES(IF REQUIRED) SO I SAID YES AND HERE WE CAN SEE THE WEATHER UPDATES</a:t>
            </a:r>
          </a:p>
          <a:p>
            <a:endParaRPr lang="en-IN" dirty="0"/>
          </a:p>
        </p:txBody>
      </p:sp>
      <p:pic>
        <p:nvPicPr>
          <p:cNvPr id="3076" name="Picture 4" descr="Backhand index pointing right emoji — Emoji Family">
            <a:extLst>
              <a:ext uri="{FF2B5EF4-FFF2-40B4-BE49-F238E27FC236}">
                <a16:creationId xmlns:a16="http://schemas.microsoft.com/office/drawing/2014/main" id="{42F237FB-680C-C2A8-D77A-0655E60E8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099" y="3089921"/>
            <a:ext cx="813466" cy="8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8BF591-9875-6B37-87F5-A3A41A03DCF8}"/>
              </a:ext>
            </a:extLst>
          </p:cNvPr>
          <p:cNvSpPr txBox="1"/>
          <p:nvPr/>
        </p:nvSpPr>
        <p:spPr>
          <a:xfrm>
            <a:off x="6449961" y="4630994"/>
            <a:ext cx="5249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HERE TO MAKE IT MORE DYNAMIC I HAVE ASKED THE WEATHER UPDATES OF OCT(AS I AM TRAVELLING IN THAT MONTH) SO WE CAN SEE THE WEATHER UPDATES OF OCTOBER TOO</a:t>
            </a:r>
            <a:endParaRPr lang="en-IN" b="1" dirty="0">
              <a:latin typeface="Agency FB" panose="020B0503020202020204" pitchFamily="34" charset="0"/>
            </a:endParaRPr>
          </a:p>
        </p:txBody>
      </p:sp>
      <p:pic>
        <p:nvPicPr>
          <p:cNvPr id="10" name="Picture 4" descr="Backhand index pointing right emoji — Emoji Family">
            <a:extLst>
              <a:ext uri="{FF2B5EF4-FFF2-40B4-BE49-F238E27FC236}">
                <a16:creationId xmlns:a16="http://schemas.microsoft.com/office/drawing/2014/main" id="{C8AD6A5B-EB7A-C672-D364-08AC002FB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5042" y="5782018"/>
            <a:ext cx="747651" cy="7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0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6FC8-EF59-06B2-531D-632B74E4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 PART-5 (FEATURE OF FLIGHT BOOKING)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A screenshot of a white and black page&#10;&#10;AI-generated content may be incorrect.">
            <a:extLst>
              <a:ext uri="{FF2B5EF4-FFF2-40B4-BE49-F238E27FC236}">
                <a16:creationId xmlns:a16="http://schemas.microsoft.com/office/drawing/2014/main" id="{A264E3D8-6D9B-8695-B384-70408071D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835" y="2172928"/>
            <a:ext cx="4071528" cy="37854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9E7CA-381B-5E2C-6766-5827A68BCEDE}"/>
              </a:ext>
            </a:extLst>
          </p:cNvPr>
          <p:cNvSpPr txBox="1"/>
          <p:nvPr/>
        </p:nvSpPr>
        <p:spPr>
          <a:xfrm>
            <a:off x="5810865" y="2379406"/>
            <a:ext cx="4847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gency FB" panose="020B0503020202020204" pitchFamily="34" charset="0"/>
              </a:rPr>
              <a:t>Additionally, I have added a flight booking feature. It searches for the best flight options from the source to the destination, and then asks the user to review and proceed with the booking</a:t>
            </a:r>
            <a:endParaRPr lang="en-IN" sz="2000" b="1" dirty="0">
              <a:latin typeface="Agency FB" panose="020B0503020202020204" pitchFamily="34" charset="0"/>
            </a:endParaRPr>
          </a:p>
        </p:txBody>
      </p:sp>
      <p:sp>
        <p:nvSpPr>
          <p:cNvPr id="9" name="AutoShape 2" descr="Airplane Icon | Noto Emoji Travel &amp; Places Iconpack | Google">
            <a:extLst>
              <a:ext uri="{FF2B5EF4-FFF2-40B4-BE49-F238E27FC236}">
                <a16:creationId xmlns:a16="http://schemas.microsoft.com/office/drawing/2014/main" id="{43811C93-13C9-B5C3-3266-510392902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67611" y="3429000"/>
            <a:ext cx="82715" cy="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Airplane Icon | Noto Emoji Travel &amp; Places Iconpack | Google">
            <a:extLst>
              <a:ext uri="{FF2B5EF4-FFF2-40B4-BE49-F238E27FC236}">
                <a16:creationId xmlns:a16="http://schemas.microsoft.com/office/drawing/2014/main" id="{F570F522-784D-3F1F-A921-F61BD2906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20011" y="3581400"/>
            <a:ext cx="82715" cy="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6" descr="✈️ Airplane Emoji: Meaning &amp; Usage">
            <a:extLst>
              <a:ext uri="{FF2B5EF4-FFF2-40B4-BE49-F238E27FC236}">
                <a16:creationId xmlns:a16="http://schemas.microsoft.com/office/drawing/2014/main" id="{71CA05BD-B4F9-2DDF-E36D-9EF702B3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90" y="4474277"/>
            <a:ext cx="1323439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8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322ADB-5AEF-2B08-F491-8CF7CA1FB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5974" y="1419491"/>
            <a:ext cx="12148449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1).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Complex Travel Planning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agent streamlines destination selection, flight/hotel booking, and itinerary creation into one intelligent system.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2). 🧠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Delivers Personalized User Experience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understanding user preferences, it offers tailored suggestions, real-time adjustments, and contextual alerts.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3). 🤖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Harnesses Agentic AI with IBM Granite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powerful language models on IBM Cloud to enable natural, human-like conversations and reasoning.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✈️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Simulates End-to-End Trip Management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flight booking to weather updates and local guides, the agent covers the full travel journey lifecycle.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4A53A-E3BE-2BF3-3FD2-E8E05C090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547" y="1374955"/>
            <a:ext cx="11139588" cy="519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🌐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Real-Time APIs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Connect with real-world services like Skyscanner, Booking.com, Google Maps, and The Weather Channel for live bookings and updates.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🎙️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Assistant Integration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Enable voice-based interaction using IBM Watson Speech-to-Text and Text-to-Speech, making it hands-free and more accessible.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💳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Gateway Support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Add secure payment integration for real-time flight and hotel bookings within the agent interface.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📱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Deployment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Develop a mobile-first version of the planner for Android/iOS, enhancing accessibility and on-the-go usage.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🧳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Travel Expense Tracker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Include post-trip features like expense summaries, travel history, and personalized recommendations for future trips.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6) 🔐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Login &amp; Trip History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Store user profiles and past itineraries for repeat planning, with login/authentication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IBM Certifications-GETTING Started with 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4740B-F87C-337F-3B32-8EF78B0F2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247" y="1783531"/>
            <a:ext cx="6221505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BDBE2F-5C7D-C991-4B1B-03A97F7ABC8B}"/>
              </a:ext>
            </a:extLst>
          </p:cNvPr>
          <p:cNvSpPr txBox="1"/>
          <p:nvPr/>
        </p:nvSpPr>
        <p:spPr>
          <a:xfrm>
            <a:off x="747252" y="759231"/>
            <a:ext cx="11336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IBM CERTIFICATIONS-RAG LAB</a:t>
            </a:r>
            <a:endParaRPr lang="en-IN" sz="2800" b="1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6BA17-D8FF-7D39-8731-D63F7AE4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46" y="1462566"/>
            <a:ext cx="7924418" cy="49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521" y="793537"/>
            <a:ext cx="10244137" cy="110043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07" y="1412224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 algn="ctr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 algn="ctr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 algn="ctr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 algn="ctr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 algn="ctr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 algn="ctr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 algn="ctr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 algn="ctr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 algn="ctr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  <p:pic>
        <p:nvPicPr>
          <p:cNvPr id="1028" name="Picture 4" descr="Idea - Free technology icons">
            <a:extLst>
              <a:ext uri="{FF2B5EF4-FFF2-40B4-BE49-F238E27FC236}">
                <a16:creationId xmlns:a16="http://schemas.microsoft.com/office/drawing/2014/main" id="{85F9D39A-3E11-8AC5-AB83-EFC05561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3" y="2027582"/>
            <a:ext cx="3021496" cy="30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dea - Free technology icons">
            <a:extLst>
              <a:ext uri="{FF2B5EF4-FFF2-40B4-BE49-F238E27FC236}">
                <a16:creationId xmlns:a16="http://schemas.microsoft.com/office/drawing/2014/main" id="{4517D71B-4B46-D912-B8F2-338BDB52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133" y="2027582"/>
            <a:ext cx="3021496" cy="30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23A3-7E10-F66A-EA49-7B84623F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IBM CERTIFICATIONS-JOURNEY TO CLOUD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F9ED0-4284-203F-1189-2C08E33B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099" y="1596717"/>
            <a:ext cx="6209801" cy="4673600"/>
          </a:xfrm>
        </p:spPr>
      </p:pic>
    </p:spTree>
    <p:extLst>
      <p:ext uri="{BB962C8B-B14F-4D97-AF65-F5344CB8AC3E}">
        <p14:creationId xmlns:p14="http://schemas.microsoft.com/office/powerpoint/2010/main" val="306134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👇</a:t>
            </a:r>
            <a:r>
              <a:rPr lang="en-US" dirty="0"/>
              <a:t>GITHUB LINK</a:t>
            </a:r>
            <a:r>
              <a:rPr lang="en-IN" dirty="0"/>
              <a:t>👇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https://github.com/Manav9825/INTERNSHIP_PROJECT_MANAVPATEL_AGENTICAI.git</a:t>
            </a: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026" name="Picture 2" descr="GitHub - Desktop App for Mac, Windows (PC) - WebCatalog">
            <a:extLst>
              <a:ext uri="{FF2B5EF4-FFF2-40B4-BE49-F238E27FC236}">
                <a16:creationId xmlns:a16="http://schemas.microsoft.com/office/drawing/2014/main" id="{E197A596-2658-4C98-3642-35E3A1A1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529" y="702156"/>
            <a:ext cx="843116" cy="84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IN" dirty="0"/>
              <a:t>😊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YOUUU</a:t>
            </a:r>
            <a:r>
              <a:rPr lang="en-IN" dirty="0"/>
              <a:t>😊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66345-CFA1-C0D7-518C-367957D87B87}"/>
              </a:ext>
            </a:extLst>
          </p:cNvPr>
          <p:cNvSpPr txBox="1"/>
          <p:nvPr/>
        </p:nvSpPr>
        <p:spPr>
          <a:xfrm>
            <a:off x="511277" y="5270090"/>
            <a:ext cx="438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MANAV SHAILESH PATEL</a:t>
            </a:r>
          </a:p>
          <a:p>
            <a:r>
              <a:rPr lang="en-US" dirty="0"/>
              <a:t>manav7785@gmail.com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99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Travelers often struggle to find the best travel plan that fits their available days and budget. They also frequently lack sufficient knowledge about the destination and also for booking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</a:t>
            </a:r>
            <a:r>
              <a:rPr lang="en-US" sz="2800" dirty="0"/>
              <a:t>An AI research agent that uses Natural Language Processing (NLP) and various tools to retrieve data from websites—such as weather information, destination details, travel costs, and available activities—based on the user's budget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050" name="Picture 2" descr="Man Thinking Vector Art, Icons, and Graphics for Free Download">
            <a:extLst>
              <a:ext uri="{FF2B5EF4-FFF2-40B4-BE49-F238E27FC236}">
                <a16:creationId xmlns:a16="http://schemas.microsoft.com/office/drawing/2014/main" id="{162CED96-C61A-E642-B86A-9123164F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504" y="1928190"/>
            <a:ext cx="1500809" cy="150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 IBM cloud services (Main Component)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 WATSON AI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 </a:t>
            </a:r>
            <a:r>
              <a:rPr lang="en-IN" sz="2800" dirty="0"/>
              <a:t>NLP (Natural Language Processing)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 IBM GRANITE MODEL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</a:t>
            </a:r>
          </a:p>
        </p:txBody>
      </p:sp>
      <p:pic>
        <p:nvPicPr>
          <p:cNvPr id="3074" name="Picture 2" descr="IBM Cloud - Wikipedia">
            <a:extLst>
              <a:ext uri="{FF2B5EF4-FFF2-40B4-BE49-F238E27FC236}">
                <a16:creationId xmlns:a16="http://schemas.microsoft.com/office/drawing/2014/main" id="{5477B3EA-35C7-0138-9270-EADBB303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28" y="2315764"/>
            <a:ext cx="2798861" cy="199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IBM Cloud Watsonx AI Studio</a:t>
            </a:r>
          </a:p>
          <a:p>
            <a:pPr marL="0" indent="0">
              <a:buNone/>
            </a:pPr>
            <a:r>
              <a:rPr lang="en-IN" dirty="0"/>
              <a:t>2. 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0" indent="0">
              <a:buNone/>
            </a:pPr>
            <a:r>
              <a:rPr lang="en-IN" dirty="0"/>
              <a:t>3. IBM Cloud Agent Lab</a:t>
            </a:r>
          </a:p>
          <a:p>
            <a:pPr marL="0" indent="0">
              <a:buNone/>
            </a:pPr>
            <a:r>
              <a:rPr lang="en-IN" dirty="0"/>
              <a:t>4. IBM Granite foundation model (granite -3-3-8b-instruct)</a:t>
            </a:r>
          </a:p>
          <a:p>
            <a:pPr marL="0" indent="0">
              <a:buNone/>
            </a:pPr>
            <a:r>
              <a:rPr lang="en-IN" dirty="0"/>
              <a:t>5. Model parameter(like </a:t>
            </a:r>
            <a:r>
              <a:rPr lang="en-IN" dirty="0" err="1"/>
              <a:t>topk,temperature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6 .Tools(to retrieve data from different websites and data of real time weather)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A1D2FC1-6115-E139-EC1C-48BC1F96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307" y="2766848"/>
            <a:ext cx="1662898" cy="18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3F4132-F315-C107-BD09-02669D7D0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8434" y="1606264"/>
            <a:ext cx="1071742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✈️ End-to-End Travel Planning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regular apps, this agent handles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everything from suggestions to simulated flight and hotel bookings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one-stop solution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Personalized &amp; Dynamic Itineraries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day-wise travel plans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user preferences (budget, interests, group size, etc.), adapting automatically if plans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🌦️ Real-time Context Awareness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updates, local events, and guides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helping users avoid bad weather or crowded areas and explore hidden gems.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🔁 Conversational Re-planning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changes their mind? No problem. The agent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adapts plans on the fly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dynamic, voice/chat-based re-planning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🚨 Smart Alerts &amp; Schedule Optimization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Alerts users about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delays, budget overshoot, or bad weather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suggests alternate options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Scalable for Future APIs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in a way that you can plug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later (Skyscanner, Booking.com, Google Maps) without breaking the architecture.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Runs Fully on IBM Cloud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and deployable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free-tier IBM infrastructure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great for students, scalable for enterprises.</a:t>
            </a:r>
          </a:p>
        </p:txBody>
      </p:sp>
      <p:pic>
        <p:nvPicPr>
          <p:cNvPr id="2053" name="Picture 5" descr="WOW - Discord Emoji">
            <a:extLst>
              <a:ext uri="{FF2B5EF4-FFF2-40B4-BE49-F238E27FC236}">
                <a16:creationId xmlns:a16="http://schemas.microsoft.com/office/drawing/2014/main" id="{B6494C35-087D-D6EF-F2A4-303F35C8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736" y="1961998"/>
            <a:ext cx="1606264" cy="160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21A628-3741-D260-AC25-43EE9B489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29"/>
            <a:ext cx="1000543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1) Individual Travelers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 Solo adventurers, backpackers, or digital nomads who want personalized and quick travel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2) Families and Groups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 Families or friends planning group vacations who need budget-friendly and coordinated itineraries.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3) Business Travelers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 Professionals needing efficient travel with optimized schedules and minimal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4) Travel Agencies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 Agencies can use the AI agent as a virtual assistant to automate customer support and pre-trip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5) Students Planning Study Tours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 Academic institutions or student groups organizing field trips or educational travel.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6) Frequent Flyers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 People who travel often and want faster, smarter planning without repeating the same manual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7) Tour Operators &amp; Event Planners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 For managing destination events, corporate retreats, or packaged tours with dynamic customization.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Computer user - icon by Adioma">
            <a:extLst>
              <a:ext uri="{FF2B5EF4-FFF2-40B4-BE49-F238E27FC236}">
                <a16:creationId xmlns:a16="http://schemas.microsoft.com/office/drawing/2014/main" id="{22DF74B4-5062-5A72-138B-911BE55BF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184" y="1789387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37C3B0A3-BA11-31C1-BFAF-61FD8EF8D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151" y="4616718"/>
            <a:ext cx="1145628" cy="114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RESULTS(PART 1) -INTRO TO MY  THE AGENT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229790-424F-60F8-DEF3-A47BCB56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93" y="1433599"/>
            <a:ext cx="8738715" cy="3990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B3D6B-D725-EDD5-4B65-8387EBB2DF10}"/>
              </a:ext>
            </a:extLst>
          </p:cNvPr>
          <p:cNvSpPr txBox="1"/>
          <p:nvPr/>
        </p:nvSpPr>
        <p:spPr>
          <a:xfrm>
            <a:off x="1250731" y="5770179"/>
            <a:ext cx="873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 HAVE GIVEN A NAME TO MY AGENT WHICH IS TRAVELISO WHICH MAKES IT FEEL MORE REAL AND ANIMATED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 (PART-2)-THE TOOLS AND MODEL PARAMETERS</a:t>
            </a:r>
          </a:p>
        </p:txBody>
      </p:sp>
      <p:pic>
        <p:nvPicPr>
          <p:cNvPr id="6" name="Content Placeholder 5" descr="A screenshot of a test&#10;&#10;AI-generated content may be incorrect.">
            <a:extLst>
              <a:ext uri="{FF2B5EF4-FFF2-40B4-BE49-F238E27FC236}">
                <a16:creationId xmlns:a16="http://schemas.microsoft.com/office/drawing/2014/main" id="{E988B9B4-C5A1-2E46-911B-DE36006CD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453" y="1814451"/>
            <a:ext cx="3826281" cy="37112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3C26B1-92E2-5E5D-50C4-BB41A2E9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81" y="1891861"/>
            <a:ext cx="7401018" cy="3292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91952F-4AFA-09E9-8C94-4567137B9613}"/>
              </a:ext>
            </a:extLst>
          </p:cNvPr>
          <p:cNvSpPr txBox="1"/>
          <p:nvPr/>
        </p:nvSpPr>
        <p:spPr>
          <a:xfrm>
            <a:off x="210207" y="6087213"/>
            <a:ext cx="434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☝️</a:t>
            </a:r>
            <a:r>
              <a:rPr lang="en-US" sz="1400" dirty="0"/>
              <a:t>HERE IS THE VALUES OF MODEL PARAMETERS </a:t>
            </a:r>
            <a:r>
              <a:rPr lang="en-IN" sz="1400" dirty="0"/>
              <a:t>☝️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4A0D7-0957-A5BE-AF12-725C7DCAF482}"/>
              </a:ext>
            </a:extLst>
          </p:cNvPr>
          <p:cNvSpPr txBox="1"/>
          <p:nvPr/>
        </p:nvSpPr>
        <p:spPr>
          <a:xfrm>
            <a:off x="4834759" y="5525713"/>
            <a:ext cx="669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☝️ </a:t>
            </a:r>
            <a:r>
              <a:rPr lang="en-US" dirty="0"/>
              <a:t>HERE ARE THE TOOLS USED IN MY PROJECT</a:t>
            </a:r>
            <a:r>
              <a:rPr lang="en-IN" dirty="0"/>
              <a:t> ☝️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1416</TotalTime>
  <Words>1134</Words>
  <Application>Microsoft Office PowerPoint</Application>
  <PresentationFormat>Widescreen</PresentationFormat>
  <Paragraphs>100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Agency FB</vt:lpstr>
      <vt:lpstr>Aptos Narrow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PROBLEM STATEMENT- 5  TRAVEL PLANNER AGENT</vt:lpstr>
      <vt:lpstr>    OUTLINE</vt:lpstr>
      <vt:lpstr>Problem Statement</vt:lpstr>
      <vt:lpstr>Technology  used</vt:lpstr>
      <vt:lpstr>IBM cloud services used</vt:lpstr>
      <vt:lpstr>Wow factors</vt:lpstr>
      <vt:lpstr>End users</vt:lpstr>
      <vt:lpstr>RESULTS(PART 1) -INTRO TO MY  THE AGENT</vt:lpstr>
      <vt:lpstr>Results (PART-2)-THE TOOLS AND MODEL PARAMETERS</vt:lpstr>
      <vt:lpstr>Results(PART 3)-DEPLOYED MY AGENTIC AI PROJECT</vt:lpstr>
      <vt:lpstr>Results PART 4-TESTING </vt:lpstr>
      <vt:lpstr>TESTING CONTINUE</vt:lpstr>
      <vt:lpstr>TESTING CONTINUE</vt:lpstr>
      <vt:lpstr>TESTING CONTINUE-REAL TIME WEATHER UPDATES</vt:lpstr>
      <vt:lpstr>RESULTS PART-5 (FEATURE OF FLIGHT BOOKING)</vt:lpstr>
      <vt:lpstr>Conclusion</vt:lpstr>
      <vt:lpstr>PowerPoint Presentation</vt:lpstr>
      <vt:lpstr>IBM Certifications-GETTING Started with ai</vt:lpstr>
      <vt:lpstr>PowerPoint Presentation</vt:lpstr>
      <vt:lpstr>IBM CERTIFICATIONS-JOURNEY TO CLOUD</vt:lpstr>
      <vt:lpstr>GitHub Link</vt:lpstr>
      <vt:lpstr>😊THANK YOUUU😊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manav112005@gmail.com</cp:lastModifiedBy>
  <cp:revision>153</cp:revision>
  <dcterms:created xsi:type="dcterms:W3CDTF">2021-05-26T16:50:10Z</dcterms:created>
  <dcterms:modified xsi:type="dcterms:W3CDTF">2025-08-03T10:39:46Z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