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gQcvkfhiyZR0bPODiPoqkDL4ZH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BC65A2-E0F4-4F8D-8E93-C68AE681D940}">
  <a:tblStyle styleId="{2DBC65A2-E0F4-4F8D-8E93-C68AE681D940}"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334920070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ga334920070_0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ga334920070_0_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3bab903f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b3bab903ff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gb3bab903ff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334920070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ga334920070_0_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ga334920070_0_7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334920070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a334920070_0_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ga334920070_0_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12afc7c2a_2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g1012afc7c2a_2_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g1012afc7c2a_2_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fe9b9ecd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fe9b9ecd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afe9b9ecd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fe9b9ecd4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fe9b9ecd4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afe9b9ecd4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fe9b9ecd4_1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fe9b9ecd4_1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afe9b9ecd4_1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b96263a8a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b96263a8a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50800" marR="50800" rtl="0" algn="l">
              <a:lnSpc>
                <a:spcPct val="115000"/>
              </a:lnSpc>
              <a:spcBef>
                <a:spcPts val="0"/>
              </a:spcBef>
              <a:spcAft>
                <a:spcPts val="0"/>
              </a:spcAft>
              <a:buNone/>
            </a:pPr>
            <a:r>
              <a:rPr lang="en-US" sz="1100">
                <a:solidFill>
                  <a:srgbClr val="1A1B1D"/>
                </a:solidFill>
                <a:latin typeface="Arial"/>
                <a:ea typeface="Arial"/>
                <a:cs typeface="Arial"/>
                <a:sym typeface="Arial"/>
              </a:rPr>
              <a:t>mock():</a:t>
            </a:r>
            <a:r>
              <a:rPr lang="en-US" sz="1700">
                <a:solidFill>
                  <a:srgbClr val="1A1B1D"/>
                </a:solidFill>
                <a:latin typeface="Arial"/>
                <a:ea typeface="Arial"/>
                <a:cs typeface="Arial"/>
                <a:sym typeface="Arial"/>
              </a:rPr>
              <a:t>  </a:t>
            </a:r>
            <a:r>
              <a:rPr lang="en-US" sz="1050">
                <a:highlight>
                  <a:srgbClr val="FFFFFF"/>
                </a:highlight>
                <a:latin typeface="Verdana"/>
                <a:ea typeface="Verdana"/>
                <a:cs typeface="Verdana"/>
                <a:sym typeface="Verdana"/>
              </a:rPr>
              <a:t>It is used to create mock objects of a concrete class or an interface.</a:t>
            </a:r>
            <a:endParaRPr sz="1050">
              <a:latin typeface="Verdana"/>
              <a:ea typeface="Verdana"/>
              <a:cs typeface="Verdana"/>
              <a:sym typeface="Verdana"/>
            </a:endParaRPr>
          </a:p>
          <a:p>
            <a:pPr indent="0" lvl="0" marL="50800" marR="50800" rtl="0" algn="l">
              <a:lnSpc>
                <a:spcPct val="115000"/>
              </a:lnSpc>
              <a:spcBef>
                <a:spcPts val="0"/>
              </a:spcBef>
              <a:spcAft>
                <a:spcPts val="0"/>
              </a:spcAft>
              <a:buNone/>
            </a:pPr>
            <a:r>
              <a:rPr lang="en-US" sz="1050">
                <a:highlight>
                  <a:srgbClr val="FFFFFF"/>
                </a:highlight>
                <a:latin typeface="Verdana"/>
                <a:ea typeface="Verdana"/>
                <a:cs typeface="Verdana"/>
                <a:sym typeface="Verdana"/>
              </a:rPr>
              <a:t>when(): when() is used when we want to add dummy state in mock object</a:t>
            </a:r>
            <a:endParaRPr sz="1050">
              <a:highlight>
                <a:srgbClr val="FFFFFF"/>
              </a:highlight>
              <a:latin typeface="Verdana"/>
              <a:ea typeface="Verdana"/>
              <a:cs typeface="Verdana"/>
              <a:sym typeface="Verdana"/>
            </a:endParaRPr>
          </a:p>
          <a:p>
            <a:pPr indent="0" lvl="0" marL="50800" marR="50800" rtl="0" algn="l">
              <a:lnSpc>
                <a:spcPct val="115000"/>
              </a:lnSpc>
              <a:spcBef>
                <a:spcPts val="0"/>
              </a:spcBef>
              <a:spcAft>
                <a:spcPts val="0"/>
              </a:spcAft>
              <a:buNone/>
            </a:pPr>
            <a:r>
              <a:rPr lang="en-US" sz="1050">
                <a:highlight>
                  <a:srgbClr val="FFFFFF"/>
                </a:highlight>
                <a:latin typeface="Verdana"/>
                <a:ea typeface="Verdana"/>
                <a:cs typeface="Verdana"/>
                <a:sym typeface="Verdana"/>
              </a:rPr>
              <a:t>thenReturn(): its used with when() and it is used to return the dummy state of mock object</a:t>
            </a:r>
            <a:endParaRPr sz="1050">
              <a:highlight>
                <a:srgbClr val="FFFFFF"/>
              </a:highlight>
              <a:latin typeface="Verdana"/>
              <a:ea typeface="Verdana"/>
              <a:cs typeface="Verdana"/>
              <a:sym typeface="Verdana"/>
            </a:endParaRPr>
          </a:p>
          <a:p>
            <a:pPr indent="0" lvl="0" marL="50800" marR="50800" rtl="0" algn="l">
              <a:lnSpc>
                <a:spcPct val="115000"/>
              </a:lnSpc>
              <a:spcBef>
                <a:spcPts val="0"/>
              </a:spcBef>
              <a:spcAft>
                <a:spcPts val="0"/>
              </a:spcAft>
              <a:buNone/>
            </a:pPr>
            <a:r>
              <a:rPr lang="en-US" sz="1050">
                <a:highlight>
                  <a:srgbClr val="FFFFFF"/>
                </a:highlight>
                <a:latin typeface="Verdana"/>
                <a:ea typeface="Verdana"/>
                <a:cs typeface="Verdana"/>
                <a:sym typeface="Verdana"/>
              </a:rPr>
              <a:t>thenThrow(): </a:t>
            </a:r>
            <a:r>
              <a:rPr lang="en-US" sz="1050">
                <a:highlight>
                  <a:srgbClr val="FFFFFF"/>
                </a:highlight>
                <a:latin typeface="Verdana"/>
                <a:ea typeface="Verdana"/>
                <a:cs typeface="Verdana"/>
                <a:sym typeface="Verdana"/>
              </a:rPr>
              <a:t> its used with when() and it is used to throw exception</a:t>
            </a:r>
            <a:endParaRPr sz="1050">
              <a:highlight>
                <a:srgbClr val="FFFFFF"/>
              </a:highlight>
              <a:latin typeface="Verdana"/>
              <a:ea typeface="Verdana"/>
              <a:cs typeface="Verdana"/>
              <a:sym typeface="Verdana"/>
            </a:endParaRPr>
          </a:p>
          <a:p>
            <a:pPr indent="0" lvl="0" marL="50800" marR="50800" rtl="0" algn="l">
              <a:lnSpc>
                <a:spcPct val="115000"/>
              </a:lnSpc>
              <a:spcBef>
                <a:spcPts val="0"/>
              </a:spcBef>
              <a:spcAft>
                <a:spcPts val="0"/>
              </a:spcAft>
              <a:buNone/>
            </a:pPr>
            <a:r>
              <a:rPr lang="en-US" sz="1050">
                <a:highlight>
                  <a:srgbClr val="FFFFFF"/>
                </a:highlight>
                <a:latin typeface="Verdana"/>
                <a:ea typeface="Verdana"/>
                <a:cs typeface="Verdana"/>
                <a:sym typeface="Verdana"/>
              </a:rPr>
              <a:t>verify(): verify that the perticular method of mocked class is called or not</a:t>
            </a:r>
            <a:endParaRPr sz="1050">
              <a:highlight>
                <a:srgbClr val="FFFFFF"/>
              </a:highlight>
              <a:latin typeface="Verdana"/>
              <a:ea typeface="Verdana"/>
              <a:cs typeface="Verdana"/>
              <a:sym typeface="Verdana"/>
            </a:endParaRPr>
          </a:p>
          <a:p>
            <a:pPr indent="0" lvl="0" marL="50800" marR="50800" rtl="0" algn="l">
              <a:lnSpc>
                <a:spcPct val="115000"/>
              </a:lnSpc>
              <a:spcBef>
                <a:spcPts val="0"/>
              </a:spcBef>
              <a:spcAft>
                <a:spcPts val="0"/>
              </a:spcAft>
              <a:buClr>
                <a:schemeClr val="dk1"/>
              </a:buClr>
              <a:buSzPts val="1100"/>
              <a:buFont typeface="Arial"/>
              <a:buNone/>
            </a:pPr>
            <a:r>
              <a:rPr lang="en-US" sz="1050">
                <a:highlight>
                  <a:srgbClr val="FFFFFF"/>
                </a:highlight>
                <a:latin typeface="Verdana"/>
                <a:ea typeface="Verdana"/>
                <a:cs typeface="Verdana"/>
                <a:sym typeface="Verdana"/>
              </a:rPr>
              <a:t>spy():  It is used to partially mock the object. it will work as mock object only for specific expectation, in other case it will work as normal object.</a:t>
            </a:r>
            <a:endParaRPr sz="1050">
              <a:highlight>
                <a:srgbClr val="FFFFFF"/>
              </a:highlight>
              <a:latin typeface="Verdana"/>
              <a:ea typeface="Verdana"/>
              <a:cs typeface="Verdana"/>
              <a:sym typeface="Verdana"/>
            </a:endParaRPr>
          </a:p>
          <a:p>
            <a:pPr indent="0" lvl="0" marL="0" rtl="0" algn="l">
              <a:spcBef>
                <a:spcPts val="0"/>
              </a:spcBef>
              <a:spcAft>
                <a:spcPts val="0"/>
              </a:spcAft>
              <a:buNone/>
            </a:pPr>
            <a:r>
              <a:t/>
            </a:r>
            <a:endParaRPr/>
          </a:p>
        </p:txBody>
      </p:sp>
      <p:sp>
        <p:nvSpPr>
          <p:cNvPr id="229" name="Google Shape;229;gb96263a8a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96263a8af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b96263a8af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b96263a8af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96263a8af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b96263a8af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b96263a8af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12afc7c2a_2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g1012afc7c2a_2_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g1012afc7c2a_2_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950ffd6b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950ffd6b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7950ffd6b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9b4ab3e6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9b4ab3e6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b9b4ab3e6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9b4ab3e6b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9b4ab3e6b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b9b4ab3e6b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34ed24058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ga34ed24058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ga34ed24058_0_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34ed24058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a34ed24058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ga34ed24058_0_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950ffd6bb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950ffd6bb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7950ffd6bb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7950ffd6bb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950ffd6bb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7950ffd6bb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6454F"/>
        </a:solidFill>
      </p:bgPr>
    </p:bg>
    <p:spTree>
      <p:nvGrpSpPr>
        <p:cNvPr id="13" name="Shape 13"/>
        <p:cNvGrpSpPr/>
        <p:nvPr/>
      </p:nvGrpSpPr>
      <p:grpSpPr>
        <a:xfrm>
          <a:off x="0" y="0"/>
          <a:ext cx="0" cy="0"/>
          <a:chOff x="0" y="0"/>
          <a:chExt cx="0" cy="0"/>
        </a:xfrm>
      </p:grpSpPr>
      <p:sp>
        <p:nvSpPr>
          <p:cNvPr id="14" name="Google Shape;14;g1012afc7c2a_2_3"/>
          <p:cNvSpPr txBox="1"/>
          <p:nvPr>
            <p:ph type="ctrTitle"/>
          </p:nvPr>
        </p:nvSpPr>
        <p:spPr>
          <a:xfrm>
            <a:off x="914400" y="2590800"/>
            <a:ext cx="10363200" cy="9906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rgbClr val="37C6F4"/>
              </a:buClr>
              <a:buSzPts val="5400"/>
              <a:buFont typeface="Calibri"/>
              <a:buNone/>
              <a:defRPr sz="5400">
                <a:solidFill>
                  <a:srgbClr val="37C6F4"/>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 name="Google Shape;15;g1012afc7c2a_2_3"/>
          <p:cNvSpPr txBox="1"/>
          <p:nvPr>
            <p:ph idx="1" type="subTitle"/>
          </p:nvPr>
        </p:nvSpPr>
        <p:spPr>
          <a:xfrm>
            <a:off x="1828800" y="3581400"/>
            <a:ext cx="8534400" cy="8382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chemeClr val="lt1"/>
              </a:buClr>
              <a:buSzPts val="3200"/>
              <a:buNone/>
              <a:defRPr>
                <a:solidFill>
                  <a:schemeClr val="lt1"/>
                </a:solidFill>
              </a:defRPr>
            </a:lvl1pPr>
            <a:lvl2pPr lvl="1" rtl="0" algn="ctr">
              <a:spcBef>
                <a:spcPts val="480"/>
              </a:spcBef>
              <a:spcAft>
                <a:spcPts val="0"/>
              </a:spcAft>
              <a:buClr>
                <a:srgbClr val="888888"/>
              </a:buClr>
              <a:buSzPts val="2400"/>
              <a:buNone/>
              <a:defRPr>
                <a:solidFill>
                  <a:srgbClr val="888888"/>
                </a:solidFill>
              </a:defRPr>
            </a:lvl2pPr>
            <a:lvl3pPr lvl="2" rtl="0" algn="ctr">
              <a:spcBef>
                <a:spcPts val="400"/>
              </a:spcBef>
              <a:spcAft>
                <a:spcPts val="0"/>
              </a:spcAft>
              <a:buClr>
                <a:srgbClr val="888888"/>
              </a:buClr>
              <a:buSzPts val="20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pic>
        <p:nvPicPr>
          <p:cNvPr id="16" name="Google Shape;16;g1012afc7c2a_2_3"/>
          <p:cNvPicPr preferRelativeResize="0"/>
          <p:nvPr/>
        </p:nvPicPr>
        <p:blipFill rotWithShape="1">
          <a:blip r:embed="rId2">
            <a:alphaModFix/>
          </a:blip>
          <a:srcRect b="0" l="0" r="0" t="0"/>
          <a:stretch/>
        </p:blipFill>
        <p:spPr>
          <a:xfrm>
            <a:off x="8740485" y="5334000"/>
            <a:ext cx="3070516" cy="1191246"/>
          </a:xfrm>
          <a:prstGeom prst="rect">
            <a:avLst/>
          </a:prstGeom>
          <a:noFill/>
          <a:ln>
            <a:noFill/>
          </a:ln>
        </p:spPr>
      </p:pic>
      <p:sp>
        <p:nvSpPr>
          <p:cNvPr id="17" name="Google Shape;17;g1012afc7c2a_2_3"/>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63" name="Shape 63"/>
        <p:cNvGrpSpPr/>
        <p:nvPr/>
      </p:nvGrpSpPr>
      <p:grpSpPr>
        <a:xfrm>
          <a:off x="0" y="0"/>
          <a:ext cx="0" cy="0"/>
          <a:chOff x="0" y="0"/>
          <a:chExt cx="0" cy="0"/>
        </a:xfrm>
      </p:grpSpPr>
      <p:sp>
        <p:nvSpPr>
          <p:cNvPr id="64" name="Google Shape;64;g1012afc7c2a_2_52"/>
          <p:cNvSpPr txBox="1"/>
          <p:nvPr>
            <p:ph type="title"/>
          </p:nvPr>
        </p:nvSpPr>
        <p:spPr>
          <a:xfrm>
            <a:off x="609600" y="274638"/>
            <a:ext cx="10972800" cy="7923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5" name="Google Shape;65;g1012afc7c2a_2_52"/>
          <p:cNvSpPr txBox="1"/>
          <p:nvPr>
            <p:ph idx="12" type="sldNum"/>
          </p:nvPr>
        </p:nvSpPr>
        <p:spPr>
          <a:xfrm>
            <a:off x="609600" y="6400800"/>
            <a:ext cx="1219200" cy="4572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66" name="Google Shape;66;g1012afc7c2a_2_52"/>
          <p:cNvSpPr txBox="1"/>
          <p:nvPr/>
        </p:nvSpPr>
        <p:spPr>
          <a:xfrm>
            <a:off x="5584723" y="2448232"/>
            <a:ext cx="18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7" name="Google Shape;67;g1012afc7c2a_2_52"/>
          <p:cNvPicPr preferRelativeResize="0"/>
          <p:nvPr/>
        </p:nvPicPr>
        <p:blipFill rotWithShape="1">
          <a:blip r:embed="rId2">
            <a:alphaModFix amt="70000"/>
          </a:blip>
          <a:srcRect b="0" l="0" r="0" t="0"/>
          <a:stretch/>
        </p:blipFill>
        <p:spPr>
          <a:xfrm>
            <a:off x="10713950" y="6324600"/>
            <a:ext cx="873211" cy="3048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wo Content">
  <p:cSld name="2_Two Content">
    <p:bg>
      <p:bgPr>
        <a:solidFill>
          <a:srgbClr val="36454F"/>
        </a:solidFill>
      </p:bgPr>
    </p:bg>
    <p:spTree>
      <p:nvGrpSpPr>
        <p:cNvPr id="68" name="Shape 68"/>
        <p:cNvGrpSpPr/>
        <p:nvPr/>
      </p:nvGrpSpPr>
      <p:grpSpPr>
        <a:xfrm>
          <a:off x="0" y="0"/>
          <a:ext cx="0" cy="0"/>
          <a:chOff x="0" y="0"/>
          <a:chExt cx="0" cy="0"/>
        </a:xfrm>
      </p:grpSpPr>
      <p:sp>
        <p:nvSpPr>
          <p:cNvPr id="69" name="Google Shape;69;g1012afc7c2a_2_57"/>
          <p:cNvSpPr txBox="1"/>
          <p:nvPr>
            <p:ph type="title"/>
          </p:nvPr>
        </p:nvSpPr>
        <p:spPr>
          <a:xfrm>
            <a:off x="609600" y="274638"/>
            <a:ext cx="10972800" cy="7923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4000"/>
              <a:buFont typeface="Calibri"/>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 name="Google Shape;70;g1012afc7c2a_2_57"/>
          <p:cNvSpPr txBox="1"/>
          <p:nvPr>
            <p:ph idx="12" type="sldNum"/>
          </p:nvPr>
        </p:nvSpPr>
        <p:spPr>
          <a:xfrm>
            <a:off x="609600" y="6400799"/>
            <a:ext cx="1219200" cy="4572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sz="1400">
                <a:solidFill>
                  <a:srgbClr val="F2F2F2"/>
                </a:solidFill>
                <a:latin typeface="Calibri"/>
                <a:ea typeface="Calibri"/>
                <a:cs typeface="Calibri"/>
                <a:sym typeface="Calibri"/>
              </a:defRPr>
            </a:lvl1pPr>
            <a:lvl2pPr indent="0" lvl="1" marL="0" marR="0" rtl="0" algn="l">
              <a:spcBef>
                <a:spcPts val="0"/>
              </a:spcBef>
              <a:buNone/>
              <a:defRPr b="0" sz="1400">
                <a:solidFill>
                  <a:srgbClr val="F2F2F2"/>
                </a:solidFill>
                <a:latin typeface="Calibri"/>
                <a:ea typeface="Calibri"/>
                <a:cs typeface="Calibri"/>
                <a:sym typeface="Calibri"/>
              </a:defRPr>
            </a:lvl2pPr>
            <a:lvl3pPr indent="0" lvl="2" marL="0" marR="0" rtl="0" algn="l">
              <a:spcBef>
                <a:spcPts val="0"/>
              </a:spcBef>
              <a:buNone/>
              <a:defRPr b="0" sz="1400">
                <a:solidFill>
                  <a:srgbClr val="F2F2F2"/>
                </a:solidFill>
                <a:latin typeface="Calibri"/>
                <a:ea typeface="Calibri"/>
                <a:cs typeface="Calibri"/>
                <a:sym typeface="Calibri"/>
              </a:defRPr>
            </a:lvl3pPr>
            <a:lvl4pPr indent="0" lvl="3" marL="0" marR="0" rtl="0" algn="l">
              <a:spcBef>
                <a:spcPts val="0"/>
              </a:spcBef>
              <a:buNone/>
              <a:defRPr b="0" sz="1400">
                <a:solidFill>
                  <a:srgbClr val="F2F2F2"/>
                </a:solidFill>
                <a:latin typeface="Calibri"/>
                <a:ea typeface="Calibri"/>
                <a:cs typeface="Calibri"/>
                <a:sym typeface="Calibri"/>
              </a:defRPr>
            </a:lvl4pPr>
            <a:lvl5pPr indent="0" lvl="4" marL="0" marR="0" rtl="0" algn="l">
              <a:spcBef>
                <a:spcPts val="0"/>
              </a:spcBef>
              <a:buNone/>
              <a:defRPr b="0" sz="1400">
                <a:solidFill>
                  <a:srgbClr val="F2F2F2"/>
                </a:solidFill>
                <a:latin typeface="Calibri"/>
                <a:ea typeface="Calibri"/>
                <a:cs typeface="Calibri"/>
                <a:sym typeface="Calibri"/>
              </a:defRPr>
            </a:lvl5pPr>
            <a:lvl6pPr indent="0" lvl="5" marL="0" marR="0" rtl="0" algn="l">
              <a:spcBef>
                <a:spcPts val="0"/>
              </a:spcBef>
              <a:buNone/>
              <a:defRPr b="0" sz="1400">
                <a:solidFill>
                  <a:srgbClr val="F2F2F2"/>
                </a:solidFill>
                <a:latin typeface="Calibri"/>
                <a:ea typeface="Calibri"/>
                <a:cs typeface="Calibri"/>
                <a:sym typeface="Calibri"/>
              </a:defRPr>
            </a:lvl6pPr>
            <a:lvl7pPr indent="0" lvl="6" marL="0" marR="0" rtl="0" algn="l">
              <a:spcBef>
                <a:spcPts val="0"/>
              </a:spcBef>
              <a:buNone/>
              <a:defRPr b="0" sz="1400">
                <a:solidFill>
                  <a:srgbClr val="F2F2F2"/>
                </a:solidFill>
                <a:latin typeface="Calibri"/>
                <a:ea typeface="Calibri"/>
                <a:cs typeface="Calibri"/>
                <a:sym typeface="Calibri"/>
              </a:defRPr>
            </a:lvl7pPr>
            <a:lvl8pPr indent="0" lvl="7" marL="0" marR="0" rtl="0" algn="l">
              <a:spcBef>
                <a:spcPts val="0"/>
              </a:spcBef>
              <a:buNone/>
              <a:defRPr b="0" sz="1400">
                <a:solidFill>
                  <a:srgbClr val="F2F2F2"/>
                </a:solidFill>
                <a:latin typeface="Calibri"/>
                <a:ea typeface="Calibri"/>
                <a:cs typeface="Calibri"/>
                <a:sym typeface="Calibri"/>
              </a:defRPr>
            </a:lvl8pPr>
            <a:lvl9pPr indent="0" lvl="8" marL="0" marR="0" rtl="0" algn="l">
              <a:spcBef>
                <a:spcPts val="0"/>
              </a:spcBef>
              <a:buNone/>
              <a:defRPr b="0" sz="1400">
                <a:solidFill>
                  <a:srgbClr val="F2F2F2"/>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71" name="Google Shape;71;g1012afc7c2a_2_57"/>
          <p:cNvPicPr preferRelativeResize="0"/>
          <p:nvPr/>
        </p:nvPicPr>
        <p:blipFill rotWithShape="1">
          <a:blip r:embed="rId2">
            <a:alphaModFix/>
          </a:blip>
          <a:srcRect b="0" l="0" r="0" t="0"/>
          <a:stretch/>
        </p:blipFill>
        <p:spPr>
          <a:xfrm>
            <a:off x="10713721" y="6327647"/>
            <a:ext cx="868680" cy="337016"/>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bg>
      <p:bgPr>
        <a:solidFill>
          <a:schemeClr val="lt1"/>
        </a:solidFill>
      </p:bgPr>
    </p:bg>
    <p:spTree>
      <p:nvGrpSpPr>
        <p:cNvPr id="72" name="Shape 72"/>
        <p:cNvGrpSpPr/>
        <p:nvPr/>
      </p:nvGrpSpPr>
      <p:grpSpPr>
        <a:xfrm>
          <a:off x="0" y="0"/>
          <a:ext cx="0" cy="0"/>
          <a:chOff x="0" y="0"/>
          <a:chExt cx="0" cy="0"/>
        </a:xfrm>
      </p:grpSpPr>
      <p:sp>
        <p:nvSpPr>
          <p:cNvPr id="73" name="Google Shape;73;g1012afc7c2a_2_61"/>
          <p:cNvSpPr txBox="1"/>
          <p:nvPr>
            <p:ph type="title"/>
          </p:nvPr>
        </p:nvSpPr>
        <p:spPr>
          <a:xfrm>
            <a:off x="609600" y="274638"/>
            <a:ext cx="10972800" cy="7923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dk1"/>
              </a:buClr>
              <a:buSzPts val="4000"/>
              <a:buFont typeface="Calibri"/>
              <a:buNone/>
              <a:defRPr b="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g1012afc7c2a_2_61"/>
          <p:cNvSpPr txBox="1"/>
          <p:nvPr/>
        </p:nvSpPr>
        <p:spPr>
          <a:xfrm>
            <a:off x="609600" y="6400800"/>
            <a:ext cx="12192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Calibri"/>
              <a:buNone/>
            </a:pPr>
            <a:fld id="{00000000-1234-1234-1234-123412341234}" type="slidenum">
              <a:rPr b="0" i="0" lang="en-US" sz="1400" u="none" cap="none" strike="noStrike">
                <a:latin typeface="Calibri"/>
                <a:ea typeface="Calibri"/>
                <a:cs typeface="Calibri"/>
                <a:sym typeface="Calibri"/>
              </a:rPr>
              <a:t>‹#›</a:t>
            </a:fld>
            <a:endParaRPr b="0" i="0" sz="1400" u="none" cap="none" strike="noStrike">
              <a:latin typeface="Calibri"/>
              <a:ea typeface="Calibri"/>
              <a:cs typeface="Calibri"/>
              <a:sym typeface="Calibri"/>
            </a:endParaRPr>
          </a:p>
        </p:txBody>
      </p:sp>
      <p:pic>
        <p:nvPicPr>
          <p:cNvPr id="75" name="Google Shape;75;g1012afc7c2a_2_61"/>
          <p:cNvPicPr preferRelativeResize="0"/>
          <p:nvPr/>
        </p:nvPicPr>
        <p:blipFill rotWithShape="1">
          <a:blip r:embed="rId2">
            <a:alphaModFix amt="70000"/>
          </a:blip>
          <a:srcRect b="0" l="0" r="0" t="0"/>
          <a:stretch/>
        </p:blipFill>
        <p:spPr>
          <a:xfrm>
            <a:off x="10713950" y="6324600"/>
            <a:ext cx="873211" cy="304800"/>
          </a:xfrm>
          <a:prstGeom prst="rect">
            <a:avLst/>
          </a:prstGeom>
          <a:noFill/>
          <a:ln>
            <a:noFill/>
          </a:ln>
        </p:spPr>
      </p:pic>
      <p:sp>
        <p:nvSpPr>
          <p:cNvPr id="76" name="Google Shape;76;g1012afc7c2a_2_61"/>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showMasterSp="0">
  <p:cSld name="1_Picture with Caption">
    <p:bg>
      <p:bgPr>
        <a:solidFill>
          <a:srgbClr val="36454F"/>
        </a:solidFill>
      </p:bgPr>
    </p:bg>
    <p:spTree>
      <p:nvGrpSpPr>
        <p:cNvPr id="77" name="Shape 77"/>
        <p:cNvGrpSpPr/>
        <p:nvPr/>
      </p:nvGrpSpPr>
      <p:grpSpPr>
        <a:xfrm>
          <a:off x="0" y="0"/>
          <a:ext cx="0" cy="0"/>
          <a:chOff x="0" y="0"/>
          <a:chExt cx="0" cy="0"/>
        </a:xfrm>
      </p:grpSpPr>
      <p:sp>
        <p:nvSpPr>
          <p:cNvPr id="78" name="Google Shape;78;g1012afc7c2a_2_65"/>
          <p:cNvSpPr txBox="1"/>
          <p:nvPr/>
        </p:nvSpPr>
        <p:spPr>
          <a:xfrm>
            <a:off x="3810000" y="2810470"/>
            <a:ext cx="4572000" cy="92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lt1"/>
                </a:solidFill>
                <a:latin typeface="Calibri"/>
                <a:ea typeface="Calibri"/>
                <a:cs typeface="Calibri"/>
                <a:sym typeface="Calibri"/>
              </a:rPr>
              <a:t>THANK YOU!</a:t>
            </a:r>
            <a:endParaRPr/>
          </a:p>
        </p:txBody>
      </p:sp>
      <p:pic>
        <p:nvPicPr>
          <p:cNvPr id="79" name="Google Shape;79;g1012afc7c2a_2_65"/>
          <p:cNvPicPr preferRelativeResize="0"/>
          <p:nvPr/>
        </p:nvPicPr>
        <p:blipFill rotWithShape="1">
          <a:blip r:embed="rId2">
            <a:alphaModFix/>
          </a:blip>
          <a:srcRect b="0" l="0" r="0" t="0"/>
          <a:stretch/>
        </p:blipFill>
        <p:spPr>
          <a:xfrm>
            <a:off x="8740485" y="5334000"/>
            <a:ext cx="3070516" cy="1191246"/>
          </a:xfrm>
          <a:prstGeom prst="rect">
            <a:avLst/>
          </a:prstGeom>
          <a:noFill/>
          <a:ln>
            <a:noFill/>
          </a:ln>
        </p:spPr>
      </p:pic>
      <p:sp>
        <p:nvSpPr>
          <p:cNvPr id="80" name="Google Shape;80;g1012afc7c2a_2_65"/>
          <p:cNvSpPr txBox="1"/>
          <p:nvPr/>
        </p:nvSpPr>
        <p:spPr>
          <a:xfrm>
            <a:off x="914400" y="5575680"/>
            <a:ext cx="40386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info@crestdatasys.com</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http://www.crestdatasys.com/</a:t>
            </a:r>
            <a:endParaRPr/>
          </a:p>
        </p:txBody>
      </p:sp>
      <p:grpSp>
        <p:nvGrpSpPr>
          <p:cNvPr id="81" name="Google Shape;81;g1012afc7c2a_2_65"/>
          <p:cNvGrpSpPr/>
          <p:nvPr/>
        </p:nvGrpSpPr>
        <p:grpSpPr>
          <a:xfrm>
            <a:off x="685800" y="5663079"/>
            <a:ext cx="228600" cy="533089"/>
            <a:chOff x="716280" y="5655303"/>
            <a:chExt cx="228600" cy="533089"/>
          </a:xfrm>
        </p:grpSpPr>
        <p:pic>
          <p:nvPicPr>
            <p:cNvPr id="82" name="Google Shape;82;g1012afc7c2a_2_65"/>
            <p:cNvPicPr preferRelativeResize="0"/>
            <p:nvPr/>
          </p:nvPicPr>
          <p:blipFill rotWithShape="1">
            <a:blip r:embed="rId3">
              <a:alphaModFix/>
            </a:blip>
            <a:srcRect b="0" l="0" r="0" t="0"/>
            <a:stretch/>
          </p:blipFill>
          <p:spPr>
            <a:xfrm flipH="1">
              <a:off x="716280" y="5655303"/>
              <a:ext cx="228600" cy="228600"/>
            </a:xfrm>
            <a:prstGeom prst="rect">
              <a:avLst/>
            </a:prstGeom>
            <a:noFill/>
            <a:ln>
              <a:noFill/>
            </a:ln>
          </p:spPr>
        </p:pic>
        <p:pic>
          <p:nvPicPr>
            <p:cNvPr id="83" name="Google Shape;83;g1012afc7c2a_2_65"/>
            <p:cNvPicPr preferRelativeResize="0"/>
            <p:nvPr/>
          </p:nvPicPr>
          <p:blipFill rotWithShape="1">
            <a:blip r:embed="rId4">
              <a:alphaModFix/>
            </a:blip>
            <a:srcRect b="0" l="0" r="0" t="0"/>
            <a:stretch/>
          </p:blipFill>
          <p:spPr>
            <a:xfrm>
              <a:off x="716280" y="5959792"/>
              <a:ext cx="228600" cy="228600"/>
            </a:xfrm>
            <a:prstGeom prst="rect">
              <a:avLst/>
            </a:prstGeom>
            <a:noFill/>
            <a:ln>
              <a:noFill/>
            </a:ln>
          </p:spPr>
        </p:pic>
      </p:grpSp>
      <p:sp>
        <p:nvSpPr>
          <p:cNvPr id="84" name="Google Shape;84;g1012afc7c2a_2_65"/>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g1012afc7c2a_2_7"/>
          <p:cNvSpPr txBox="1"/>
          <p:nvPr>
            <p:ph type="title"/>
          </p:nvPr>
        </p:nvSpPr>
        <p:spPr>
          <a:xfrm>
            <a:off x="609600" y="274638"/>
            <a:ext cx="10972800" cy="7923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 name="Google Shape;20;g1012afc7c2a_2_7"/>
          <p:cNvSpPr txBox="1"/>
          <p:nvPr>
            <p:ph idx="1" type="body"/>
          </p:nvPr>
        </p:nvSpPr>
        <p:spPr>
          <a:xfrm>
            <a:off x="609600" y="1371601"/>
            <a:ext cx="10972800" cy="47244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gt;"/>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1" name="Google Shape;21;g1012afc7c2a_2_7"/>
          <p:cNvSpPr txBox="1"/>
          <p:nvPr>
            <p:ph idx="12" type="sldNum"/>
          </p:nvPr>
        </p:nvSpPr>
        <p:spPr>
          <a:xfrm>
            <a:off x="609600" y="6400799"/>
            <a:ext cx="1219200" cy="4572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400" u="none" cap="none" strike="noStrike">
                <a:solidFill>
                  <a:schemeClr val="dk1"/>
                </a:solidFill>
                <a:latin typeface="Calibri"/>
                <a:ea typeface="Calibri"/>
                <a:cs typeface="Calibri"/>
                <a:sym typeface="Calibri"/>
              </a:defRPr>
            </a:lvl1pPr>
            <a:lvl2pPr indent="0" lvl="1" marL="0" marR="0" rtl="0" algn="l">
              <a:spcBef>
                <a:spcPts val="0"/>
              </a:spcBef>
              <a:buNone/>
              <a:defRPr b="0" i="0" sz="1400" u="none" cap="none" strike="noStrike">
                <a:solidFill>
                  <a:schemeClr val="dk1"/>
                </a:solidFill>
                <a:latin typeface="Calibri"/>
                <a:ea typeface="Calibri"/>
                <a:cs typeface="Calibri"/>
                <a:sym typeface="Calibri"/>
              </a:defRPr>
            </a:lvl2pPr>
            <a:lvl3pPr indent="0" lvl="2" marL="0" marR="0" rtl="0" algn="l">
              <a:spcBef>
                <a:spcPts val="0"/>
              </a:spcBef>
              <a:buNone/>
              <a:defRPr b="0" i="0" sz="1400" u="none" cap="none" strike="noStrike">
                <a:solidFill>
                  <a:schemeClr val="dk1"/>
                </a:solidFill>
                <a:latin typeface="Calibri"/>
                <a:ea typeface="Calibri"/>
                <a:cs typeface="Calibri"/>
                <a:sym typeface="Calibri"/>
              </a:defRPr>
            </a:lvl3pPr>
            <a:lvl4pPr indent="0" lvl="3" marL="0" marR="0" rtl="0" algn="l">
              <a:spcBef>
                <a:spcPts val="0"/>
              </a:spcBef>
              <a:buNone/>
              <a:defRPr b="0" i="0" sz="1400" u="none" cap="none" strike="noStrike">
                <a:solidFill>
                  <a:schemeClr val="dk1"/>
                </a:solidFill>
                <a:latin typeface="Calibri"/>
                <a:ea typeface="Calibri"/>
                <a:cs typeface="Calibri"/>
                <a:sym typeface="Calibri"/>
              </a:defRPr>
            </a:lvl4pPr>
            <a:lvl5pPr indent="0" lvl="4" marL="0" marR="0" rtl="0" algn="l">
              <a:spcBef>
                <a:spcPts val="0"/>
              </a:spcBef>
              <a:buNone/>
              <a:defRPr b="0" i="0" sz="1400" u="none" cap="none" strike="noStrike">
                <a:solidFill>
                  <a:schemeClr val="dk1"/>
                </a:solidFill>
                <a:latin typeface="Calibri"/>
                <a:ea typeface="Calibri"/>
                <a:cs typeface="Calibri"/>
                <a:sym typeface="Calibri"/>
              </a:defRPr>
            </a:lvl5pPr>
            <a:lvl6pPr indent="0" lvl="5" marL="0" marR="0" rtl="0" algn="l">
              <a:spcBef>
                <a:spcPts val="0"/>
              </a:spcBef>
              <a:buNone/>
              <a:defRPr b="0" i="0" sz="1400" u="none" cap="none" strike="noStrike">
                <a:solidFill>
                  <a:schemeClr val="dk1"/>
                </a:solidFill>
                <a:latin typeface="Calibri"/>
                <a:ea typeface="Calibri"/>
                <a:cs typeface="Calibri"/>
                <a:sym typeface="Calibri"/>
              </a:defRPr>
            </a:lvl6pPr>
            <a:lvl7pPr indent="0" lvl="6" marL="0" marR="0" rtl="0" algn="l">
              <a:spcBef>
                <a:spcPts val="0"/>
              </a:spcBef>
              <a:buNone/>
              <a:defRPr b="0" i="0" sz="1400" u="none" cap="none" strike="noStrike">
                <a:solidFill>
                  <a:schemeClr val="dk1"/>
                </a:solidFill>
                <a:latin typeface="Calibri"/>
                <a:ea typeface="Calibri"/>
                <a:cs typeface="Calibri"/>
                <a:sym typeface="Calibri"/>
              </a:defRPr>
            </a:lvl7pPr>
            <a:lvl8pPr indent="0" lvl="7" marL="0" marR="0" rtl="0" algn="l">
              <a:spcBef>
                <a:spcPts val="0"/>
              </a:spcBef>
              <a:buNone/>
              <a:defRPr b="0" i="0" sz="1400" u="none" cap="none" strike="noStrike">
                <a:solidFill>
                  <a:schemeClr val="dk1"/>
                </a:solidFill>
                <a:latin typeface="Calibri"/>
                <a:ea typeface="Calibri"/>
                <a:cs typeface="Calibri"/>
                <a:sym typeface="Calibri"/>
              </a:defRPr>
            </a:lvl8pPr>
            <a:lvl9pPr indent="0" lvl="8" marL="0" marR="0" rtl="0" algn="l">
              <a:spcBef>
                <a:spcPts val="0"/>
              </a:spcBef>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22" name="Google Shape;22;g1012afc7c2a_2_7"/>
          <p:cNvPicPr preferRelativeResize="0"/>
          <p:nvPr/>
        </p:nvPicPr>
        <p:blipFill rotWithShape="1">
          <a:blip r:embed="rId2">
            <a:alphaModFix amt="70000"/>
          </a:blip>
          <a:srcRect b="0" l="0" r="0" t="0"/>
          <a:stretch/>
        </p:blipFill>
        <p:spPr>
          <a:xfrm>
            <a:off x="10713950" y="6324600"/>
            <a:ext cx="873211" cy="3048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solidFill>
          <a:srgbClr val="36454F"/>
        </a:solidFill>
      </p:bgPr>
    </p:bg>
    <p:spTree>
      <p:nvGrpSpPr>
        <p:cNvPr id="23" name="Shape 23"/>
        <p:cNvGrpSpPr/>
        <p:nvPr/>
      </p:nvGrpSpPr>
      <p:grpSpPr>
        <a:xfrm>
          <a:off x="0" y="0"/>
          <a:ext cx="0" cy="0"/>
          <a:chOff x="0" y="0"/>
          <a:chExt cx="0" cy="0"/>
        </a:xfrm>
      </p:grpSpPr>
      <p:sp>
        <p:nvSpPr>
          <p:cNvPr id="24" name="Google Shape;24;g1012afc7c2a_2_12"/>
          <p:cNvSpPr txBox="1"/>
          <p:nvPr>
            <p:ph type="title"/>
          </p:nvPr>
        </p:nvSpPr>
        <p:spPr>
          <a:xfrm>
            <a:off x="609600" y="274638"/>
            <a:ext cx="10972800" cy="7923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4000"/>
              <a:buFont typeface="Calibri"/>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 name="Google Shape;25;g1012afc7c2a_2_12"/>
          <p:cNvSpPr txBox="1"/>
          <p:nvPr>
            <p:ph idx="1" type="body"/>
          </p:nvPr>
        </p:nvSpPr>
        <p:spPr>
          <a:xfrm>
            <a:off x="609600" y="1371601"/>
            <a:ext cx="10972800" cy="4724400"/>
          </a:xfrm>
          <a:prstGeom prst="rect">
            <a:avLst/>
          </a:prstGeom>
          <a:noFill/>
          <a:ln>
            <a:noFill/>
          </a:ln>
        </p:spPr>
        <p:txBody>
          <a:bodyPr anchorCtr="0" anchor="t" bIns="45700" lIns="91425" spcFirstLastPara="1" rIns="91425" wrap="square" tIns="45700">
            <a:normAutofit/>
          </a:bodyPr>
          <a:lstStyle>
            <a:lvl1pPr indent="-431800" lvl="0" marL="457200" rtl="0" algn="l">
              <a:spcBef>
                <a:spcPts val="640"/>
              </a:spcBef>
              <a:spcAft>
                <a:spcPts val="0"/>
              </a:spcAft>
              <a:buClr>
                <a:schemeClr val="lt1"/>
              </a:buClr>
              <a:buSzPts val="3200"/>
              <a:buChar char="&gt;"/>
              <a:defRPr>
                <a:solidFill>
                  <a:schemeClr val="lt1"/>
                </a:solidFill>
              </a:defRPr>
            </a:lvl1pPr>
            <a:lvl2pPr indent="-381000" lvl="1" marL="914400" rtl="0" algn="l">
              <a:spcBef>
                <a:spcPts val="480"/>
              </a:spcBef>
              <a:spcAft>
                <a:spcPts val="0"/>
              </a:spcAft>
              <a:buClr>
                <a:schemeClr val="lt1"/>
              </a:buClr>
              <a:buSzPts val="2400"/>
              <a:buChar char="▪"/>
              <a:defRPr>
                <a:solidFill>
                  <a:schemeClr val="lt1"/>
                </a:solidFill>
              </a:defRPr>
            </a:lvl2pPr>
            <a:lvl3pPr indent="-355600" lvl="2" marL="1371600" rtl="0" algn="l">
              <a:spcBef>
                <a:spcPts val="400"/>
              </a:spcBef>
              <a:spcAft>
                <a:spcPts val="0"/>
              </a:spcAft>
              <a:buClr>
                <a:schemeClr val="lt1"/>
              </a:buClr>
              <a:buSzPts val="2000"/>
              <a:buChar char="✔"/>
              <a:defRPr>
                <a:solidFill>
                  <a:schemeClr val="lt1"/>
                </a:solidFill>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6" name="Google Shape;26;g1012afc7c2a_2_12"/>
          <p:cNvSpPr txBox="1"/>
          <p:nvPr>
            <p:ph idx="12" type="sldNum"/>
          </p:nvPr>
        </p:nvSpPr>
        <p:spPr>
          <a:xfrm>
            <a:off x="609600" y="6400799"/>
            <a:ext cx="1219200" cy="4572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400" u="none" cap="none" strike="noStrike">
                <a:solidFill>
                  <a:srgbClr val="F2F2F2"/>
                </a:solidFill>
                <a:latin typeface="Calibri"/>
                <a:ea typeface="Calibri"/>
                <a:cs typeface="Calibri"/>
                <a:sym typeface="Calibri"/>
              </a:defRPr>
            </a:lvl1pPr>
            <a:lvl2pPr indent="0" lvl="1" marL="0" marR="0" rtl="0" algn="l">
              <a:spcBef>
                <a:spcPts val="0"/>
              </a:spcBef>
              <a:buNone/>
              <a:defRPr b="0" i="0" sz="1400" u="none" cap="none" strike="noStrike">
                <a:solidFill>
                  <a:srgbClr val="F2F2F2"/>
                </a:solidFill>
                <a:latin typeface="Calibri"/>
                <a:ea typeface="Calibri"/>
                <a:cs typeface="Calibri"/>
                <a:sym typeface="Calibri"/>
              </a:defRPr>
            </a:lvl2pPr>
            <a:lvl3pPr indent="0" lvl="2" marL="0" marR="0" rtl="0" algn="l">
              <a:spcBef>
                <a:spcPts val="0"/>
              </a:spcBef>
              <a:buNone/>
              <a:defRPr b="0" i="0" sz="1400" u="none" cap="none" strike="noStrike">
                <a:solidFill>
                  <a:srgbClr val="F2F2F2"/>
                </a:solidFill>
                <a:latin typeface="Calibri"/>
                <a:ea typeface="Calibri"/>
                <a:cs typeface="Calibri"/>
                <a:sym typeface="Calibri"/>
              </a:defRPr>
            </a:lvl3pPr>
            <a:lvl4pPr indent="0" lvl="3" marL="0" marR="0" rtl="0" algn="l">
              <a:spcBef>
                <a:spcPts val="0"/>
              </a:spcBef>
              <a:buNone/>
              <a:defRPr b="0" i="0" sz="1400" u="none" cap="none" strike="noStrike">
                <a:solidFill>
                  <a:srgbClr val="F2F2F2"/>
                </a:solidFill>
                <a:latin typeface="Calibri"/>
                <a:ea typeface="Calibri"/>
                <a:cs typeface="Calibri"/>
                <a:sym typeface="Calibri"/>
              </a:defRPr>
            </a:lvl4pPr>
            <a:lvl5pPr indent="0" lvl="4" marL="0" marR="0" rtl="0" algn="l">
              <a:spcBef>
                <a:spcPts val="0"/>
              </a:spcBef>
              <a:buNone/>
              <a:defRPr b="0" i="0" sz="1400" u="none" cap="none" strike="noStrike">
                <a:solidFill>
                  <a:srgbClr val="F2F2F2"/>
                </a:solidFill>
                <a:latin typeface="Calibri"/>
                <a:ea typeface="Calibri"/>
                <a:cs typeface="Calibri"/>
                <a:sym typeface="Calibri"/>
              </a:defRPr>
            </a:lvl5pPr>
            <a:lvl6pPr indent="0" lvl="5" marL="0" marR="0" rtl="0" algn="l">
              <a:spcBef>
                <a:spcPts val="0"/>
              </a:spcBef>
              <a:buNone/>
              <a:defRPr b="0" i="0" sz="1400" u="none" cap="none" strike="noStrike">
                <a:solidFill>
                  <a:srgbClr val="F2F2F2"/>
                </a:solidFill>
                <a:latin typeface="Calibri"/>
                <a:ea typeface="Calibri"/>
                <a:cs typeface="Calibri"/>
                <a:sym typeface="Calibri"/>
              </a:defRPr>
            </a:lvl6pPr>
            <a:lvl7pPr indent="0" lvl="6" marL="0" marR="0" rtl="0" algn="l">
              <a:spcBef>
                <a:spcPts val="0"/>
              </a:spcBef>
              <a:buNone/>
              <a:defRPr b="0" i="0" sz="1400" u="none" cap="none" strike="noStrike">
                <a:solidFill>
                  <a:srgbClr val="F2F2F2"/>
                </a:solidFill>
                <a:latin typeface="Calibri"/>
                <a:ea typeface="Calibri"/>
                <a:cs typeface="Calibri"/>
                <a:sym typeface="Calibri"/>
              </a:defRPr>
            </a:lvl7pPr>
            <a:lvl8pPr indent="0" lvl="7" marL="0" marR="0" rtl="0" algn="l">
              <a:spcBef>
                <a:spcPts val="0"/>
              </a:spcBef>
              <a:buNone/>
              <a:defRPr b="0" i="0" sz="1400" u="none" cap="none" strike="noStrike">
                <a:solidFill>
                  <a:srgbClr val="F2F2F2"/>
                </a:solidFill>
                <a:latin typeface="Calibri"/>
                <a:ea typeface="Calibri"/>
                <a:cs typeface="Calibri"/>
                <a:sym typeface="Calibri"/>
              </a:defRPr>
            </a:lvl8pPr>
            <a:lvl9pPr indent="0" lvl="8" marL="0" marR="0" rtl="0" algn="l">
              <a:spcBef>
                <a:spcPts val="0"/>
              </a:spcBef>
              <a:buNone/>
              <a:defRPr b="0" i="0" sz="1400" u="none" cap="none" strike="noStrike">
                <a:solidFill>
                  <a:srgbClr val="F2F2F2"/>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27" name="Google Shape;27;g1012afc7c2a_2_12"/>
          <p:cNvPicPr preferRelativeResize="0"/>
          <p:nvPr/>
        </p:nvPicPr>
        <p:blipFill rotWithShape="1">
          <a:blip r:embed="rId2">
            <a:alphaModFix/>
          </a:blip>
          <a:srcRect b="0" l="0" r="0" t="0"/>
          <a:stretch/>
        </p:blipFill>
        <p:spPr>
          <a:xfrm>
            <a:off x="10713720" y="6327647"/>
            <a:ext cx="872064" cy="33832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g1012afc7c2a_2_17"/>
          <p:cNvSpPr txBox="1"/>
          <p:nvPr>
            <p:ph type="title"/>
          </p:nvPr>
        </p:nvSpPr>
        <p:spPr>
          <a:xfrm>
            <a:off x="963084" y="4406901"/>
            <a:ext cx="10363200" cy="13620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dk1"/>
              </a:buClr>
              <a:buSzPts val="4000"/>
              <a:buFont typeface="Calibri"/>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 name="Google Shape;30;g1012afc7c2a_2_17"/>
          <p:cNvSpPr txBox="1"/>
          <p:nvPr>
            <p:ph idx="1" type="body"/>
          </p:nvPr>
        </p:nvSpPr>
        <p:spPr>
          <a:xfrm>
            <a:off x="963084" y="2906713"/>
            <a:ext cx="10363200" cy="1500300"/>
          </a:xfrm>
          <a:prstGeom prst="rect">
            <a:avLst/>
          </a:prstGeom>
          <a:noFill/>
          <a:ln>
            <a:noFill/>
          </a:ln>
        </p:spPr>
        <p:txBody>
          <a:bodyPr anchorCtr="0" anchor="b" bIns="45700" lIns="91425" spcFirstLastPara="1" rIns="91425" wrap="square" tIns="45700">
            <a:norm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31" name="Google Shape;31;g1012afc7c2a_2_17"/>
          <p:cNvSpPr txBox="1"/>
          <p:nvPr>
            <p:ph idx="12" type="sldNum"/>
          </p:nvPr>
        </p:nvSpPr>
        <p:spPr>
          <a:xfrm>
            <a:off x="762000" y="6400800"/>
            <a:ext cx="1219200" cy="4572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400" u="none" cap="none" strike="noStrike">
                <a:solidFill>
                  <a:schemeClr val="dk1"/>
                </a:solidFill>
                <a:latin typeface="Calibri"/>
                <a:ea typeface="Calibri"/>
                <a:cs typeface="Calibri"/>
                <a:sym typeface="Calibri"/>
              </a:defRPr>
            </a:lvl1pPr>
            <a:lvl2pPr indent="0" lvl="1" marL="0" marR="0" rtl="0" algn="l">
              <a:spcBef>
                <a:spcPts val="0"/>
              </a:spcBef>
              <a:buNone/>
              <a:defRPr b="0" i="0" sz="1400" u="none" cap="none" strike="noStrike">
                <a:solidFill>
                  <a:schemeClr val="dk1"/>
                </a:solidFill>
                <a:latin typeface="Calibri"/>
                <a:ea typeface="Calibri"/>
                <a:cs typeface="Calibri"/>
                <a:sym typeface="Calibri"/>
              </a:defRPr>
            </a:lvl2pPr>
            <a:lvl3pPr indent="0" lvl="2" marL="0" marR="0" rtl="0" algn="l">
              <a:spcBef>
                <a:spcPts val="0"/>
              </a:spcBef>
              <a:buNone/>
              <a:defRPr b="0" i="0" sz="1400" u="none" cap="none" strike="noStrike">
                <a:solidFill>
                  <a:schemeClr val="dk1"/>
                </a:solidFill>
                <a:latin typeface="Calibri"/>
                <a:ea typeface="Calibri"/>
                <a:cs typeface="Calibri"/>
                <a:sym typeface="Calibri"/>
              </a:defRPr>
            </a:lvl3pPr>
            <a:lvl4pPr indent="0" lvl="3" marL="0" marR="0" rtl="0" algn="l">
              <a:spcBef>
                <a:spcPts val="0"/>
              </a:spcBef>
              <a:buNone/>
              <a:defRPr b="0" i="0" sz="1400" u="none" cap="none" strike="noStrike">
                <a:solidFill>
                  <a:schemeClr val="dk1"/>
                </a:solidFill>
                <a:latin typeface="Calibri"/>
                <a:ea typeface="Calibri"/>
                <a:cs typeface="Calibri"/>
                <a:sym typeface="Calibri"/>
              </a:defRPr>
            </a:lvl4pPr>
            <a:lvl5pPr indent="0" lvl="4" marL="0" marR="0" rtl="0" algn="l">
              <a:spcBef>
                <a:spcPts val="0"/>
              </a:spcBef>
              <a:buNone/>
              <a:defRPr b="0" i="0" sz="1400" u="none" cap="none" strike="noStrike">
                <a:solidFill>
                  <a:schemeClr val="dk1"/>
                </a:solidFill>
                <a:latin typeface="Calibri"/>
                <a:ea typeface="Calibri"/>
                <a:cs typeface="Calibri"/>
                <a:sym typeface="Calibri"/>
              </a:defRPr>
            </a:lvl5pPr>
            <a:lvl6pPr indent="0" lvl="5" marL="0" marR="0" rtl="0" algn="l">
              <a:spcBef>
                <a:spcPts val="0"/>
              </a:spcBef>
              <a:buNone/>
              <a:defRPr b="0" i="0" sz="1400" u="none" cap="none" strike="noStrike">
                <a:solidFill>
                  <a:schemeClr val="dk1"/>
                </a:solidFill>
                <a:latin typeface="Calibri"/>
                <a:ea typeface="Calibri"/>
                <a:cs typeface="Calibri"/>
                <a:sym typeface="Calibri"/>
              </a:defRPr>
            </a:lvl6pPr>
            <a:lvl7pPr indent="0" lvl="6" marL="0" marR="0" rtl="0" algn="l">
              <a:spcBef>
                <a:spcPts val="0"/>
              </a:spcBef>
              <a:buNone/>
              <a:defRPr b="0" i="0" sz="1400" u="none" cap="none" strike="noStrike">
                <a:solidFill>
                  <a:schemeClr val="dk1"/>
                </a:solidFill>
                <a:latin typeface="Calibri"/>
                <a:ea typeface="Calibri"/>
                <a:cs typeface="Calibri"/>
                <a:sym typeface="Calibri"/>
              </a:defRPr>
            </a:lvl7pPr>
            <a:lvl8pPr indent="0" lvl="7" marL="0" marR="0" rtl="0" algn="l">
              <a:spcBef>
                <a:spcPts val="0"/>
              </a:spcBef>
              <a:buNone/>
              <a:defRPr b="0" i="0" sz="1400" u="none" cap="none" strike="noStrike">
                <a:solidFill>
                  <a:schemeClr val="dk1"/>
                </a:solidFill>
                <a:latin typeface="Calibri"/>
                <a:ea typeface="Calibri"/>
                <a:cs typeface="Calibri"/>
                <a:sym typeface="Calibri"/>
              </a:defRPr>
            </a:lvl8pPr>
            <a:lvl9pPr indent="0" lvl="8" marL="0" marR="0" rtl="0" algn="l">
              <a:spcBef>
                <a:spcPts val="0"/>
              </a:spcBef>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32" name="Google Shape;32;g1012afc7c2a_2_17"/>
          <p:cNvPicPr preferRelativeResize="0"/>
          <p:nvPr/>
        </p:nvPicPr>
        <p:blipFill rotWithShape="1">
          <a:blip r:embed="rId2">
            <a:alphaModFix amt="70000"/>
          </a:blip>
          <a:srcRect b="0" l="0" r="0" t="0"/>
          <a:stretch/>
        </p:blipFill>
        <p:spPr>
          <a:xfrm>
            <a:off x="10713950" y="6324600"/>
            <a:ext cx="873211" cy="3048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33" name="Shape 33"/>
        <p:cNvGrpSpPr/>
        <p:nvPr/>
      </p:nvGrpSpPr>
      <p:grpSpPr>
        <a:xfrm>
          <a:off x="0" y="0"/>
          <a:ext cx="0" cy="0"/>
          <a:chOff x="0" y="0"/>
          <a:chExt cx="0" cy="0"/>
        </a:xfrm>
      </p:grpSpPr>
      <p:sp>
        <p:nvSpPr>
          <p:cNvPr id="34" name="Google Shape;34;g1012afc7c2a_2_22"/>
          <p:cNvSpPr/>
          <p:nvPr/>
        </p:nvSpPr>
        <p:spPr>
          <a:xfrm>
            <a:off x="0" y="-1"/>
            <a:ext cx="12192000" cy="5943600"/>
          </a:xfrm>
          <a:prstGeom prst="rect">
            <a:avLst/>
          </a:prstGeom>
          <a:solidFill>
            <a:srgbClr val="008EC0"/>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35" name="Google Shape;35;g1012afc7c2a_2_22"/>
          <p:cNvSpPr txBox="1"/>
          <p:nvPr>
            <p:ph type="title"/>
          </p:nvPr>
        </p:nvSpPr>
        <p:spPr>
          <a:xfrm>
            <a:off x="963084" y="3505200"/>
            <a:ext cx="10363200" cy="13620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lt1"/>
              </a:buClr>
              <a:buSzPts val="4000"/>
              <a:buFont typeface="Calibri"/>
              <a:buNone/>
              <a:defRPr b="1" sz="4000" cap="none">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 name="Google Shape;36;g1012afc7c2a_2_22"/>
          <p:cNvSpPr txBox="1"/>
          <p:nvPr>
            <p:ph idx="12" type="sldNum"/>
          </p:nvPr>
        </p:nvSpPr>
        <p:spPr>
          <a:xfrm>
            <a:off x="685800" y="6400799"/>
            <a:ext cx="1219200" cy="4572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400" u="none" cap="none" strike="noStrike">
                <a:solidFill>
                  <a:schemeClr val="dk1"/>
                </a:solidFill>
                <a:latin typeface="Calibri"/>
                <a:ea typeface="Calibri"/>
                <a:cs typeface="Calibri"/>
                <a:sym typeface="Calibri"/>
              </a:defRPr>
            </a:lvl1pPr>
            <a:lvl2pPr indent="0" lvl="1" marL="0" marR="0" rtl="0" algn="l">
              <a:spcBef>
                <a:spcPts val="0"/>
              </a:spcBef>
              <a:buNone/>
              <a:defRPr b="0" i="0" sz="1400" u="none" cap="none" strike="noStrike">
                <a:solidFill>
                  <a:schemeClr val="dk1"/>
                </a:solidFill>
                <a:latin typeface="Calibri"/>
                <a:ea typeface="Calibri"/>
                <a:cs typeface="Calibri"/>
                <a:sym typeface="Calibri"/>
              </a:defRPr>
            </a:lvl2pPr>
            <a:lvl3pPr indent="0" lvl="2" marL="0" marR="0" rtl="0" algn="l">
              <a:spcBef>
                <a:spcPts val="0"/>
              </a:spcBef>
              <a:buNone/>
              <a:defRPr b="0" i="0" sz="1400" u="none" cap="none" strike="noStrike">
                <a:solidFill>
                  <a:schemeClr val="dk1"/>
                </a:solidFill>
                <a:latin typeface="Calibri"/>
                <a:ea typeface="Calibri"/>
                <a:cs typeface="Calibri"/>
                <a:sym typeface="Calibri"/>
              </a:defRPr>
            </a:lvl3pPr>
            <a:lvl4pPr indent="0" lvl="3" marL="0" marR="0" rtl="0" algn="l">
              <a:spcBef>
                <a:spcPts val="0"/>
              </a:spcBef>
              <a:buNone/>
              <a:defRPr b="0" i="0" sz="1400" u="none" cap="none" strike="noStrike">
                <a:solidFill>
                  <a:schemeClr val="dk1"/>
                </a:solidFill>
                <a:latin typeface="Calibri"/>
                <a:ea typeface="Calibri"/>
                <a:cs typeface="Calibri"/>
                <a:sym typeface="Calibri"/>
              </a:defRPr>
            </a:lvl4pPr>
            <a:lvl5pPr indent="0" lvl="4" marL="0" marR="0" rtl="0" algn="l">
              <a:spcBef>
                <a:spcPts val="0"/>
              </a:spcBef>
              <a:buNone/>
              <a:defRPr b="0" i="0" sz="1400" u="none" cap="none" strike="noStrike">
                <a:solidFill>
                  <a:schemeClr val="dk1"/>
                </a:solidFill>
                <a:latin typeface="Calibri"/>
                <a:ea typeface="Calibri"/>
                <a:cs typeface="Calibri"/>
                <a:sym typeface="Calibri"/>
              </a:defRPr>
            </a:lvl5pPr>
            <a:lvl6pPr indent="0" lvl="5" marL="0" marR="0" rtl="0" algn="l">
              <a:spcBef>
                <a:spcPts val="0"/>
              </a:spcBef>
              <a:buNone/>
              <a:defRPr b="0" i="0" sz="1400" u="none" cap="none" strike="noStrike">
                <a:solidFill>
                  <a:schemeClr val="dk1"/>
                </a:solidFill>
                <a:latin typeface="Calibri"/>
                <a:ea typeface="Calibri"/>
                <a:cs typeface="Calibri"/>
                <a:sym typeface="Calibri"/>
              </a:defRPr>
            </a:lvl6pPr>
            <a:lvl7pPr indent="0" lvl="6" marL="0" marR="0" rtl="0" algn="l">
              <a:spcBef>
                <a:spcPts val="0"/>
              </a:spcBef>
              <a:buNone/>
              <a:defRPr b="0" i="0" sz="1400" u="none" cap="none" strike="noStrike">
                <a:solidFill>
                  <a:schemeClr val="dk1"/>
                </a:solidFill>
                <a:latin typeface="Calibri"/>
                <a:ea typeface="Calibri"/>
                <a:cs typeface="Calibri"/>
                <a:sym typeface="Calibri"/>
              </a:defRPr>
            </a:lvl7pPr>
            <a:lvl8pPr indent="0" lvl="7" marL="0" marR="0" rtl="0" algn="l">
              <a:spcBef>
                <a:spcPts val="0"/>
              </a:spcBef>
              <a:buNone/>
              <a:defRPr b="0" i="0" sz="1400" u="none" cap="none" strike="noStrike">
                <a:solidFill>
                  <a:schemeClr val="dk1"/>
                </a:solidFill>
                <a:latin typeface="Calibri"/>
                <a:ea typeface="Calibri"/>
                <a:cs typeface="Calibri"/>
                <a:sym typeface="Calibri"/>
              </a:defRPr>
            </a:lvl8pPr>
            <a:lvl9pPr indent="0" lvl="8" marL="0" marR="0" rtl="0" algn="l">
              <a:spcBef>
                <a:spcPts val="0"/>
              </a:spcBef>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37" name="Google Shape;37;g1012afc7c2a_2_22"/>
          <p:cNvPicPr preferRelativeResize="0"/>
          <p:nvPr/>
        </p:nvPicPr>
        <p:blipFill rotWithShape="1">
          <a:blip r:embed="rId2">
            <a:alphaModFix amt="70000"/>
          </a:blip>
          <a:srcRect b="0" l="0" r="0" t="0"/>
          <a:stretch/>
        </p:blipFill>
        <p:spPr>
          <a:xfrm>
            <a:off x="10713950" y="6324600"/>
            <a:ext cx="873211" cy="3048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bg>
      <p:bgPr>
        <a:solidFill>
          <a:srgbClr val="36454F"/>
        </a:solidFill>
      </p:bgPr>
    </p:bg>
    <p:spTree>
      <p:nvGrpSpPr>
        <p:cNvPr id="38" name="Shape 38"/>
        <p:cNvGrpSpPr/>
        <p:nvPr/>
      </p:nvGrpSpPr>
      <p:grpSpPr>
        <a:xfrm>
          <a:off x="0" y="0"/>
          <a:ext cx="0" cy="0"/>
          <a:chOff x="0" y="0"/>
          <a:chExt cx="0" cy="0"/>
        </a:xfrm>
      </p:grpSpPr>
      <p:sp>
        <p:nvSpPr>
          <p:cNvPr id="39" name="Google Shape;39;g1012afc7c2a_2_27"/>
          <p:cNvSpPr txBox="1"/>
          <p:nvPr>
            <p:ph idx="12" type="sldNum"/>
          </p:nvPr>
        </p:nvSpPr>
        <p:spPr>
          <a:xfrm>
            <a:off x="609600" y="6400799"/>
            <a:ext cx="1219200" cy="4572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400" u="none" cap="none" strike="noStrike">
                <a:solidFill>
                  <a:srgbClr val="F2F2F2"/>
                </a:solidFill>
                <a:latin typeface="Calibri"/>
                <a:ea typeface="Calibri"/>
                <a:cs typeface="Calibri"/>
                <a:sym typeface="Calibri"/>
              </a:defRPr>
            </a:lvl1pPr>
            <a:lvl2pPr indent="0" lvl="1" marL="0" marR="0" rtl="0" algn="l">
              <a:spcBef>
                <a:spcPts val="0"/>
              </a:spcBef>
              <a:buNone/>
              <a:defRPr b="0" i="0" sz="1400" u="none" cap="none" strike="noStrike">
                <a:solidFill>
                  <a:srgbClr val="F2F2F2"/>
                </a:solidFill>
                <a:latin typeface="Calibri"/>
                <a:ea typeface="Calibri"/>
                <a:cs typeface="Calibri"/>
                <a:sym typeface="Calibri"/>
              </a:defRPr>
            </a:lvl2pPr>
            <a:lvl3pPr indent="0" lvl="2" marL="0" marR="0" rtl="0" algn="l">
              <a:spcBef>
                <a:spcPts val="0"/>
              </a:spcBef>
              <a:buNone/>
              <a:defRPr b="0" i="0" sz="1400" u="none" cap="none" strike="noStrike">
                <a:solidFill>
                  <a:srgbClr val="F2F2F2"/>
                </a:solidFill>
                <a:latin typeface="Calibri"/>
                <a:ea typeface="Calibri"/>
                <a:cs typeface="Calibri"/>
                <a:sym typeface="Calibri"/>
              </a:defRPr>
            </a:lvl3pPr>
            <a:lvl4pPr indent="0" lvl="3" marL="0" marR="0" rtl="0" algn="l">
              <a:spcBef>
                <a:spcPts val="0"/>
              </a:spcBef>
              <a:buNone/>
              <a:defRPr b="0" i="0" sz="1400" u="none" cap="none" strike="noStrike">
                <a:solidFill>
                  <a:srgbClr val="F2F2F2"/>
                </a:solidFill>
                <a:latin typeface="Calibri"/>
                <a:ea typeface="Calibri"/>
                <a:cs typeface="Calibri"/>
                <a:sym typeface="Calibri"/>
              </a:defRPr>
            </a:lvl4pPr>
            <a:lvl5pPr indent="0" lvl="4" marL="0" marR="0" rtl="0" algn="l">
              <a:spcBef>
                <a:spcPts val="0"/>
              </a:spcBef>
              <a:buNone/>
              <a:defRPr b="0" i="0" sz="1400" u="none" cap="none" strike="noStrike">
                <a:solidFill>
                  <a:srgbClr val="F2F2F2"/>
                </a:solidFill>
                <a:latin typeface="Calibri"/>
                <a:ea typeface="Calibri"/>
                <a:cs typeface="Calibri"/>
                <a:sym typeface="Calibri"/>
              </a:defRPr>
            </a:lvl5pPr>
            <a:lvl6pPr indent="0" lvl="5" marL="0" marR="0" rtl="0" algn="l">
              <a:spcBef>
                <a:spcPts val="0"/>
              </a:spcBef>
              <a:buNone/>
              <a:defRPr b="0" i="0" sz="1400" u="none" cap="none" strike="noStrike">
                <a:solidFill>
                  <a:srgbClr val="F2F2F2"/>
                </a:solidFill>
                <a:latin typeface="Calibri"/>
                <a:ea typeface="Calibri"/>
                <a:cs typeface="Calibri"/>
                <a:sym typeface="Calibri"/>
              </a:defRPr>
            </a:lvl6pPr>
            <a:lvl7pPr indent="0" lvl="6" marL="0" marR="0" rtl="0" algn="l">
              <a:spcBef>
                <a:spcPts val="0"/>
              </a:spcBef>
              <a:buNone/>
              <a:defRPr b="0" i="0" sz="1400" u="none" cap="none" strike="noStrike">
                <a:solidFill>
                  <a:srgbClr val="F2F2F2"/>
                </a:solidFill>
                <a:latin typeface="Calibri"/>
                <a:ea typeface="Calibri"/>
                <a:cs typeface="Calibri"/>
                <a:sym typeface="Calibri"/>
              </a:defRPr>
            </a:lvl7pPr>
            <a:lvl8pPr indent="0" lvl="7" marL="0" marR="0" rtl="0" algn="l">
              <a:spcBef>
                <a:spcPts val="0"/>
              </a:spcBef>
              <a:buNone/>
              <a:defRPr b="0" i="0" sz="1400" u="none" cap="none" strike="noStrike">
                <a:solidFill>
                  <a:srgbClr val="F2F2F2"/>
                </a:solidFill>
                <a:latin typeface="Calibri"/>
                <a:ea typeface="Calibri"/>
                <a:cs typeface="Calibri"/>
                <a:sym typeface="Calibri"/>
              </a:defRPr>
            </a:lvl8pPr>
            <a:lvl9pPr indent="0" lvl="8" marL="0" marR="0" rtl="0" algn="l">
              <a:spcBef>
                <a:spcPts val="0"/>
              </a:spcBef>
              <a:buNone/>
              <a:defRPr b="0" i="0" sz="1400" u="none" cap="none" strike="noStrike">
                <a:solidFill>
                  <a:srgbClr val="F2F2F2"/>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40" name="Google Shape;40;g1012afc7c2a_2_27"/>
          <p:cNvPicPr preferRelativeResize="0"/>
          <p:nvPr/>
        </p:nvPicPr>
        <p:blipFill rotWithShape="1">
          <a:blip r:embed="rId2">
            <a:alphaModFix/>
          </a:blip>
          <a:srcRect b="0" l="0" r="0" t="0"/>
          <a:stretch/>
        </p:blipFill>
        <p:spPr>
          <a:xfrm>
            <a:off x="10713720" y="6327647"/>
            <a:ext cx="872064" cy="338328"/>
          </a:xfrm>
          <a:prstGeom prst="rect">
            <a:avLst/>
          </a:prstGeom>
          <a:noFill/>
          <a:ln>
            <a:noFill/>
          </a:ln>
        </p:spPr>
      </p:pic>
      <p:sp>
        <p:nvSpPr>
          <p:cNvPr id="41" name="Google Shape;41;g1012afc7c2a_2_27"/>
          <p:cNvSpPr/>
          <p:nvPr/>
        </p:nvSpPr>
        <p:spPr>
          <a:xfrm>
            <a:off x="0" y="-1"/>
            <a:ext cx="12192000" cy="5943600"/>
          </a:xfrm>
          <a:prstGeom prst="rect">
            <a:avLst/>
          </a:prstGeom>
          <a:solidFill>
            <a:srgbClr val="008EC0"/>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42" name="Google Shape;42;g1012afc7c2a_2_27"/>
          <p:cNvSpPr txBox="1"/>
          <p:nvPr>
            <p:ph type="title"/>
          </p:nvPr>
        </p:nvSpPr>
        <p:spPr>
          <a:xfrm>
            <a:off x="963084" y="3505200"/>
            <a:ext cx="10363200" cy="13620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lt1"/>
              </a:buClr>
              <a:buSzPts val="4000"/>
              <a:buFont typeface="Calibri"/>
              <a:buNone/>
              <a:defRPr b="1" sz="4000" cap="none">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g1012afc7c2a_2_32"/>
          <p:cNvSpPr txBox="1"/>
          <p:nvPr>
            <p:ph type="title"/>
          </p:nvPr>
        </p:nvSpPr>
        <p:spPr>
          <a:xfrm>
            <a:off x="609600" y="274638"/>
            <a:ext cx="10972800" cy="7923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5" name="Google Shape;45;g1012afc7c2a_2_32"/>
          <p:cNvSpPr txBox="1"/>
          <p:nvPr>
            <p:ph idx="1" type="body"/>
          </p:nvPr>
        </p:nvSpPr>
        <p:spPr>
          <a:xfrm>
            <a:off x="609600" y="1371601"/>
            <a:ext cx="5384700" cy="44958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gt;"/>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46" name="Google Shape;46;g1012afc7c2a_2_32"/>
          <p:cNvSpPr txBox="1"/>
          <p:nvPr>
            <p:ph idx="2" type="body"/>
          </p:nvPr>
        </p:nvSpPr>
        <p:spPr>
          <a:xfrm>
            <a:off x="6197600" y="1371601"/>
            <a:ext cx="5384700" cy="44958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gt;"/>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47" name="Google Shape;47;g1012afc7c2a_2_32"/>
          <p:cNvSpPr txBox="1"/>
          <p:nvPr>
            <p:ph idx="12" type="sldNum"/>
          </p:nvPr>
        </p:nvSpPr>
        <p:spPr>
          <a:xfrm>
            <a:off x="609600" y="6400800"/>
            <a:ext cx="1219200" cy="4572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400" u="none" cap="none" strike="noStrike">
                <a:solidFill>
                  <a:schemeClr val="dk1"/>
                </a:solidFill>
                <a:latin typeface="Calibri"/>
                <a:ea typeface="Calibri"/>
                <a:cs typeface="Calibri"/>
                <a:sym typeface="Calibri"/>
              </a:defRPr>
            </a:lvl1pPr>
            <a:lvl2pPr indent="0" lvl="1" marL="0" marR="0" rtl="0" algn="l">
              <a:spcBef>
                <a:spcPts val="0"/>
              </a:spcBef>
              <a:buNone/>
              <a:defRPr b="0" i="0" sz="1400" u="none" cap="none" strike="noStrike">
                <a:solidFill>
                  <a:schemeClr val="dk1"/>
                </a:solidFill>
                <a:latin typeface="Calibri"/>
                <a:ea typeface="Calibri"/>
                <a:cs typeface="Calibri"/>
                <a:sym typeface="Calibri"/>
              </a:defRPr>
            </a:lvl2pPr>
            <a:lvl3pPr indent="0" lvl="2" marL="0" marR="0" rtl="0" algn="l">
              <a:spcBef>
                <a:spcPts val="0"/>
              </a:spcBef>
              <a:buNone/>
              <a:defRPr b="0" i="0" sz="1400" u="none" cap="none" strike="noStrike">
                <a:solidFill>
                  <a:schemeClr val="dk1"/>
                </a:solidFill>
                <a:latin typeface="Calibri"/>
                <a:ea typeface="Calibri"/>
                <a:cs typeface="Calibri"/>
                <a:sym typeface="Calibri"/>
              </a:defRPr>
            </a:lvl3pPr>
            <a:lvl4pPr indent="0" lvl="3" marL="0" marR="0" rtl="0" algn="l">
              <a:spcBef>
                <a:spcPts val="0"/>
              </a:spcBef>
              <a:buNone/>
              <a:defRPr b="0" i="0" sz="1400" u="none" cap="none" strike="noStrike">
                <a:solidFill>
                  <a:schemeClr val="dk1"/>
                </a:solidFill>
                <a:latin typeface="Calibri"/>
                <a:ea typeface="Calibri"/>
                <a:cs typeface="Calibri"/>
                <a:sym typeface="Calibri"/>
              </a:defRPr>
            </a:lvl4pPr>
            <a:lvl5pPr indent="0" lvl="4" marL="0" marR="0" rtl="0" algn="l">
              <a:spcBef>
                <a:spcPts val="0"/>
              </a:spcBef>
              <a:buNone/>
              <a:defRPr b="0" i="0" sz="1400" u="none" cap="none" strike="noStrike">
                <a:solidFill>
                  <a:schemeClr val="dk1"/>
                </a:solidFill>
                <a:latin typeface="Calibri"/>
                <a:ea typeface="Calibri"/>
                <a:cs typeface="Calibri"/>
                <a:sym typeface="Calibri"/>
              </a:defRPr>
            </a:lvl5pPr>
            <a:lvl6pPr indent="0" lvl="5" marL="0" marR="0" rtl="0" algn="l">
              <a:spcBef>
                <a:spcPts val="0"/>
              </a:spcBef>
              <a:buNone/>
              <a:defRPr b="0" i="0" sz="1400" u="none" cap="none" strike="noStrike">
                <a:solidFill>
                  <a:schemeClr val="dk1"/>
                </a:solidFill>
                <a:latin typeface="Calibri"/>
                <a:ea typeface="Calibri"/>
                <a:cs typeface="Calibri"/>
                <a:sym typeface="Calibri"/>
              </a:defRPr>
            </a:lvl6pPr>
            <a:lvl7pPr indent="0" lvl="6" marL="0" marR="0" rtl="0" algn="l">
              <a:spcBef>
                <a:spcPts val="0"/>
              </a:spcBef>
              <a:buNone/>
              <a:defRPr b="0" i="0" sz="1400" u="none" cap="none" strike="noStrike">
                <a:solidFill>
                  <a:schemeClr val="dk1"/>
                </a:solidFill>
                <a:latin typeface="Calibri"/>
                <a:ea typeface="Calibri"/>
                <a:cs typeface="Calibri"/>
                <a:sym typeface="Calibri"/>
              </a:defRPr>
            </a:lvl7pPr>
            <a:lvl8pPr indent="0" lvl="7" marL="0" marR="0" rtl="0" algn="l">
              <a:spcBef>
                <a:spcPts val="0"/>
              </a:spcBef>
              <a:buNone/>
              <a:defRPr b="0" i="0" sz="1400" u="none" cap="none" strike="noStrike">
                <a:solidFill>
                  <a:schemeClr val="dk1"/>
                </a:solidFill>
                <a:latin typeface="Calibri"/>
                <a:ea typeface="Calibri"/>
                <a:cs typeface="Calibri"/>
                <a:sym typeface="Calibri"/>
              </a:defRPr>
            </a:lvl8pPr>
            <a:lvl9pPr indent="0" lvl="8" marL="0" marR="0" rtl="0" algn="l">
              <a:spcBef>
                <a:spcPts val="0"/>
              </a:spcBef>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48" name="Google Shape;48;g1012afc7c2a_2_32"/>
          <p:cNvPicPr preferRelativeResize="0"/>
          <p:nvPr/>
        </p:nvPicPr>
        <p:blipFill rotWithShape="1">
          <a:blip r:embed="rId2">
            <a:alphaModFix amt="70000"/>
          </a:blip>
          <a:srcRect b="0" l="0" r="0" t="0"/>
          <a:stretch/>
        </p:blipFill>
        <p:spPr>
          <a:xfrm>
            <a:off x="10713950" y="6324600"/>
            <a:ext cx="873211" cy="3048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bg>
      <p:bgPr>
        <a:solidFill>
          <a:srgbClr val="36454F"/>
        </a:solidFill>
      </p:bgPr>
    </p:bg>
    <p:spTree>
      <p:nvGrpSpPr>
        <p:cNvPr id="49" name="Shape 49"/>
        <p:cNvGrpSpPr/>
        <p:nvPr/>
      </p:nvGrpSpPr>
      <p:grpSpPr>
        <a:xfrm>
          <a:off x="0" y="0"/>
          <a:ext cx="0" cy="0"/>
          <a:chOff x="0" y="0"/>
          <a:chExt cx="0" cy="0"/>
        </a:xfrm>
      </p:grpSpPr>
      <p:sp>
        <p:nvSpPr>
          <p:cNvPr id="50" name="Google Shape;50;g1012afc7c2a_2_38"/>
          <p:cNvSpPr txBox="1"/>
          <p:nvPr>
            <p:ph type="title"/>
          </p:nvPr>
        </p:nvSpPr>
        <p:spPr>
          <a:xfrm>
            <a:off x="609600" y="274638"/>
            <a:ext cx="10972800" cy="7923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4000"/>
              <a:buFont typeface="Calibri"/>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1" name="Google Shape;51;g1012afc7c2a_2_38"/>
          <p:cNvSpPr txBox="1"/>
          <p:nvPr>
            <p:ph idx="1" type="body"/>
          </p:nvPr>
        </p:nvSpPr>
        <p:spPr>
          <a:xfrm>
            <a:off x="609600" y="1371601"/>
            <a:ext cx="5384700" cy="44958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lt1"/>
              </a:buClr>
              <a:buSzPts val="2800"/>
              <a:buChar char="&gt;"/>
              <a:defRPr sz="2800">
                <a:solidFill>
                  <a:schemeClr val="lt1"/>
                </a:solidFill>
              </a:defRPr>
            </a:lvl1pPr>
            <a:lvl2pPr indent="-381000" lvl="1" marL="914400" rtl="0" algn="l">
              <a:spcBef>
                <a:spcPts val="480"/>
              </a:spcBef>
              <a:spcAft>
                <a:spcPts val="0"/>
              </a:spcAft>
              <a:buClr>
                <a:schemeClr val="lt1"/>
              </a:buClr>
              <a:buSzPts val="2400"/>
              <a:buChar char="▪"/>
              <a:defRPr sz="2400">
                <a:solidFill>
                  <a:schemeClr val="lt1"/>
                </a:solidFill>
              </a:defRPr>
            </a:lvl2pPr>
            <a:lvl3pPr indent="-355600" lvl="2" marL="1371600" rtl="0" algn="l">
              <a:spcBef>
                <a:spcPts val="400"/>
              </a:spcBef>
              <a:spcAft>
                <a:spcPts val="0"/>
              </a:spcAft>
              <a:buClr>
                <a:schemeClr val="lt1"/>
              </a:buClr>
              <a:buSzPts val="2000"/>
              <a:buChar char="✔"/>
              <a:defRPr sz="2000">
                <a:solidFill>
                  <a:schemeClr val="lt1"/>
                </a:solidFill>
              </a:defRPr>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52" name="Google Shape;52;g1012afc7c2a_2_38"/>
          <p:cNvSpPr txBox="1"/>
          <p:nvPr>
            <p:ph idx="2" type="body"/>
          </p:nvPr>
        </p:nvSpPr>
        <p:spPr>
          <a:xfrm>
            <a:off x="6197600" y="1371601"/>
            <a:ext cx="5384700" cy="44958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lt1"/>
              </a:buClr>
              <a:buSzPts val="2800"/>
              <a:buChar char="&gt;"/>
              <a:defRPr sz="2800">
                <a:solidFill>
                  <a:schemeClr val="lt1"/>
                </a:solidFill>
              </a:defRPr>
            </a:lvl1pPr>
            <a:lvl2pPr indent="-381000" lvl="1" marL="914400" rtl="0" algn="l">
              <a:spcBef>
                <a:spcPts val="480"/>
              </a:spcBef>
              <a:spcAft>
                <a:spcPts val="0"/>
              </a:spcAft>
              <a:buClr>
                <a:schemeClr val="lt1"/>
              </a:buClr>
              <a:buSzPts val="2400"/>
              <a:buChar char="▪"/>
              <a:defRPr sz="2400">
                <a:solidFill>
                  <a:schemeClr val="lt1"/>
                </a:solidFill>
              </a:defRPr>
            </a:lvl2pPr>
            <a:lvl3pPr indent="-355600" lvl="2" marL="1371600" rtl="0" algn="l">
              <a:spcBef>
                <a:spcPts val="400"/>
              </a:spcBef>
              <a:spcAft>
                <a:spcPts val="0"/>
              </a:spcAft>
              <a:buClr>
                <a:schemeClr val="lt1"/>
              </a:buClr>
              <a:buSzPts val="2000"/>
              <a:buChar char="✔"/>
              <a:defRPr sz="2000">
                <a:solidFill>
                  <a:schemeClr val="lt1"/>
                </a:solidFill>
              </a:defRPr>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53" name="Google Shape;53;g1012afc7c2a_2_38"/>
          <p:cNvSpPr txBox="1"/>
          <p:nvPr>
            <p:ph idx="12" type="sldNum"/>
          </p:nvPr>
        </p:nvSpPr>
        <p:spPr>
          <a:xfrm>
            <a:off x="609600" y="6400799"/>
            <a:ext cx="1219200" cy="4572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400" u="none" cap="none" strike="noStrike">
                <a:solidFill>
                  <a:srgbClr val="F2F2F2"/>
                </a:solidFill>
                <a:latin typeface="Calibri"/>
                <a:ea typeface="Calibri"/>
                <a:cs typeface="Calibri"/>
                <a:sym typeface="Calibri"/>
              </a:defRPr>
            </a:lvl1pPr>
            <a:lvl2pPr indent="0" lvl="1" marL="0" marR="0" rtl="0" algn="l">
              <a:spcBef>
                <a:spcPts val="0"/>
              </a:spcBef>
              <a:buNone/>
              <a:defRPr b="0" i="0" sz="1400" u="none" cap="none" strike="noStrike">
                <a:solidFill>
                  <a:srgbClr val="F2F2F2"/>
                </a:solidFill>
                <a:latin typeface="Calibri"/>
                <a:ea typeface="Calibri"/>
                <a:cs typeface="Calibri"/>
                <a:sym typeface="Calibri"/>
              </a:defRPr>
            </a:lvl2pPr>
            <a:lvl3pPr indent="0" lvl="2" marL="0" marR="0" rtl="0" algn="l">
              <a:spcBef>
                <a:spcPts val="0"/>
              </a:spcBef>
              <a:buNone/>
              <a:defRPr b="0" i="0" sz="1400" u="none" cap="none" strike="noStrike">
                <a:solidFill>
                  <a:srgbClr val="F2F2F2"/>
                </a:solidFill>
                <a:latin typeface="Calibri"/>
                <a:ea typeface="Calibri"/>
                <a:cs typeface="Calibri"/>
                <a:sym typeface="Calibri"/>
              </a:defRPr>
            </a:lvl3pPr>
            <a:lvl4pPr indent="0" lvl="3" marL="0" marR="0" rtl="0" algn="l">
              <a:spcBef>
                <a:spcPts val="0"/>
              </a:spcBef>
              <a:buNone/>
              <a:defRPr b="0" i="0" sz="1400" u="none" cap="none" strike="noStrike">
                <a:solidFill>
                  <a:srgbClr val="F2F2F2"/>
                </a:solidFill>
                <a:latin typeface="Calibri"/>
                <a:ea typeface="Calibri"/>
                <a:cs typeface="Calibri"/>
                <a:sym typeface="Calibri"/>
              </a:defRPr>
            </a:lvl4pPr>
            <a:lvl5pPr indent="0" lvl="4" marL="0" marR="0" rtl="0" algn="l">
              <a:spcBef>
                <a:spcPts val="0"/>
              </a:spcBef>
              <a:buNone/>
              <a:defRPr b="0" i="0" sz="1400" u="none" cap="none" strike="noStrike">
                <a:solidFill>
                  <a:srgbClr val="F2F2F2"/>
                </a:solidFill>
                <a:latin typeface="Calibri"/>
                <a:ea typeface="Calibri"/>
                <a:cs typeface="Calibri"/>
                <a:sym typeface="Calibri"/>
              </a:defRPr>
            </a:lvl5pPr>
            <a:lvl6pPr indent="0" lvl="5" marL="0" marR="0" rtl="0" algn="l">
              <a:spcBef>
                <a:spcPts val="0"/>
              </a:spcBef>
              <a:buNone/>
              <a:defRPr b="0" i="0" sz="1400" u="none" cap="none" strike="noStrike">
                <a:solidFill>
                  <a:srgbClr val="F2F2F2"/>
                </a:solidFill>
                <a:latin typeface="Calibri"/>
                <a:ea typeface="Calibri"/>
                <a:cs typeface="Calibri"/>
                <a:sym typeface="Calibri"/>
              </a:defRPr>
            </a:lvl6pPr>
            <a:lvl7pPr indent="0" lvl="6" marL="0" marR="0" rtl="0" algn="l">
              <a:spcBef>
                <a:spcPts val="0"/>
              </a:spcBef>
              <a:buNone/>
              <a:defRPr b="0" i="0" sz="1400" u="none" cap="none" strike="noStrike">
                <a:solidFill>
                  <a:srgbClr val="F2F2F2"/>
                </a:solidFill>
                <a:latin typeface="Calibri"/>
                <a:ea typeface="Calibri"/>
                <a:cs typeface="Calibri"/>
                <a:sym typeface="Calibri"/>
              </a:defRPr>
            </a:lvl7pPr>
            <a:lvl8pPr indent="0" lvl="7" marL="0" marR="0" rtl="0" algn="l">
              <a:spcBef>
                <a:spcPts val="0"/>
              </a:spcBef>
              <a:buNone/>
              <a:defRPr b="0" i="0" sz="1400" u="none" cap="none" strike="noStrike">
                <a:solidFill>
                  <a:srgbClr val="F2F2F2"/>
                </a:solidFill>
                <a:latin typeface="Calibri"/>
                <a:ea typeface="Calibri"/>
                <a:cs typeface="Calibri"/>
                <a:sym typeface="Calibri"/>
              </a:defRPr>
            </a:lvl8pPr>
            <a:lvl9pPr indent="0" lvl="8" marL="0" marR="0" rtl="0" algn="l">
              <a:spcBef>
                <a:spcPts val="0"/>
              </a:spcBef>
              <a:buNone/>
              <a:defRPr b="0" i="0" sz="1400" u="none" cap="none" strike="noStrike">
                <a:solidFill>
                  <a:srgbClr val="F2F2F2"/>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54" name="Google Shape;54;g1012afc7c2a_2_38"/>
          <p:cNvPicPr preferRelativeResize="0"/>
          <p:nvPr/>
        </p:nvPicPr>
        <p:blipFill rotWithShape="1">
          <a:blip r:embed="rId2">
            <a:alphaModFix/>
          </a:blip>
          <a:srcRect b="0" l="0" r="0" t="0"/>
          <a:stretch/>
        </p:blipFill>
        <p:spPr>
          <a:xfrm>
            <a:off x="10713720" y="6327647"/>
            <a:ext cx="872064" cy="33832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g1012afc7c2a_2_44"/>
          <p:cNvSpPr txBox="1"/>
          <p:nvPr>
            <p:ph type="title"/>
          </p:nvPr>
        </p:nvSpPr>
        <p:spPr>
          <a:xfrm>
            <a:off x="609600" y="274638"/>
            <a:ext cx="10972800" cy="7923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dk1"/>
              </a:buClr>
              <a:buSzPts val="40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 name="Google Shape;57;g1012afc7c2a_2_44"/>
          <p:cNvSpPr txBox="1"/>
          <p:nvPr>
            <p:ph idx="1" type="body"/>
          </p:nvPr>
        </p:nvSpPr>
        <p:spPr>
          <a:xfrm>
            <a:off x="609600" y="1371601"/>
            <a:ext cx="5386800" cy="5334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58" name="Google Shape;58;g1012afc7c2a_2_44"/>
          <p:cNvSpPr txBox="1"/>
          <p:nvPr>
            <p:ph idx="2" type="body"/>
          </p:nvPr>
        </p:nvSpPr>
        <p:spPr>
          <a:xfrm>
            <a:off x="609600" y="1905001"/>
            <a:ext cx="5386800" cy="39624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gt;"/>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59" name="Google Shape;59;g1012afc7c2a_2_44"/>
          <p:cNvSpPr txBox="1"/>
          <p:nvPr>
            <p:ph idx="3" type="body"/>
          </p:nvPr>
        </p:nvSpPr>
        <p:spPr>
          <a:xfrm>
            <a:off x="6193368" y="1371601"/>
            <a:ext cx="5388900" cy="5334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60" name="Google Shape;60;g1012afc7c2a_2_44"/>
          <p:cNvSpPr txBox="1"/>
          <p:nvPr>
            <p:ph idx="4" type="body"/>
          </p:nvPr>
        </p:nvSpPr>
        <p:spPr>
          <a:xfrm>
            <a:off x="6193368" y="1905001"/>
            <a:ext cx="5388900" cy="39624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gt;"/>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61" name="Google Shape;61;g1012afc7c2a_2_44"/>
          <p:cNvSpPr txBox="1"/>
          <p:nvPr>
            <p:ph idx="12" type="sldNum"/>
          </p:nvPr>
        </p:nvSpPr>
        <p:spPr>
          <a:xfrm>
            <a:off x="609600" y="6390861"/>
            <a:ext cx="1219200" cy="4572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400" u="none" cap="none" strike="noStrike">
                <a:solidFill>
                  <a:schemeClr val="dk1"/>
                </a:solidFill>
                <a:latin typeface="Calibri"/>
                <a:ea typeface="Calibri"/>
                <a:cs typeface="Calibri"/>
                <a:sym typeface="Calibri"/>
              </a:defRPr>
            </a:lvl1pPr>
            <a:lvl2pPr indent="0" lvl="1" marL="0" marR="0" rtl="0" algn="l">
              <a:spcBef>
                <a:spcPts val="0"/>
              </a:spcBef>
              <a:buNone/>
              <a:defRPr b="0" i="0" sz="1400" u="none" cap="none" strike="noStrike">
                <a:solidFill>
                  <a:schemeClr val="dk1"/>
                </a:solidFill>
                <a:latin typeface="Calibri"/>
                <a:ea typeface="Calibri"/>
                <a:cs typeface="Calibri"/>
                <a:sym typeface="Calibri"/>
              </a:defRPr>
            </a:lvl2pPr>
            <a:lvl3pPr indent="0" lvl="2" marL="0" marR="0" rtl="0" algn="l">
              <a:spcBef>
                <a:spcPts val="0"/>
              </a:spcBef>
              <a:buNone/>
              <a:defRPr b="0" i="0" sz="1400" u="none" cap="none" strike="noStrike">
                <a:solidFill>
                  <a:schemeClr val="dk1"/>
                </a:solidFill>
                <a:latin typeface="Calibri"/>
                <a:ea typeface="Calibri"/>
                <a:cs typeface="Calibri"/>
                <a:sym typeface="Calibri"/>
              </a:defRPr>
            </a:lvl3pPr>
            <a:lvl4pPr indent="0" lvl="3" marL="0" marR="0" rtl="0" algn="l">
              <a:spcBef>
                <a:spcPts val="0"/>
              </a:spcBef>
              <a:buNone/>
              <a:defRPr b="0" i="0" sz="1400" u="none" cap="none" strike="noStrike">
                <a:solidFill>
                  <a:schemeClr val="dk1"/>
                </a:solidFill>
                <a:latin typeface="Calibri"/>
                <a:ea typeface="Calibri"/>
                <a:cs typeface="Calibri"/>
                <a:sym typeface="Calibri"/>
              </a:defRPr>
            </a:lvl4pPr>
            <a:lvl5pPr indent="0" lvl="4" marL="0" marR="0" rtl="0" algn="l">
              <a:spcBef>
                <a:spcPts val="0"/>
              </a:spcBef>
              <a:buNone/>
              <a:defRPr b="0" i="0" sz="1400" u="none" cap="none" strike="noStrike">
                <a:solidFill>
                  <a:schemeClr val="dk1"/>
                </a:solidFill>
                <a:latin typeface="Calibri"/>
                <a:ea typeface="Calibri"/>
                <a:cs typeface="Calibri"/>
                <a:sym typeface="Calibri"/>
              </a:defRPr>
            </a:lvl5pPr>
            <a:lvl6pPr indent="0" lvl="5" marL="0" marR="0" rtl="0" algn="l">
              <a:spcBef>
                <a:spcPts val="0"/>
              </a:spcBef>
              <a:buNone/>
              <a:defRPr b="0" i="0" sz="1400" u="none" cap="none" strike="noStrike">
                <a:solidFill>
                  <a:schemeClr val="dk1"/>
                </a:solidFill>
                <a:latin typeface="Calibri"/>
                <a:ea typeface="Calibri"/>
                <a:cs typeface="Calibri"/>
                <a:sym typeface="Calibri"/>
              </a:defRPr>
            </a:lvl6pPr>
            <a:lvl7pPr indent="0" lvl="6" marL="0" marR="0" rtl="0" algn="l">
              <a:spcBef>
                <a:spcPts val="0"/>
              </a:spcBef>
              <a:buNone/>
              <a:defRPr b="0" i="0" sz="1400" u="none" cap="none" strike="noStrike">
                <a:solidFill>
                  <a:schemeClr val="dk1"/>
                </a:solidFill>
                <a:latin typeface="Calibri"/>
                <a:ea typeface="Calibri"/>
                <a:cs typeface="Calibri"/>
                <a:sym typeface="Calibri"/>
              </a:defRPr>
            </a:lvl7pPr>
            <a:lvl8pPr indent="0" lvl="7" marL="0" marR="0" rtl="0" algn="l">
              <a:spcBef>
                <a:spcPts val="0"/>
              </a:spcBef>
              <a:buNone/>
              <a:defRPr b="0" i="0" sz="1400" u="none" cap="none" strike="noStrike">
                <a:solidFill>
                  <a:schemeClr val="dk1"/>
                </a:solidFill>
                <a:latin typeface="Calibri"/>
                <a:ea typeface="Calibri"/>
                <a:cs typeface="Calibri"/>
                <a:sym typeface="Calibri"/>
              </a:defRPr>
            </a:lvl8pPr>
            <a:lvl9pPr indent="0" lvl="8" marL="0" marR="0" rtl="0" algn="l">
              <a:spcBef>
                <a:spcPts val="0"/>
              </a:spcBef>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62" name="Google Shape;62;g1012afc7c2a_2_44"/>
          <p:cNvPicPr preferRelativeResize="0"/>
          <p:nvPr/>
        </p:nvPicPr>
        <p:blipFill rotWithShape="1">
          <a:blip r:embed="rId2">
            <a:alphaModFix amt="70000"/>
          </a:blip>
          <a:srcRect b="0" l="0" r="0" t="0"/>
          <a:stretch/>
        </p:blipFill>
        <p:spPr>
          <a:xfrm>
            <a:off x="10713950" y="6324600"/>
            <a:ext cx="873211" cy="3048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1012afc7c2a_2_0"/>
          <p:cNvSpPr txBox="1"/>
          <p:nvPr>
            <p:ph type="title"/>
          </p:nvPr>
        </p:nvSpPr>
        <p:spPr>
          <a:xfrm>
            <a:off x="609600" y="274638"/>
            <a:ext cx="10972800" cy="7923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4000"/>
              <a:buFont typeface="Calibri"/>
              <a:buNone/>
              <a:defRPr b="0" i="0" sz="4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 name="Google Shape;11;g1012afc7c2a_2_0"/>
          <p:cNvSpPr txBox="1"/>
          <p:nvPr>
            <p:ph idx="1" type="body"/>
          </p:nvPr>
        </p:nvSpPr>
        <p:spPr>
          <a:xfrm>
            <a:off x="609600" y="1371600"/>
            <a:ext cx="10972800" cy="47244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gt;"/>
              <a:defRPr b="0" i="0" sz="32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g1012afc7c2a_2_0"/>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Calibri"/>
                <a:ea typeface="Calibri"/>
                <a:cs typeface="Calibri"/>
                <a:sym typeface="Calibri"/>
              </a:defRPr>
            </a:lvl1pPr>
            <a:lvl2pPr lvl="1" algn="r">
              <a:buNone/>
              <a:defRPr sz="1300">
                <a:solidFill>
                  <a:schemeClr val="dk1"/>
                </a:solidFill>
                <a:latin typeface="Calibri"/>
                <a:ea typeface="Calibri"/>
                <a:cs typeface="Calibri"/>
                <a:sym typeface="Calibri"/>
              </a:defRPr>
            </a:lvl2pPr>
            <a:lvl3pPr lvl="2" algn="r">
              <a:buNone/>
              <a:defRPr sz="1300">
                <a:solidFill>
                  <a:schemeClr val="dk1"/>
                </a:solidFill>
                <a:latin typeface="Calibri"/>
                <a:ea typeface="Calibri"/>
                <a:cs typeface="Calibri"/>
                <a:sym typeface="Calibri"/>
              </a:defRPr>
            </a:lvl3pPr>
            <a:lvl4pPr lvl="3" algn="r">
              <a:buNone/>
              <a:defRPr sz="1300">
                <a:solidFill>
                  <a:schemeClr val="dk1"/>
                </a:solidFill>
                <a:latin typeface="Calibri"/>
                <a:ea typeface="Calibri"/>
                <a:cs typeface="Calibri"/>
                <a:sym typeface="Calibri"/>
              </a:defRPr>
            </a:lvl4pPr>
            <a:lvl5pPr lvl="4" algn="r">
              <a:buNone/>
              <a:defRPr sz="1300">
                <a:solidFill>
                  <a:schemeClr val="dk1"/>
                </a:solidFill>
                <a:latin typeface="Calibri"/>
                <a:ea typeface="Calibri"/>
                <a:cs typeface="Calibri"/>
                <a:sym typeface="Calibri"/>
              </a:defRPr>
            </a:lvl5pPr>
            <a:lvl6pPr lvl="5" algn="r">
              <a:buNone/>
              <a:defRPr sz="1300">
                <a:solidFill>
                  <a:schemeClr val="dk1"/>
                </a:solidFill>
                <a:latin typeface="Calibri"/>
                <a:ea typeface="Calibri"/>
                <a:cs typeface="Calibri"/>
                <a:sym typeface="Calibri"/>
              </a:defRPr>
            </a:lvl6pPr>
            <a:lvl7pPr lvl="6" algn="r">
              <a:buNone/>
              <a:defRPr sz="1300">
                <a:solidFill>
                  <a:schemeClr val="dk1"/>
                </a:solidFill>
                <a:latin typeface="Calibri"/>
                <a:ea typeface="Calibri"/>
                <a:cs typeface="Calibri"/>
                <a:sym typeface="Calibri"/>
              </a:defRPr>
            </a:lvl7pPr>
            <a:lvl8pPr lvl="7" algn="r">
              <a:buNone/>
              <a:defRPr sz="1300">
                <a:solidFill>
                  <a:schemeClr val="dk1"/>
                </a:solidFill>
                <a:latin typeface="Calibri"/>
                <a:ea typeface="Calibri"/>
                <a:cs typeface="Calibri"/>
                <a:sym typeface="Calibri"/>
              </a:defRPr>
            </a:lvl8pPr>
            <a:lvl9pPr lvl="8" algn="r">
              <a:buNone/>
              <a:defRPr sz="13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www.youtube.com/watch?v=o5k9NOR9lrI"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10.0.1.212:8443/display/TP/Training+Track+%282022%29+-+Juni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10.0.1.212:8443/display/TP/Training+Track+%282022%29+-+Juni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www.javatpoint.com/src/junit/junit4jars.zi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a334920070_0_71"/>
          <p:cNvSpPr txBox="1"/>
          <p:nvPr>
            <p:ph type="ctrTitle"/>
          </p:nvPr>
        </p:nvSpPr>
        <p:spPr>
          <a:xfrm>
            <a:off x="990498" y="2527957"/>
            <a:ext cx="10363200" cy="1470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2060"/>
              </a:buClr>
              <a:buSzPts val="4400"/>
              <a:buFont typeface="Calibri"/>
              <a:buNone/>
            </a:pPr>
            <a:r>
              <a:rPr lang="en-US">
                <a:solidFill>
                  <a:srgbClr val="37C6F4"/>
                </a:solidFill>
              </a:rPr>
              <a:t>Junit</a:t>
            </a:r>
            <a:endParaRPr>
              <a:solidFill>
                <a:srgbClr val="37C6F4"/>
              </a:solidFill>
            </a:endParaRPr>
          </a:p>
        </p:txBody>
      </p:sp>
      <p:cxnSp>
        <p:nvCxnSpPr>
          <p:cNvPr id="91" name="Google Shape;91;ga334920070_0_71"/>
          <p:cNvCxnSpPr/>
          <p:nvPr/>
        </p:nvCxnSpPr>
        <p:spPr>
          <a:xfrm>
            <a:off x="1676400" y="3733800"/>
            <a:ext cx="8640000" cy="0"/>
          </a:xfrm>
          <a:prstGeom prst="straightConnector1">
            <a:avLst/>
          </a:prstGeom>
          <a:noFill/>
          <a:ln cap="flat" cmpd="sng" w="9525">
            <a:solidFill>
              <a:srgbClr val="45A9C4"/>
            </a:solidFill>
            <a:prstDash val="solid"/>
            <a:round/>
            <a:headEnd len="sm" w="sm" type="none"/>
            <a:tailEnd len="sm" w="sm" type="none"/>
          </a:ln>
        </p:spPr>
      </p:cxnSp>
      <p:sp>
        <p:nvSpPr>
          <p:cNvPr id="92" name="Google Shape;92;ga334920070_0_71"/>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b3bab903ff_0_0"/>
          <p:cNvSpPr txBox="1"/>
          <p:nvPr>
            <p:ph type="ctrTitle"/>
          </p:nvPr>
        </p:nvSpPr>
        <p:spPr>
          <a:xfrm>
            <a:off x="924800" y="0"/>
            <a:ext cx="10058400" cy="1470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2060"/>
              </a:buClr>
              <a:buSzPts val="4400"/>
              <a:buFont typeface="Calibri"/>
              <a:buNone/>
            </a:pPr>
            <a:r>
              <a:rPr lang="en-US">
                <a:solidFill>
                  <a:srgbClr val="37C6F4"/>
                </a:solidFill>
              </a:rPr>
              <a:t>Ref. Links</a:t>
            </a:r>
            <a:endParaRPr>
              <a:solidFill>
                <a:srgbClr val="37C6F4"/>
              </a:solidFill>
            </a:endParaRPr>
          </a:p>
        </p:txBody>
      </p:sp>
      <p:sp>
        <p:nvSpPr>
          <p:cNvPr id="170" name="Google Shape;170;gb3bab903ff_0_0"/>
          <p:cNvSpPr txBox="1"/>
          <p:nvPr>
            <p:ph idx="12" type="sldNum"/>
          </p:nvPr>
        </p:nvSpPr>
        <p:spPr>
          <a:xfrm>
            <a:off x="11409045" y="6333134"/>
            <a:ext cx="731700" cy="525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solidFill>
                  <a:srgbClr val="FFFFFF"/>
                </a:solidFill>
              </a:rPr>
              <a:t>‹#›</a:t>
            </a:fld>
            <a:endParaRPr>
              <a:solidFill>
                <a:srgbClr val="FFFFFF"/>
              </a:solidFill>
            </a:endParaRPr>
          </a:p>
        </p:txBody>
      </p:sp>
      <p:sp>
        <p:nvSpPr>
          <p:cNvPr id="171" name="Google Shape;171;gb3bab903ff_0_0"/>
          <p:cNvSpPr txBox="1"/>
          <p:nvPr>
            <p:ph idx="1" type="subTitle"/>
          </p:nvPr>
        </p:nvSpPr>
        <p:spPr>
          <a:xfrm>
            <a:off x="924800" y="1311475"/>
            <a:ext cx="10058400" cy="4599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000"/>
              </a:spcBef>
              <a:spcAft>
                <a:spcPts val="0"/>
              </a:spcAft>
              <a:buNone/>
            </a:pPr>
            <a:r>
              <a:rPr lang="en-US" sz="3400">
                <a:latin typeface="Arial"/>
                <a:ea typeface="Arial"/>
                <a:cs typeface="Arial"/>
                <a:sym typeface="Arial"/>
              </a:rPr>
              <a:t>Links</a:t>
            </a:r>
            <a:endParaRPr sz="3400">
              <a:latin typeface="Arial"/>
              <a:ea typeface="Arial"/>
              <a:cs typeface="Arial"/>
              <a:sym typeface="Arial"/>
            </a:endParaRPr>
          </a:p>
          <a:p>
            <a:pPr indent="-381000" lvl="0" marL="457200" rtl="0" algn="l">
              <a:lnSpc>
                <a:spcPct val="115000"/>
              </a:lnSpc>
              <a:spcBef>
                <a:spcPts val="1000"/>
              </a:spcBef>
              <a:spcAft>
                <a:spcPts val="0"/>
              </a:spcAft>
              <a:buSzPts val="2400"/>
              <a:buFont typeface="Arial"/>
              <a:buChar char="●"/>
            </a:pPr>
            <a:r>
              <a:rPr lang="en-US" sz="2400">
                <a:latin typeface="Arial"/>
                <a:ea typeface="Arial"/>
                <a:cs typeface="Arial"/>
                <a:sym typeface="Arial"/>
              </a:rPr>
              <a:t>https://www.tutorialspoint.com/junit/index.htm</a:t>
            </a:r>
            <a:endParaRPr sz="2400">
              <a:latin typeface="Arial"/>
              <a:ea typeface="Arial"/>
              <a:cs typeface="Arial"/>
              <a:sym typeface="Arial"/>
            </a:endParaRPr>
          </a:p>
          <a:p>
            <a:pPr indent="-381000" lvl="0" marL="457200" rtl="0" algn="l">
              <a:lnSpc>
                <a:spcPct val="115000"/>
              </a:lnSpc>
              <a:spcBef>
                <a:spcPts val="1000"/>
              </a:spcBef>
              <a:spcAft>
                <a:spcPts val="0"/>
              </a:spcAft>
              <a:buSzPts val="2400"/>
              <a:buFont typeface="Arial"/>
              <a:buChar char="●"/>
            </a:pPr>
            <a:r>
              <a:rPr lang="en-US" sz="2400" u="sng">
                <a:latin typeface="Arial"/>
                <a:ea typeface="Arial"/>
                <a:cs typeface="Arial"/>
                <a:sym typeface="Arial"/>
                <a:hlinkClick r:id="rId3"/>
              </a:rPr>
              <a:t>https://www.youtube.com/watch?v=o5k9NOR9lrI</a:t>
            </a:r>
            <a:endParaRPr sz="2400">
              <a:latin typeface="Arial"/>
              <a:ea typeface="Arial"/>
              <a:cs typeface="Arial"/>
              <a:sym typeface="Arial"/>
            </a:endParaRPr>
          </a:p>
          <a:p>
            <a:pPr indent="-381000" lvl="0" marL="457200" rtl="0" algn="l">
              <a:lnSpc>
                <a:spcPct val="115000"/>
              </a:lnSpc>
              <a:spcBef>
                <a:spcPts val="1000"/>
              </a:spcBef>
              <a:spcAft>
                <a:spcPts val="0"/>
              </a:spcAft>
              <a:buSzPts val="2400"/>
              <a:buFont typeface="Arial"/>
              <a:buChar char="●"/>
            </a:pPr>
            <a:r>
              <a:rPr lang="en-US" sz="2400">
                <a:latin typeface="Arial"/>
                <a:ea typeface="Arial"/>
                <a:cs typeface="Arial"/>
                <a:sym typeface="Arial"/>
              </a:rPr>
              <a:t>https://www.javatpoint.com/junit-tutorial</a:t>
            </a:r>
            <a:endParaRPr sz="2400">
              <a:latin typeface="Arial"/>
              <a:ea typeface="Arial"/>
              <a:cs typeface="Arial"/>
              <a:sym typeface="Arial"/>
            </a:endParaRPr>
          </a:p>
          <a:p>
            <a:pPr indent="-381000" lvl="0" marL="457200" rtl="0" algn="l">
              <a:lnSpc>
                <a:spcPct val="115000"/>
              </a:lnSpc>
              <a:spcBef>
                <a:spcPts val="1000"/>
              </a:spcBef>
              <a:spcAft>
                <a:spcPts val="1000"/>
              </a:spcAft>
              <a:buSzPts val="2400"/>
              <a:buFont typeface="Arial"/>
              <a:buChar char="●"/>
            </a:pPr>
            <a:r>
              <a:rPr lang="en-US" sz="2400">
                <a:latin typeface="Arial"/>
                <a:ea typeface="Arial"/>
                <a:cs typeface="Arial"/>
                <a:sym typeface="Arial"/>
              </a:rPr>
              <a:t>https://dzone.com/articles/junit-tutorial-beginners</a:t>
            </a:r>
            <a:endParaRPr sz="2400">
              <a:latin typeface="Arial"/>
              <a:ea typeface="Arial"/>
              <a:cs typeface="Arial"/>
              <a:sym typeface="Arial"/>
            </a:endParaRPr>
          </a:p>
        </p:txBody>
      </p:sp>
      <p:cxnSp>
        <p:nvCxnSpPr>
          <p:cNvPr id="172" name="Google Shape;172;gb3bab903ff_0_0"/>
          <p:cNvCxnSpPr/>
          <p:nvPr/>
        </p:nvCxnSpPr>
        <p:spPr>
          <a:xfrm>
            <a:off x="1776000" y="1155575"/>
            <a:ext cx="8640000" cy="0"/>
          </a:xfrm>
          <a:prstGeom prst="straightConnector1">
            <a:avLst/>
          </a:prstGeom>
          <a:noFill/>
          <a:ln cap="flat" cmpd="sng" w="9525">
            <a:solidFill>
              <a:srgbClr val="45A9C4"/>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a334920070_0_77"/>
          <p:cNvSpPr txBox="1"/>
          <p:nvPr>
            <p:ph type="ctrTitle"/>
          </p:nvPr>
        </p:nvSpPr>
        <p:spPr>
          <a:xfrm>
            <a:off x="935175" y="0"/>
            <a:ext cx="10047900" cy="737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2060"/>
              </a:buClr>
              <a:buSzPts val="4400"/>
              <a:buFont typeface="Calibri"/>
              <a:buNone/>
            </a:pPr>
            <a:r>
              <a:rPr lang="en-US">
                <a:solidFill>
                  <a:srgbClr val="37C6F4"/>
                </a:solidFill>
              </a:rPr>
              <a:t>Coding Standards</a:t>
            </a:r>
            <a:endParaRPr>
              <a:solidFill>
                <a:srgbClr val="37C6F4"/>
              </a:solidFill>
            </a:endParaRPr>
          </a:p>
        </p:txBody>
      </p:sp>
      <p:sp>
        <p:nvSpPr>
          <p:cNvPr id="179" name="Google Shape;179;ga334920070_0_77"/>
          <p:cNvSpPr txBox="1"/>
          <p:nvPr>
            <p:ph idx="12" type="sldNum"/>
          </p:nvPr>
        </p:nvSpPr>
        <p:spPr>
          <a:xfrm>
            <a:off x="11409045" y="6333134"/>
            <a:ext cx="731700" cy="525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solidFill>
                  <a:srgbClr val="FFFFFF"/>
                </a:solidFill>
              </a:rPr>
              <a:t>‹#›</a:t>
            </a:fld>
            <a:endParaRPr>
              <a:solidFill>
                <a:srgbClr val="FFFFFF"/>
              </a:solidFill>
            </a:endParaRPr>
          </a:p>
        </p:txBody>
      </p:sp>
      <p:pic>
        <p:nvPicPr>
          <p:cNvPr id="180" name="Google Shape;180;ga334920070_0_77"/>
          <p:cNvPicPr preferRelativeResize="0"/>
          <p:nvPr/>
        </p:nvPicPr>
        <p:blipFill rotWithShape="1">
          <a:blip r:embed="rId3">
            <a:alphaModFix/>
          </a:blip>
          <a:srcRect b="0" l="0" r="0" t="0"/>
          <a:stretch/>
        </p:blipFill>
        <p:spPr>
          <a:xfrm>
            <a:off x="935175" y="969125"/>
            <a:ext cx="10047899" cy="5431674"/>
          </a:xfrm>
          <a:prstGeom prst="rect">
            <a:avLst/>
          </a:prstGeom>
          <a:noFill/>
          <a:ln>
            <a:noFill/>
          </a:ln>
        </p:spPr>
      </p:pic>
      <p:cxnSp>
        <p:nvCxnSpPr>
          <p:cNvPr id="181" name="Google Shape;181;ga334920070_0_77"/>
          <p:cNvCxnSpPr/>
          <p:nvPr/>
        </p:nvCxnSpPr>
        <p:spPr>
          <a:xfrm>
            <a:off x="1639125" y="810500"/>
            <a:ext cx="8640000" cy="0"/>
          </a:xfrm>
          <a:prstGeom prst="straightConnector1">
            <a:avLst/>
          </a:prstGeom>
          <a:noFill/>
          <a:ln cap="flat" cmpd="sng" w="9525">
            <a:solidFill>
              <a:srgbClr val="45A9C4"/>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a334920070_0_83"/>
          <p:cNvSpPr txBox="1"/>
          <p:nvPr>
            <p:ph type="ctrTitle"/>
          </p:nvPr>
        </p:nvSpPr>
        <p:spPr>
          <a:xfrm>
            <a:off x="910975" y="75675"/>
            <a:ext cx="10079100" cy="1470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2060"/>
              </a:buClr>
              <a:buSzPts val="4400"/>
              <a:buFont typeface="Calibri"/>
              <a:buNone/>
            </a:pPr>
            <a:r>
              <a:rPr lang="en-US">
                <a:solidFill>
                  <a:srgbClr val="37C6F4"/>
                </a:solidFill>
              </a:rPr>
              <a:t>Handson Day 1</a:t>
            </a:r>
            <a:endParaRPr>
              <a:solidFill>
                <a:srgbClr val="37C6F4"/>
              </a:solidFill>
            </a:endParaRPr>
          </a:p>
        </p:txBody>
      </p:sp>
      <p:sp>
        <p:nvSpPr>
          <p:cNvPr id="188" name="Google Shape;188;ga334920070_0_83"/>
          <p:cNvSpPr txBox="1"/>
          <p:nvPr>
            <p:ph idx="12" type="sldNum"/>
          </p:nvPr>
        </p:nvSpPr>
        <p:spPr>
          <a:xfrm>
            <a:off x="11409045" y="6333134"/>
            <a:ext cx="731700" cy="525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solidFill>
                  <a:srgbClr val="FFFFFF"/>
                </a:solidFill>
              </a:rPr>
              <a:t>‹#›</a:t>
            </a:fld>
            <a:endParaRPr>
              <a:solidFill>
                <a:srgbClr val="FFFFFF"/>
              </a:solidFill>
            </a:endParaRPr>
          </a:p>
        </p:txBody>
      </p:sp>
      <p:sp>
        <p:nvSpPr>
          <p:cNvPr id="189" name="Google Shape;189;ga334920070_0_83"/>
          <p:cNvSpPr txBox="1"/>
          <p:nvPr/>
        </p:nvSpPr>
        <p:spPr>
          <a:xfrm>
            <a:off x="911075" y="1454725"/>
            <a:ext cx="1007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cxnSp>
        <p:nvCxnSpPr>
          <p:cNvPr id="190" name="Google Shape;190;ga334920070_0_83"/>
          <p:cNvCxnSpPr/>
          <p:nvPr/>
        </p:nvCxnSpPr>
        <p:spPr>
          <a:xfrm>
            <a:off x="1630525" y="1208825"/>
            <a:ext cx="8640000" cy="0"/>
          </a:xfrm>
          <a:prstGeom prst="straightConnector1">
            <a:avLst/>
          </a:prstGeom>
          <a:noFill/>
          <a:ln cap="flat" cmpd="sng" w="9525">
            <a:solidFill>
              <a:srgbClr val="45A9C4"/>
            </a:solidFill>
            <a:prstDash val="solid"/>
            <a:round/>
            <a:headEnd len="sm" w="sm" type="none"/>
            <a:tailEnd len="sm" w="sm" type="none"/>
          </a:ln>
        </p:spPr>
      </p:cxnSp>
      <p:sp>
        <p:nvSpPr>
          <p:cNvPr id="191" name="Google Shape;191;ga334920070_0_83"/>
          <p:cNvSpPr txBox="1"/>
          <p:nvPr/>
        </p:nvSpPr>
        <p:spPr>
          <a:xfrm>
            <a:off x="911075" y="2015850"/>
            <a:ext cx="10079100" cy="16602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1000"/>
              </a:spcBef>
              <a:spcAft>
                <a:spcPts val="0"/>
              </a:spcAft>
              <a:buClr>
                <a:schemeClr val="lt1"/>
              </a:buClr>
              <a:buSzPts val="2400"/>
              <a:buChar char="●"/>
            </a:pPr>
            <a:r>
              <a:rPr lang="en-US" sz="2400">
                <a:solidFill>
                  <a:schemeClr val="lt1"/>
                </a:solidFill>
              </a:rPr>
              <a:t>Import the above attached </a:t>
            </a:r>
            <a:r>
              <a:rPr lang="en-US" sz="2400" u="sng">
                <a:solidFill>
                  <a:schemeClr val="lt1"/>
                </a:solidFill>
                <a:hlinkClick r:id="rId3">
                  <a:extLst>
                    <a:ext uri="{A12FA001-AC4F-418D-AE19-62706E023703}">
                      <ahyp:hlinkClr val="tx"/>
                    </a:ext>
                  </a:extLst>
                </a:hlinkClick>
              </a:rPr>
              <a:t>Junit.zip</a:t>
            </a:r>
            <a:r>
              <a:rPr lang="en-US" sz="2400">
                <a:solidFill>
                  <a:schemeClr val="lt1"/>
                </a:solidFill>
              </a:rPr>
              <a:t> project into the eclipse.</a:t>
            </a:r>
            <a:endParaRPr sz="2400">
              <a:solidFill>
                <a:schemeClr val="lt1"/>
              </a:solidFill>
            </a:endParaRPr>
          </a:p>
          <a:p>
            <a:pPr indent="-381000" lvl="0" marL="457200" rtl="0" algn="l">
              <a:lnSpc>
                <a:spcPct val="115000"/>
              </a:lnSpc>
              <a:spcBef>
                <a:spcPts val="1000"/>
              </a:spcBef>
              <a:spcAft>
                <a:spcPts val="0"/>
              </a:spcAft>
              <a:buClr>
                <a:schemeClr val="lt1"/>
              </a:buClr>
              <a:buSzPts val="2400"/>
              <a:buChar char="●"/>
            </a:pPr>
            <a:r>
              <a:rPr lang="en-US" sz="2400">
                <a:solidFill>
                  <a:schemeClr val="lt1"/>
                </a:solidFill>
              </a:rPr>
              <a:t>(positive and negative) for all the methods present in Helper.java</a:t>
            </a:r>
            <a:endParaRPr sz="2400">
              <a:solidFill>
                <a:schemeClr val="lt1"/>
              </a:solidFill>
            </a:endParaRPr>
          </a:p>
          <a:p>
            <a:pPr indent="-381000" lvl="0" marL="457200" rtl="0" algn="l">
              <a:lnSpc>
                <a:spcPct val="115000"/>
              </a:lnSpc>
              <a:spcBef>
                <a:spcPts val="1000"/>
              </a:spcBef>
              <a:spcAft>
                <a:spcPts val="1000"/>
              </a:spcAft>
              <a:buClr>
                <a:schemeClr val="lt1"/>
              </a:buClr>
              <a:buSzPts val="2400"/>
              <a:buChar char="●"/>
            </a:pPr>
            <a:r>
              <a:rPr lang="en-US" sz="2400">
                <a:solidFill>
                  <a:schemeClr val="lt1"/>
                </a:solidFill>
              </a:rPr>
              <a:t>Cover all the methods and conditions as part of code coverage</a:t>
            </a:r>
            <a:endParaRPr sz="24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012afc7c2a_2_79"/>
          <p:cNvSpPr txBox="1"/>
          <p:nvPr>
            <p:ph type="ctrTitle"/>
          </p:nvPr>
        </p:nvSpPr>
        <p:spPr>
          <a:xfrm>
            <a:off x="990498" y="2527957"/>
            <a:ext cx="10363200" cy="1470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2060"/>
              </a:buClr>
              <a:buSzPts val="4400"/>
              <a:buFont typeface="Calibri"/>
              <a:buNone/>
            </a:pPr>
            <a:r>
              <a:rPr lang="en-US">
                <a:solidFill>
                  <a:srgbClr val="37C6F4"/>
                </a:solidFill>
              </a:rPr>
              <a:t>Day - 2</a:t>
            </a:r>
            <a:endParaRPr/>
          </a:p>
        </p:txBody>
      </p:sp>
      <p:sp>
        <p:nvSpPr>
          <p:cNvPr id="198" name="Google Shape;198;g1012afc7c2a_2_79"/>
          <p:cNvSpPr txBox="1"/>
          <p:nvPr>
            <p:ph idx="12" type="sldNum"/>
          </p:nvPr>
        </p:nvSpPr>
        <p:spPr>
          <a:xfrm>
            <a:off x="11409045" y="6333134"/>
            <a:ext cx="731700" cy="525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solidFill>
                  <a:srgbClr val="FFFFFF"/>
                </a:solidFill>
              </a:rPr>
              <a:t>‹#›</a:t>
            </a:fld>
            <a:endParaRPr>
              <a:solidFill>
                <a:srgbClr val="FFFFFF"/>
              </a:solidFill>
            </a:endParaRPr>
          </a:p>
        </p:txBody>
      </p:sp>
      <p:cxnSp>
        <p:nvCxnSpPr>
          <p:cNvPr id="199" name="Google Shape;199;g1012afc7c2a_2_79"/>
          <p:cNvCxnSpPr/>
          <p:nvPr/>
        </p:nvCxnSpPr>
        <p:spPr>
          <a:xfrm>
            <a:off x="1676400" y="3733800"/>
            <a:ext cx="8640000" cy="0"/>
          </a:xfrm>
          <a:prstGeom prst="straightConnector1">
            <a:avLst/>
          </a:prstGeom>
          <a:noFill/>
          <a:ln cap="flat" cmpd="sng" w="9525">
            <a:solidFill>
              <a:srgbClr val="45A9C4"/>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afe9b9ecd4_0_0"/>
          <p:cNvSpPr txBox="1"/>
          <p:nvPr>
            <p:ph type="ctrTitle"/>
          </p:nvPr>
        </p:nvSpPr>
        <p:spPr>
          <a:xfrm>
            <a:off x="914400" y="2458901"/>
            <a:ext cx="10363200" cy="1470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Mockito Framework</a:t>
            </a:r>
            <a:endParaRPr/>
          </a:p>
        </p:txBody>
      </p:sp>
      <p:sp>
        <p:nvSpPr>
          <p:cNvPr id="206" name="Google Shape;206;gafe9b9ecd4_0_0"/>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solidFill>
                  <a:schemeClr val="lt1"/>
                </a:solidFill>
              </a:rPr>
              <a:t>‹#›</a:t>
            </a:fld>
            <a:endParaRPr>
              <a:solidFill>
                <a:schemeClr val="lt1"/>
              </a:solidFill>
            </a:endParaRPr>
          </a:p>
        </p:txBody>
      </p:sp>
      <p:cxnSp>
        <p:nvCxnSpPr>
          <p:cNvPr id="207" name="Google Shape;207;gafe9b9ecd4_0_0"/>
          <p:cNvCxnSpPr/>
          <p:nvPr/>
        </p:nvCxnSpPr>
        <p:spPr>
          <a:xfrm>
            <a:off x="1776000" y="3598700"/>
            <a:ext cx="8640000" cy="0"/>
          </a:xfrm>
          <a:prstGeom prst="straightConnector1">
            <a:avLst/>
          </a:prstGeom>
          <a:noFill/>
          <a:ln cap="flat" cmpd="sng" w="9525">
            <a:solidFill>
              <a:srgbClr val="45A9C4"/>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afe9b9ecd4_1_0"/>
          <p:cNvSpPr txBox="1"/>
          <p:nvPr>
            <p:ph type="ctrTitle"/>
          </p:nvPr>
        </p:nvSpPr>
        <p:spPr>
          <a:xfrm>
            <a:off x="924800" y="0"/>
            <a:ext cx="10068900" cy="1470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What is Mockito Framework</a:t>
            </a:r>
            <a:endParaRPr/>
          </a:p>
        </p:txBody>
      </p:sp>
      <p:sp>
        <p:nvSpPr>
          <p:cNvPr id="214" name="Google Shape;214;gafe9b9ecd4_1_0"/>
          <p:cNvSpPr txBox="1"/>
          <p:nvPr>
            <p:ph idx="1" type="subTitle"/>
          </p:nvPr>
        </p:nvSpPr>
        <p:spPr>
          <a:xfrm>
            <a:off x="924800" y="1572475"/>
            <a:ext cx="10068900" cy="4111200"/>
          </a:xfrm>
          <a:prstGeom prst="rect">
            <a:avLst/>
          </a:prstGeom>
        </p:spPr>
        <p:txBody>
          <a:bodyPr anchorCtr="0" anchor="t" bIns="45700" lIns="91425" spcFirstLastPara="1" rIns="91425" wrap="square" tIns="45700">
            <a:noAutofit/>
          </a:bodyPr>
          <a:lstStyle/>
          <a:p>
            <a:pPr indent="-381000" lvl="0" marL="457200" marR="0" rtl="0" algn="l">
              <a:lnSpc>
                <a:spcPct val="115000"/>
              </a:lnSpc>
              <a:spcBef>
                <a:spcPts val="640"/>
              </a:spcBef>
              <a:spcAft>
                <a:spcPts val="0"/>
              </a:spcAft>
              <a:buSzPts val="2400"/>
              <a:buFont typeface="Arial"/>
              <a:buChar char="●"/>
            </a:pPr>
            <a:r>
              <a:rPr lang="en-US" sz="2400">
                <a:latin typeface="Arial"/>
                <a:ea typeface="Arial"/>
                <a:cs typeface="Arial"/>
                <a:sym typeface="Arial"/>
              </a:rPr>
              <a:t>Java based Mocking framework</a:t>
            </a:r>
            <a:endParaRPr sz="2400">
              <a:latin typeface="Arial"/>
              <a:ea typeface="Arial"/>
              <a:cs typeface="Arial"/>
              <a:sym typeface="Arial"/>
            </a:endParaRPr>
          </a:p>
          <a:p>
            <a:pPr indent="-381000" lvl="0" marL="457200" marR="0" rtl="0" algn="l">
              <a:lnSpc>
                <a:spcPct val="115000"/>
              </a:lnSpc>
              <a:spcBef>
                <a:spcPts val="1000"/>
              </a:spcBef>
              <a:spcAft>
                <a:spcPts val="0"/>
              </a:spcAft>
              <a:buSzPts val="2400"/>
              <a:buFont typeface="Arial"/>
              <a:buChar char="●"/>
            </a:pPr>
            <a:r>
              <a:rPr lang="en-US" sz="2400">
                <a:latin typeface="Arial"/>
                <a:ea typeface="Arial"/>
                <a:cs typeface="Arial"/>
                <a:sym typeface="Arial"/>
              </a:rPr>
              <a:t>Mockito is used to mock interfaces/Classes so that a dummy functionality can be added to a mock interface/class that can be used in unit testing</a:t>
            </a:r>
            <a:endParaRPr sz="2400">
              <a:latin typeface="Arial"/>
              <a:ea typeface="Arial"/>
              <a:cs typeface="Arial"/>
              <a:sym typeface="Arial"/>
            </a:endParaRPr>
          </a:p>
          <a:p>
            <a:pPr indent="-381000" lvl="0" marL="457200" marR="0" rtl="0" algn="l">
              <a:lnSpc>
                <a:spcPct val="115000"/>
              </a:lnSpc>
              <a:spcBef>
                <a:spcPts val="1000"/>
              </a:spcBef>
              <a:spcAft>
                <a:spcPts val="0"/>
              </a:spcAft>
              <a:buSzPts val="2400"/>
              <a:buFont typeface="Arial"/>
              <a:buChar char="●"/>
            </a:pPr>
            <a:r>
              <a:rPr lang="en-US" sz="2400">
                <a:latin typeface="Arial"/>
                <a:ea typeface="Arial"/>
                <a:cs typeface="Arial"/>
                <a:sym typeface="Arial"/>
              </a:rPr>
              <a:t>Mocking: Mocking is a way to test the functionality of a class in isolation</a:t>
            </a:r>
            <a:endParaRPr sz="2400">
              <a:latin typeface="Arial"/>
              <a:ea typeface="Arial"/>
              <a:cs typeface="Arial"/>
              <a:sym typeface="Arial"/>
            </a:endParaRPr>
          </a:p>
          <a:p>
            <a:pPr indent="-381000" lvl="0" marL="457200" marR="0" rtl="0" algn="l">
              <a:lnSpc>
                <a:spcPct val="115000"/>
              </a:lnSpc>
              <a:spcBef>
                <a:spcPts val="1000"/>
              </a:spcBef>
              <a:spcAft>
                <a:spcPts val="0"/>
              </a:spcAft>
              <a:buSzPts val="2400"/>
              <a:buFont typeface="Arial"/>
              <a:buChar char="●"/>
            </a:pPr>
            <a:r>
              <a:rPr lang="en-US" sz="2400">
                <a:latin typeface="Arial"/>
                <a:ea typeface="Arial"/>
                <a:cs typeface="Arial"/>
                <a:sym typeface="Arial"/>
              </a:rPr>
              <a:t>Mock objects do the mocking of the real service.</a:t>
            </a:r>
            <a:endParaRPr sz="2400">
              <a:latin typeface="Arial"/>
              <a:ea typeface="Arial"/>
              <a:cs typeface="Arial"/>
              <a:sym typeface="Arial"/>
            </a:endParaRPr>
          </a:p>
          <a:p>
            <a:pPr indent="-381000" lvl="0" marL="457200" marR="0" rtl="0" algn="l">
              <a:lnSpc>
                <a:spcPct val="115000"/>
              </a:lnSpc>
              <a:spcBef>
                <a:spcPts val="1000"/>
              </a:spcBef>
              <a:spcAft>
                <a:spcPts val="1000"/>
              </a:spcAft>
              <a:buSzPts val="2400"/>
              <a:buFont typeface="Arial"/>
              <a:buChar char="●"/>
            </a:pPr>
            <a:r>
              <a:rPr b="1" lang="en-US" sz="2400">
                <a:latin typeface="Arial"/>
                <a:ea typeface="Arial"/>
                <a:cs typeface="Arial"/>
                <a:sym typeface="Arial"/>
              </a:rPr>
              <a:t>Mock object</a:t>
            </a:r>
            <a:r>
              <a:rPr lang="en-US" sz="2400">
                <a:latin typeface="Arial"/>
                <a:ea typeface="Arial"/>
                <a:cs typeface="Arial"/>
                <a:sym typeface="Arial"/>
              </a:rPr>
              <a:t> is a dummy implementation for an interface or a class</a:t>
            </a:r>
            <a:endParaRPr sz="2400">
              <a:highlight>
                <a:srgbClr val="FFFFFF"/>
              </a:highlight>
              <a:latin typeface="Arial"/>
              <a:ea typeface="Arial"/>
              <a:cs typeface="Arial"/>
              <a:sym typeface="Arial"/>
            </a:endParaRPr>
          </a:p>
        </p:txBody>
      </p:sp>
      <p:sp>
        <p:nvSpPr>
          <p:cNvPr id="215" name="Google Shape;215;gafe9b9ecd4_1_0"/>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solidFill>
                  <a:schemeClr val="lt1"/>
                </a:solidFill>
              </a:rPr>
              <a:t>‹#›</a:t>
            </a:fld>
            <a:endParaRPr>
              <a:solidFill>
                <a:schemeClr val="lt1"/>
              </a:solidFill>
            </a:endParaRPr>
          </a:p>
        </p:txBody>
      </p:sp>
      <p:cxnSp>
        <p:nvCxnSpPr>
          <p:cNvPr id="216" name="Google Shape;216;gafe9b9ecd4_1_0"/>
          <p:cNvCxnSpPr/>
          <p:nvPr/>
        </p:nvCxnSpPr>
        <p:spPr>
          <a:xfrm>
            <a:off x="1639250" y="1146450"/>
            <a:ext cx="8640000" cy="0"/>
          </a:xfrm>
          <a:prstGeom prst="straightConnector1">
            <a:avLst/>
          </a:prstGeom>
          <a:noFill/>
          <a:ln cap="flat" cmpd="sng" w="9525">
            <a:solidFill>
              <a:srgbClr val="45A9C4"/>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afe9b9ecd4_1_12"/>
          <p:cNvSpPr txBox="1"/>
          <p:nvPr>
            <p:ph type="ctrTitle"/>
          </p:nvPr>
        </p:nvSpPr>
        <p:spPr>
          <a:xfrm>
            <a:off x="924800" y="362625"/>
            <a:ext cx="10058400" cy="1470000"/>
          </a:xfrm>
          <a:prstGeom prst="rect">
            <a:avLst/>
          </a:prstGeom>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None/>
            </a:pPr>
            <a:r>
              <a:rPr lang="en-US"/>
              <a:t>Adding Mockito to a project</a:t>
            </a:r>
            <a:endParaRPr/>
          </a:p>
        </p:txBody>
      </p:sp>
      <p:sp>
        <p:nvSpPr>
          <p:cNvPr id="223" name="Google Shape;223;gafe9b9ecd4_1_12"/>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solidFill>
                  <a:schemeClr val="lt1"/>
                </a:solidFill>
              </a:rPr>
              <a:t>‹#›</a:t>
            </a:fld>
            <a:endParaRPr>
              <a:solidFill>
                <a:schemeClr val="lt1"/>
              </a:solidFill>
            </a:endParaRPr>
          </a:p>
        </p:txBody>
      </p:sp>
      <p:pic>
        <p:nvPicPr>
          <p:cNvPr id="224" name="Google Shape;224;gafe9b9ecd4_1_12"/>
          <p:cNvPicPr preferRelativeResize="0"/>
          <p:nvPr/>
        </p:nvPicPr>
        <p:blipFill>
          <a:blip r:embed="rId3">
            <a:alphaModFix/>
          </a:blip>
          <a:stretch>
            <a:fillRect/>
          </a:stretch>
        </p:blipFill>
        <p:spPr>
          <a:xfrm>
            <a:off x="625350" y="2280037"/>
            <a:ext cx="10732351" cy="2297925"/>
          </a:xfrm>
          <a:prstGeom prst="rect">
            <a:avLst/>
          </a:prstGeom>
          <a:noFill/>
          <a:ln>
            <a:noFill/>
          </a:ln>
        </p:spPr>
      </p:pic>
      <p:cxnSp>
        <p:nvCxnSpPr>
          <p:cNvPr id="225" name="Google Shape;225;gafe9b9ecd4_1_12"/>
          <p:cNvCxnSpPr/>
          <p:nvPr/>
        </p:nvCxnSpPr>
        <p:spPr>
          <a:xfrm>
            <a:off x="1634000" y="1499750"/>
            <a:ext cx="8640000" cy="0"/>
          </a:xfrm>
          <a:prstGeom prst="straightConnector1">
            <a:avLst/>
          </a:prstGeom>
          <a:noFill/>
          <a:ln cap="flat" cmpd="sng" w="9525">
            <a:solidFill>
              <a:srgbClr val="45A9C4"/>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b96263a8af_0_0"/>
          <p:cNvSpPr txBox="1"/>
          <p:nvPr>
            <p:ph idx="1" type="subTitle"/>
          </p:nvPr>
        </p:nvSpPr>
        <p:spPr>
          <a:xfrm>
            <a:off x="1828800" y="1918150"/>
            <a:ext cx="9023100" cy="3862500"/>
          </a:xfrm>
          <a:prstGeom prst="rect">
            <a:avLst/>
          </a:prstGeom>
        </p:spPr>
        <p:txBody>
          <a:bodyPr anchorCtr="0" anchor="t" bIns="45700" lIns="91425" spcFirstLastPara="1" rIns="91425" wrap="square" tIns="45700">
            <a:normAutofit/>
          </a:bodyPr>
          <a:lstStyle/>
          <a:p>
            <a:pPr indent="-381000" lvl="0" marL="457200" rtl="0" algn="l">
              <a:spcBef>
                <a:spcPts val="640"/>
              </a:spcBef>
              <a:spcAft>
                <a:spcPts val="0"/>
              </a:spcAft>
              <a:buSzPts val="2400"/>
              <a:buFont typeface="Arial"/>
              <a:buChar char="●"/>
            </a:pPr>
            <a:r>
              <a:rPr lang="en-US" sz="2400">
                <a:latin typeface="Arial"/>
                <a:ea typeface="Arial"/>
                <a:cs typeface="Arial"/>
                <a:sym typeface="Arial"/>
              </a:rPr>
              <a:t>mock() , @mock</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n-US" sz="2400">
                <a:latin typeface="Arial"/>
                <a:ea typeface="Arial"/>
                <a:cs typeface="Arial"/>
                <a:sym typeface="Arial"/>
              </a:rPr>
              <a:t>when()</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n-US" sz="2400">
                <a:latin typeface="Arial"/>
                <a:ea typeface="Arial"/>
                <a:cs typeface="Arial"/>
                <a:sym typeface="Arial"/>
              </a:rPr>
              <a:t>thenReturn()</a:t>
            </a:r>
            <a:endParaRPr sz="2400">
              <a:highlight>
                <a:srgbClr val="FFFFFF"/>
              </a:highlight>
              <a:latin typeface="Arial"/>
              <a:ea typeface="Arial"/>
              <a:cs typeface="Arial"/>
              <a:sym typeface="Arial"/>
            </a:endParaRPr>
          </a:p>
          <a:p>
            <a:pPr indent="-381000" lvl="0" marL="457200" rtl="0" algn="l">
              <a:spcBef>
                <a:spcPts val="0"/>
              </a:spcBef>
              <a:spcAft>
                <a:spcPts val="0"/>
              </a:spcAft>
              <a:buSzPts val="2400"/>
              <a:buFont typeface="Arial"/>
              <a:buChar char="●"/>
            </a:pPr>
            <a:r>
              <a:rPr lang="en-US" sz="2400">
                <a:latin typeface="Arial"/>
                <a:ea typeface="Arial"/>
                <a:cs typeface="Arial"/>
                <a:sym typeface="Arial"/>
              </a:rPr>
              <a:t>thenThrow()</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n-US" sz="2400">
                <a:latin typeface="Arial"/>
                <a:ea typeface="Arial"/>
                <a:cs typeface="Arial"/>
                <a:sym typeface="Arial"/>
              </a:rPr>
              <a:t>verify()</a:t>
            </a:r>
            <a:endParaRPr sz="2400">
              <a:latin typeface="Arial"/>
              <a:ea typeface="Arial"/>
              <a:cs typeface="Arial"/>
              <a:sym typeface="Arial"/>
            </a:endParaRPr>
          </a:p>
          <a:p>
            <a:pPr indent="-381000" lvl="0" marL="457200" rtl="0" algn="l">
              <a:spcBef>
                <a:spcPts val="0"/>
              </a:spcBef>
              <a:spcAft>
                <a:spcPts val="0"/>
              </a:spcAft>
              <a:buSzPts val="2400"/>
              <a:buFont typeface="Arial"/>
              <a:buChar char="●"/>
            </a:pPr>
            <a:r>
              <a:rPr lang="en-US" sz="2400">
                <a:latin typeface="Arial"/>
                <a:ea typeface="Arial"/>
                <a:cs typeface="Arial"/>
                <a:sym typeface="Arial"/>
              </a:rPr>
              <a:t>spy()</a:t>
            </a:r>
            <a:endParaRPr sz="2400">
              <a:latin typeface="Arial"/>
              <a:ea typeface="Arial"/>
              <a:cs typeface="Arial"/>
              <a:sym typeface="Arial"/>
            </a:endParaRPr>
          </a:p>
        </p:txBody>
      </p:sp>
      <p:sp>
        <p:nvSpPr>
          <p:cNvPr id="232" name="Google Shape;232;gb96263a8af_0_0"/>
          <p:cNvSpPr txBox="1"/>
          <p:nvPr>
            <p:ph type="ctrTitle"/>
          </p:nvPr>
        </p:nvSpPr>
        <p:spPr>
          <a:xfrm>
            <a:off x="901250" y="362625"/>
            <a:ext cx="10059600" cy="1470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t>Mockito Important Methods</a:t>
            </a:r>
            <a:endParaRPr/>
          </a:p>
        </p:txBody>
      </p:sp>
      <p:sp>
        <p:nvSpPr>
          <p:cNvPr id="233" name="Google Shape;233;gb96263a8af_0_0"/>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solidFill>
                  <a:schemeClr val="lt1"/>
                </a:solidFill>
              </a:rPr>
              <a:t>‹#›</a:t>
            </a:fld>
            <a:endParaRPr>
              <a:solidFill>
                <a:schemeClr val="lt1"/>
              </a:solidFill>
            </a:endParaRPr>
          </a:p>
        </p:txBody>
      </p:sp>
      <p:cxnSp>
        <p:nvCxnSpPr>
          <p:cNvPr id="234" name="Google Shape;234;gb96263a8af_0_0"/>
          <p:cNvCxnSpPr/>
          <p:nvPr/>
        </p:nvCxnSpPr>
        <p:spPr>
          <a:xfrm>
            <a:off x="1611050" y="1468600"/>
            <a:ext cx="8640000" cy="0"/>
          </a:xfrm>
          <a:prstGeom prst="straightConnector1">
            <a:avLst/>
          </a:prstGeom>
          <a:noFill/>
          <a:ln cap="flat" cmpd="sng" w="9525">
            <a:solidFill>
              <a:srgbClr val="45A9C4"/>
            </a:solidFill>
            <a:prstDash val="solid"/>
            <a:round/>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b96263a8af_0_21"/>
          <p:cNvSpPr txBox="1"/>
          <p:nvPr>
            <p:ph type="ctrTitle"/>
          </p:nvPr>
        </p:nvSpPr>
        <p:spPr>
          <a:xfrm>
            <a:off x="848725" y="764101"/>
            <a:ext cx="10363200" cy="1470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Handson Day - 2</a:t>
            </a:r>
            <a:endParaRPr/>
          </a:p>
        </p:txBody>
      </p:sp>
      <p:sp>
        <p:nvSpPr>
          <p:cNvPr id="241" name="Google Shape;241;gb96263a8af_0_21"/>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solidFill>
                  <a:schemeClr val="lt1"/>
                </a:solidFill>
              </a:rPr>
              <a:t>‹#›</a:t>
            </a:fld>
            <a:endParaRPr>
              <a:solidFill>
                <a:schemeClr val="lt1"/>
              </a:solidFill>
            </a:endParaRPr>
          </a:p>
        </p:txBody>
      </p:sp>
      <p:cxnSp>
        <p:nvCxnSpPr>
          <p:cNvPr id="242" name="Google Shape;242;gb96263a8af_0_21"/>
          <p:cNvCxnSpPr/>
          <p:nvPr/>
        </p:nvCxnSpPr>
        <p:spPr>
          <a:xfrm>
            <a:off x="1710325" y="1842650"/>
            <a:ext cx="8640000" cy="0"/>
          </a:xfrm>
          <a:prstGeom prst="straightConnector1">
            <a:avLst/>
          </a:prstGeom>
          <a:noFill/>
          <a:ln cap="flat" cmpd="sng" w="9525">
            <a:solidFill>
              <a:srgbClr val="45A9C4"/>
            </a:solidFill>
            <a:prstDash val="solid"/>
            <a:round/>
            <a:headEnd len="sm" w="sm" type="none"/>
            <a:tailEnd len="sm" w="sm" type="none"/>
          </a:ln>
        </p:spPr>
      </p:cxnSp>
      <p:sp>
        <p:nvSpPr>
          <p:cNvPr id="243" name="Google Shape;243;gb96263a8af_0_21"/>
          <p:cNvSpPr txBox="1"/>
          <p:nvPr/>
        </p:nvSpPr>
        <p:spPr>
          <a:xfrm>
            <a:off x="904000" y="2400300"/>
            <a:ext cx="10068900" cy="14037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1000"/>
              </a:spcBef>
              <a:spcAft>
                <a:spcPts val="0"/>
              </a:spcAft>
              <a:buClr>
                <a:schemeClr val="lt1"/>
              </a:buClr>
              <a:buSzPts val="2400"/>
              <a:buChar char="●"/>
            </a:pPr>
            <a:r>
              <a:rPr lang="en-US" sz="2400">
                <a:solidFill>
                  <a:schemeClr val="lt1"/>
                </a:solidFill>
              </a:rPr>
              <a:t>Import the above attached </a:t>
            </a:r>
            <a:r>
              <a:rPr lang="en-US" sz="2400" u="sng">
                <a:solidFill>
                  <a:schemeClr val="lt1"/>
                </a:solidFill>
                <a:hlinkClick r:id="rId3">
                  <a:extLst>
                    <a:ext uri="{A12FA001-AC4F-418D-AE19-62706E023703}">
                      <ahyp:hlinkClr val="tx"/>
                    </a:ext>
                  </a:extLst>
                </a:hlinkClick>
              </a:rPr>
              <a:t>mockitosample.zip</a:t>
            </a:r>
            <a:r>
              <a:rPr lang="en-US" sz="2400">
                <a:solidFill>
                  <a:schemeClr val="lt1"/>
                </a:solidFill>
              </a:rPr>
              <a:t> project into the eclipse.</a:t>
            </a:r>
            <a:endParaRPr sz="2400">
              <a:solidFill>
                <a:schemeClr val="lt1"/>
              </a:solidFill>
            </a:endParaRPr>
          </a:p>
          <a:p>
            <a:pPr indent="-381000" lvl="0" marL="457200" rtl="0" algn="l">
              <a:lnSpc>
                <a:spcPct val="115000"/>
              </a:lnSpc>
              <a:spcBef>
                <a:spcPts val="0"/>
              </a:spcBef>
              <a:spcAft>
                <a:spcPts val="0"/>
              </a:spcAft>
              <a:buClr>
                <a:schemeClr val="lt1"/>
              </a:buClr>
              <a:buSzPts val="2400"/>
              <a:buChar char="●"/>
            </a:pPr>
            <a:r>
              <a:rPr lang="en-US" sz="2400">
                <a:solidFill>
                  <a:schemeClr val="lt1"/>
                </a:solidFill>
              </a:rPr>
              <a:t>Write testcases for AuthenticatorApplication class in the handson package.</a:t>
            </a:r>
            <a:endParaRPr sz="24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b96263a8af_0_28"/>
          <p:cNvSpPr txBox="1"/>
          <p:nvPr>
            <p:ph idx="1" type="subTitle"/>
          </p:nvPr>
        </p:nvSpPr>
        <p:spPr>
          <a:xfrm>
            <a:off x="922650" y="1875525"/>
            <a:ext cx="10055400" cy="3862500"/>
          </a:xfrm>
          <a:prstGeom prst="rect">
            <a:avLst/>
          </a:prstGeom>
        </p:spPr>
        <p:txBody>
          <a:bodyPr anchorCtr="0" anchor="t" bIns="45700" lIns="91425" spcFirstLastPara="1" rIns="91425" wrap="square" tIns="45700">
            <a:normAutofit/>
          </a:bodyPr>
          <a:lstStyle/>
          <a:p>
            <a:pPr indent="-381000" lvl="0" marL="457200" marR="0" rtl="0" algn="l">
              <a:lnSpc>
                <a:spcPct val="100000"/>
              </a:lnSpc>
              <a:spcBef>
                <a:spcPts val="1000"/>
              </a:spcBef>
              <a:spcAft>
                <a:spcPts val="0"/>
              </a:spcAft>
              <a:buSzPts val="2400"/>
              <a:buFont typeface="Arial"/>
              <a:buChar char="●"/>
            </a:pPr>
            <a:r>
              <a:rPr lang="en-US" sz="2400">
                <a:latin typeface="Arial"/>
                <a:ea typeface="Arial"/>
                <a:cs typeface="Arial"/>
                <a:sym typeface="Arial"/>
              </a:rPr>
              <a:t>In Mockito Framework, we can not mock static, final and private methods.</a:t>
            </a:r>
            <a:endParaRPr sz="2400">
              <a:latin typeface="Arial"/>
              <a:ea typeface="Arial"/>
              <a:cs typeface="Arial"/>
              <a:sym typeface="Arial"/>
            </a:endParaRPr>
          </a:p>
          <a:p>
            <a:pPr indent="-381000" lvl="0" marL="457200" marR="0" rtl="0" algn="l">
              <a:lnSpc>
                <a:spcPct val="100000"/>
              </a:lnSpc>
              <a:spcBef>
                <a:spcPts val="1000"/>
              </a:spcBef>
              <a:spcAft>
                <a:spcPts val="0"/>
              </a:spcAft>
              <a:buSzPts val="2400"/>
              <a:buFont typeface="Arial"/>
              <a:buChar char="●"/>
            </a:pPr>
            <a:r>
              <a:rPr lang="en-US" sz="2400">
                <a:latin typeface="Arial"/>
                <a:ea typeface="Arial"/>
                <a:cs typeface="Arial"/>
                <a:sym typeface="Arial"/>
              </a:rPr>
              <a:t>PowerMockito is an extension API to support Mockito.</a:t>
            </a:r>
            <a:endParaRPr sz="2400">
              <a:latin typeface="Arial"/>
              <a:ea typeface="Arial"/>
              <a:cs typeface="Arial"/>
              <a:sym typeface="Arial"/>
            </a:endParaRPr>
          </a:p>
          <a:p>
            <a:pPr indent="-381000" lvl="0" marL="457200" marR="0" rtl="0" algn="l">
              <a:lnSpc>
                <a:spcPct val="100000"/>
              </a:lnSpc>
              <a:spcBef>
                <a:spcPts val="1000"/>
              </a:spcBef>
              <a:spcAft>
                <a:spcPts val="0"/>
              </a:spcAft>
              <a:buSzPts val="2400"/>
              <a:buFont typeface="Arial"/>
              <a:buChar char="●"/>
            </a:pPr>
            <a:r>
              <a:rPr lang="en-US" sz="2400">
                <a:latin typeface="Arial"/>
                <a:ea typeface="Arial"/>
                <a:cs typeface="Arial"/>
                <a:sym typeface="Arial"/>
              </a:rPr>
              <a:t>Power Mockito provides capabilities to work with the Java Reflection API in a simple way to overcome the problems.</a:t>
            </a:r>
            <a:endParaRPr sz="2400">
              <a:latin typeface="Arial"/>
              <a:ea typeface="Arial"/>
              <a:cs typeface="Arial"/>
              <a:sym typeface="Arial"/>
            </a:endParaRPr>
          </a:p>
          <a:p>
            <a:pPr indent="-381000" lvl="0" marL="457200" marR="0" rtl="0" algn="l">
              <a:lnSpc>
                <a:spcPct val="100000"/>
              </a:lnSpc>
              <a:spcBef>
                <a:spcPts val="1000"/>
              </a:spcBef>
              <a:spcAft>
                <a:spcPts val="1000"/>
              </a:spcAft>
              <a:buSzPts val="2400"/>
              <a:buFont typeface="Arial"/>
              <a:buChar char="●"/>
            </a:pPr>
            <a:r>
              <a:rPr lang="en-US" sz="2400">
                <a:latin typeface="Arial"/>
                <a:ea typeface="Arial"/>
                <a:cs typeface="Arial"/>
                <a:sym typeface="Arial"/>
              </a:rPr>
              <a:t>Avoid PowerMockito as much as possible.</a:t>
            </a:r>
            <a:endParaRPr sz="2400">
              <a:latin typeface="Arial"/>
              <a:ea typeface="Arial"/>
              <a:cs typeface="Arial"/>
              <a:sym typeface="Arial"/>
            </a:endParaRPr>
          </a:p>
        </p:txBody>
      </p:sp>
      <p:sp>
        <p:nvSpPr>
          <p:cNvPr id="250" name="Google Shape;250;gb96263a8af_0_28"/>
          <p:cNvSpPr txBox="1"/>
          <p:nvPr>
            <p:ph type="ctrTitle"/>
          </p:nvPr>
        </p:nvSpPr>
        <p:spPr>
          <a:xfrm>
            <a:off x="922650" y="405525"/>
            <a:ext cx="10346700" cy="1470000"/>
          </a:xfrm>
          <a:prstGeom prst="rect">
            <a:avLst/>
          </a:prstGeom>
        </p:spPr>
        <p:txBody>
          <a:bodyPr anchorCtr="0" anchor="ctr" bIns="45700" lIns="91425" spcFirstLastPara="1" rIns="91425" wrap="square" tIns="45700">
            <a:noAutofit/>
          </a:bodyPr>
          <a:lstStyle/>
          <a:p>
            <a:pPr indent="0" lvl="0" marL="0" marR="0" rtl="0" algn="ctr">
              <a:lnSpc>
                <a:spcPct val="115000"/>
              </a:lnSpc>
              <a:spcBef>
                <a:spcPts val="2300"/>
              </a:spcBef>
              <a:spcAft>
                <a:spcPts val="1500"/>
              </a:spcAft>
              <a:buNone/>
            </a:pPr>
            <a:r>
              <a:rPr lang="en-US"/>
              <a:t>Limitation of Mockito Framework</a:t>
            </a:r>
            <a:endParaRPr/>
          </a:p>
        </p:txBody>
      </p:sp>
      <p:sp>
        <p:nvSpPr>
          <p:cNvPr id="251" name="Google Shape;251;gb96263a8af_0_28"/>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solidFill>
                  <a:schemeClr val="lt1"/>
                </a:solidFill>
              </a:rPr>
              <a:t>‹#›</a:t>
            </a:fld>
            <a:endParaRPr>
              <a:solidFill>
                <a:schemeClr val="lt1"/>
              </a:solidFill>
            </a:endParaRPr>
          </a:p>
        </p:txBody>
      </p:sp>
      <p:cxnSp>
        <p:nvCxnSpPr>
          <p:cNvPr id="252" name="Google Shape;252;gb96263a8af_0_28"/>
          <p:cNvCxnSpPr/>
          <p:nvPr/>
        </p:nvCxnSpPr>
        <p:spPr>
          <a:xfrm>
            <a:off x="1516650" y="1485900"/>
            <a:ext cx="9158700" cy="13800"/>
          </a:xfrm>
          <a:prstGeom prst="straightConnector1">
            <a:avLst/>
          </a:prstGeom>
          <a:noFill/>
          <a:ln cap="flat" cmpd="sng" w="9525">
            <a:solidFill>
              <a:srgbClr val="45A9C4"/>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1012afc7c2a_2_73"/>
          <p:cNvSpPr txBox="1"/>
          <p:nvPr>
            <p:ph type="ctrTitle"/>
          </p:nvPr>
        </p:nvSpPr>
        <p:spPr>
          <a:xfrm>
            <a:off x="990498" y="2527957"/>
            <a:ext cx="10363200" cy="1470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37C6F4"/>
              </a:buClr>
              <a:buSzPts val="4800"/>
              <a:buFont typeface="Arial"/>
              <a:buNone/>
            </a:pPr>
            <a:r>
              <a:rPr lang="en-US" sz="4800">
                <a:latin typeface="Arial"/>
                <a:ea typeface="Arial"/>
                <a:cs typeface="Arial"/>
                <a:sym typeface="Arial"/>
              </a:rPr>
              <a:t>Day - 1</a:t>
            </a:r>
            <a:endParaRPr sz="4800">
              <a:latin typeface="Arial"/>
              <a:ea typeface="Arial"/>
              <a:cs typeface="Arial"/>
              <a:sym typeface="Arial"/>
            </a:endParaRPr>
          </a:p>
        </p:txBody>
      </p:sp>
      <p:cxnSp>
        <p:nvCxnSpPr>
          <p:cNvPr id="99" name="Google Shape;99;g1012afc7c2a_2_73"/>
          <p:cNvCxnSpPr/>
          <p:nvPr/>
        </p:nvCxnSpPr>
        <p:spPr>
          <a:xfrm>
            <a:off x="1676400" y="3733800"/>
            <a:ext cx="8640000" cy="0"/>
          </a:xfrm>
          <a:prstGeom prst="straightConnector1">
            <a:avLst/>
          </a:prstGeom>
          <a:noFill/>
          <a:ln cap="flat" cmpd="sng" w="9525">
            <a:solidFill>
              <a:srgbClr val="45A9C4"/>
            </a:solidFill>
            <a:prstDash val="solid"/>
            <a:round/>
            <a:headEnd len="sm" w="sm" type="none"/>
            <a:tailEnd len="sm" w="sm" type="none"/>
          </a:ln>
        </p:spPr>
      </p:cxnSp>
      <p:sp>
        <p:nvSpPr>
          <p:cNvPr id="100" name="Google Shape;100;g1012afc7c2a_2_73"/>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7950ffd6bb_0_0"/>
          <p:cNvSpPr txBox="1"/>
          <p:nvPr>
            <p:ph type="ctrTitle"/>
          </p:nvPr>
        </p:nvSpPr>
        <p:spPr>
          <a:xfrm>
            <a:off x="914400" y="362625"/>
            <a:ext cx="10047900" cy="1470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Unit Testing</a:t>
            </a:r>
            <a:endParaRPr/>
          </a:p>
        </p:txBody>
      </p:sp>
      <p:sp>
        <p:nvSpPr>
          <p:cNvPr id="107" name="Google Shape;107;g7950ffd6bb_0_0"/>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solidFill>
                  <a:schemeClr val="lt1"/>
                </a:solidFill>
              </a:rPr>
              <a:t>‹#›</a:t>
            </a:fld>
            <a:endParaRPr>
              <a:solidFill>
                <a:schemeClr val="lt1"/>
              </a:solidFill>
            </a:endParaRPr>
          </a:p>
        </p:txBody>
      </p:sp>
      <p:sp>
        <p:nvSpPr>
          <p:cNvPr id="108" name="Google Shape;108;g7950ffd6bb_0_0"/>
          <p:cNvSpPr txBox="1"/>
          <p:nvPr/>
        </p:nvSpPr>
        <p:spPr>
          <a:xfrm>
            <a:off x="914400" y="1932725"/>
            <a:ext cx="10047900" cy="43119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1000"/>
              </a:spcBef>
              <a:spcAft>
                <a:spcPts val="0"/>
              </a:spcAft>
              <a:buClr>
                <a:schemeClr val="lt1"/>
              </a:buClr>
              <a:buSzPts val="2400"/>
              <a:buChar char="●"/>
            </a:pPr>
            <a:r>
              <a:rPr lang="en-US" sz="2400">
                <a:solidFill>
                  <a:schemeClr val="lt1"/>
                </a:solidFill>
              </a:rPr>
              <a:t>A unit test is a way of testing a unit - the smallest piece of code that can be logically isolated in a system.</a:t>
            </a:r>
            <a:endParaRPr sz="2400">
              <a:solidFill>
                <a:schemeClr val="lt1"/>
              </a:solidFill>
            </a:endParaRPr>
          </a:p>
          <a:p>
            <a:pPr indent="-381000" lvl="0" marL="457200" rtl="0" algn="l">
              <a:lnSpc>
                <a:spcPct val="115000"/>
              </a:lnSpc>
              <a:spcBef>
                <a:spcPts val="1000"/>
              </a:spcBef>
              <a:spcAft>
                <a:spcPts val="0"/>
              </a:spcAft>
              <a:buClr>
                <a:schemeClr val="lt1"/>
              </a:buClr>
              <a:buSzPts val="2400"/>
              <a:buChar char="●"/>
            </a:pPr>
            <a:r>
              <a:rPr lang="en-US" sz="2400">
                <a:solidFill>
                  <a:schemeClr val="lt1"/>
                </a:solidFill>
              </a:rPr>
              <a:t>A unit test is a piece of code written by a developer that executes a specific functionality in the code to be tested and asserts a certain behavior or state.</a:t>
            </a:r>
            <a:endParaRPr sz="2400">
              <a:solidFill>
                <a:schemeClr val="lt1"/>
              </a:solidFill>
            </a:endParaRPr>
          </a:p>
          <a:p>
            <a:pPr indent="-381000" lvl="0" marL="457200" rtl="0" algn="l">
              <a:lnSpc>
                <a:spcPct val="115000"/>
              </a:lnSpc>
              <a:spcBef>
                <a:spcPts val="1000"/>
              </a:spcBef>
              <a:spcAft>
                <a:spcPts val="0"/>
              </a:spcAft>
              <a:buClr>
                <a:schemeClr val="lt1"/>
              </a:buClr>
              <a:buSzPts val="2400"/>
              <a:buChar char="●"/>
            </a:pPr>
            <a:r>
              <a:rPr lang="en-US" sz="2400">
                <a:solidFill>
                  <a:schemeClr val="lt1"/>
                </a:solidFill>
              </a:rPr>
              <a:t>In most programming languages, that is a function, a subroutine, a method or property.</a:t>
            </a:r>
            <a:endParaRPr sz="2400">
              <a:solidFill>
                <a:schemeClr val="lt1"/>
              </a:solidFill>
            </a:endParaRPr>
          </a:p>
          <a:p>
            <a:pPr indent="-381000" lvl="0" marL="457200" rtl="0" algn="l">
              <a:lnSpc>
                <a:spcPct val="115000"/>
              </a:lnSpc>
              <a:spcBef>
                <a:spcPts val="1000"/>
              </a:spcBef>
              <a:spcAft>
                <a:spcPts val="0"/>
              </a:spcAft>
              <a:buClr>
                <a:schemeClr val="lt1"/>
              </a:buClr>
              <a:buSzPts val="2400"/>
              <a:buChar char="●"/>
            </a:pPr>
            <a:r>
              <a:rPr lang="en-US" sz="2400">
                <a:solidFill>
                  <a:schemeClr val="lt1"/>
                </a:solidFill>
              </a:rPr>
              <a:t>Generally programmers implement the unit tests</a:t>
            </a:r>
            <a:endParaRPr sz="2400">
              <a:solidFill>
                <a:schemeClr val="lt1"/>
              </a:solidFill>
              <a:highlight>
                <a:srgbClr val="EFF0F0"/>
              </a:highlight>
            </a:endParaRPr>
          </a:p>
          <a:p>
            <a:pPr indent="0" lvl="0" marL="0" rtl="0" algn="l">
              <a:lnSpc>
                <a:spcPct val="115000"/>
              </a:lnSpc>
              <a:spcBef>
                <a:spcPts val="1000"/>
              </a:spcBef>
              <a:spcAft>
                <a:spcPts val="1000"/>
              </a:spcAft>
              <a:buNone/>
            </a:pPr>
            <a:r>
              <a:t/>
            </a:r>
            <a:endParaRPr>
              <a:latin typeface="Calibri"/>
              <a:ea typeface="Calibri"/>
              <a:cs typeface="Calibri"/>
              <a:sym typeface="Calibri"/>
            </a:endParaRPr>
          </a:p>
        </p:txBody>
      </p:sp>
      <p:cxnSp>
        <p:nvCxnSpPr>
          <p:cNvPr id="109" name="Google Shape;109;g7950ffd6bb_0_0"/>
          <p:cNvCxnSpPr/>
          <p:nvPr/>
        </p:nvCxnSpPr>
        <p:spPr>
          <a:xfrm>
            <a:off x="1618350" y="1551700"/>
            <a:ext cx="8640000" cy="0"/>
          </a:xfrm>
          <a:prstGeom prst="straightConnector1">
            <a:avLst/>
          </a:prstGeom>
          <a:noFill/>
          <a:ln cap="flat" cmpd="sng" w="9525">
            <a:solidFill>
              <a:srgbClr val="45A9C4"/>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b9b4ab3e6b_0_0"/>
          <p:cNvSpPr txBox="1"/>
          <p:nvPr>
            <p:ph type="ctrTitle"/>
          </p:nvPr>
        </p:nvSpPr>
        <p:spPr>
          <a:xfrm>
            <a:off x="924800" y="301625"/>
            <a:ext cx="10047900" cy="1470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Purpose of the unit tests</a:t>
            </a:r>
            <a:endParaRPr/>
          </a:p>
        </p:txBody>
      </p:sp>
      <p:sp>
        <p:nvSpPr>
          <p:cNvPr id="116" name="Google Shape;116;gb9b4ab3e6b_0_0"/>
          <p:cNvSpPr txBox="1"/>
          <p:nvPr>
            <p:ph idx="1" type="subTitle"/>
          </p:nvPr>
        </p:nvSpPr>
        <p:spPr>
          <a:xfrm>
            <a:off x="924800" y="2500750"/>
            <a:ext cx="10047900" cy="23517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640"/>
              </a:spcBef>
              <a:spcAft>
                <a:spcPts val="0"/>
              </a:spcAft>
              <a:buSzPts val="2400"/>
              <a:buFont typeface="Arial"/>
              <a:buChar char="●"/>
            </a:pPr>
            <a:r>
              <a:rPr lang="en-US" sz="2400">
                <a:latin typeface="Arial"/>
                <a:ea typeface="Arial"/>
                <a:cs typeface="Arial"/>
                <a:sym typeface="Arial"/>
              </a:rPr>
              <a:t>To identify software regressions introduced by changes in the source code</a:t>
            </a:r>
            <a:endParaRPr sz="2400">
              <a:latin typeface="Arial"/>
              <a:ea typeface="Arial"/>
              <a:cs typeface="Arial"/>
              <a:sym typeface="Arial"/>
            </a:endParaRPr>
          </a:p>
          <a:p>
            <a:pPr indent="-381000" lvl="0" marL="457200" rtl="0" algn="l">
              <a:lnSpc>
                <a:spcPct val="115000"/>
              </a:lnSpc>
              <a:spcBef>
                <a:spcPts val="1000"/>
              </a:spcBef>
              <a:spcAft>
                <a:spcPts val="1000"/>
              </a:spcAft>
              <a:buSzPts val="2400"/>
              <a:buFont typeface="Arial"/>
              <a:buChar char="●"/>
            </a:pPr>
            <a:r>
              <a:rPr lang="en-US" sz="2400">
                <a:latin typeface="Arial"/>
                <a:ea typeface="Arial"/>
                <a:cs typeface="Arial"/>
                <a:sym typeface="Arial"/>
              </a:rPr>
              <a:t>It helps the developer to avoid breaking existing code during development activities</a:t>
            </a:r>
            <a:endParaRPr sz="2400">
              <a:latin typeface="Arial"/>
              <a:ea typeface="Arial"/>
              <a:cs typeface="Arial"/>
              <a:sym typeface="Arial"/>
            </a:endParaRPr>
          </a:p>
        </p:txBody>
      </p:sp>
      <p:sp>
        <p:nvSpPr>
          <p:cNvPr id="117" name="Google Shape;117;gb9b4ab3e6b_0_0"/>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solidFill>
                  <a:schemeClr val="lt1"/>
                </a:solidFill>
              </a:rPr>
              <a:t>‹#›</a:t>
            </a:fld>
            <a:endParaRPr>
              <a:solidFill>
                <a:schemeClr val="lt1"/>
              </a:solidFill>
            </a:endParaRPr>
          </a:p>
        </p:txBody>
      </p:sp>
      <p:cxnSp>
        <p:nvCxnSpPr>
          <p:cNvPr id="118" name="Google Shape;118;gb9b4ab3e6b_0_0"/>
          <p:cNvCxnSpPr/>
          <p:nvPr/>
        </p:nvCxnSpPr>
        <p:spPr>
          <a:xfrm>
            <a:off x="1628750" y="1458200"/>
            <a:ext cx="8640000" cy="0"/>
          </a:xfrm>
          <a:prstGeom prst="straightConnector1">
            <a:avLst/>
          </a:prstGeom>
          <a:noFill/>
          <a:ln cap="flat" cmpd="sng" w="9525">
            <a:solidFill>
              <a:srgbClr val="45A9C4"/>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b9b4ab3e6b_0_10"/>
          <p:cNvSpPr txBox="1"/>
          <p:nvPr>
            <p:ph type="ctrTitle"/>
          </p:nvPr>
        </p:nvSpPr>
        <p:spPr>
          <a:xfrm>
            <a:off x="914400" y="377825"/>
            <a:ext cx="10037700" cy="1470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Testing terminology</a:t>
            </a:r>
            <a:endParaRPr/>
          </a:p>
        </p:txBody>
      </p:sp>
      <p:sp>
        <p:nvSpPr>
          <p:cNvPr id="125" name="Google Shape;125;gb9b4ab3e6b_0_10"/>
          <p:cNvSpPr txBox="1"/>
          <p:nvPr>
            <p:ph idx="1" type="subTitle"/>
          </p:nvPr>
        </p:nvSpPr>
        <p:spPr>
          <a:xfrm>
            <a:off x="905817" y="2531125"/>
            <a:ext cx="10037700" cy="1884900"/>
          </a:xfrm>
          <a:prstGeom prst="rect">
            <a:avLst/>
          </a:prstGeom>
        </p:spPr>
        <p:txBody>
          <a:bodyPr anchorCtr="0" anchor="t" bIns="45700" lIns="91425" spcFirstLastPara="1" rIns="91425" wrap="square" tIns="45700">
            <a:normAutofit/>
          </a:bodyPr>
          <a:lstStyle/>
          <a:p>
            <a:pPr indent="0" lvl="0" marL="0" rtl="0" algn="ctr">
              <a:lnSpc>
                <a:spcPct val="115000"/>
              </a:lnSpc>
              <a:spcBef>
                <a:spcPts val="1000"/>
              </a:spcBef>
              <a:spcAft>
                <a:spcPts val="1000"/>
              </a:spcAft>
              <a:buNone/>
            </a:pPr>
            <a:r>
              <a:rPr lang="en-US" sz="2400">
                <a:latin typeface="Arial"/>
                <a:ea typeface="Arial"/>
                <a:cs typeface="Arial"/>
                <a:sym typeface="Arial"/>
              </a:rPr>
              <a:t>The code which is tested is typically called the code under test. If you are testing an application, this is called the application under test.</a:t>
            </a:r>
            <a:endParaRPr sz="2400">
              <a:highlight>
                <a:srgbClr val="FFFFFF"/>
              </a:highlight>
              <a:latin typeface="Arial"/>
              <a:ea typeface="Arial"/>
              <a:cs typeface="Arial"/>
              <a:sym typeface="Arial"/>
            </a:endParaRPr>
          </a:p>
        </p:txBody>
      </p:sp>
      <p:sp>
        <p:nvSpPr>
          <p:cNvPr id="126" name="Google Shape;126;gb9b4ab3e6b_0_10"/>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solidFill>
                  <a:schemeClr val="lt1"/>
                </a:solidFill>
              </a:rPr>
              <a:t>‹#›</a:t>
            </a:fld>
            <a:endParaRPr>
              <a:solidFill>
                <a:schemeClr val="lt1"/>
              </a:solidFill>
            </a:endParaRPr>
          </a:p>
        </p:txBody>
      </p:sp>
      <p:cxnSp>
        <p:nvCxnSpPr>
          <p:cNvPr id="127" name="Google Shape;127;gb9b4ab3e6b_0_10"/>
          <p:cNvCxnSpPr/>
          <p:nvPr/>
        </p:nvCxnSpPr>
        <p:spPr>
          <a:xfrm>
            <a:off x="1613250" y="1551700"/>
            <a:ext cx="8640000" cy="0"/>
          </a:xfrm>
          <a:prstGeom prst="straightConnector1">
            <a:avLst/>
          </a:prstGeom>
          <a:noFill/>
          <a:ln cap="flat" cmpd="sng" w="9525">
            <a:solidFill>
              <a:srgbClr val="45A9C4"/>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a34ed24058_0_23"/>
          <p:cNvSpPr txBox="1"/>
          <p:nvPr>
            <p:ph type="ctrTitle"/>
          </p:nvPr>
        </p:nvSpPr>
        <p:spPr>
          <a:xfrm>
            <a:off x="914400" y="102975"/>
            <a:ext cx="10058400" cy="1470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002060"/>
              </a:buClr>
              <a:buSzPct val="73333"/>
              <a:buFont typeface="Calibri"/>
              <a:buNone/>
            </a:pPr>
            <a:r>
              <a:rPr lang="en-US" sz="6000">
                <a:solidFill>
                  <a:srgbClr val="37C6F4"/>
                </a:solidFill>
              </a:rPr>
              <a:t>Junit annotations</a:t>
            </a:r>
            <a:endParaRPr sz="6000">
              <a:solidFill>
                <a:srgbClr val="37C6F4"/>
              </a:solidFill>
            </a:endParaRPr>
          </a:p>
          <a:p>
            <a:pPr indent="0" lvl="0" marL="0" rtl="0" algn="ctr">
              <a:lnSpc>
                <a:spcPct val="100000"/>
              </a:lnSpc>
              <a:spcBef>
                <a:spcPts val="0"/>
              </a:spcBef>
              <a:spcAft>
                <a:spcPts val="0"/>
              </a:spcAft>
              <a:buClr>
                <a:srgbClr val="002060"/>
              </a:buClr>
              <a:buSzPct val="81481"/>
              <a:buFont typeface="Calibri"/>
              <a:buNone/>
            </a:pPr>
            <a:r>
              <a:t/>
            </a:r>
            <a:endParaRPr>
              <a:solidFill>
                <a:srgbClr val="37C6F4"/>
              </a:solidFill>
            </a:endParaRPr>
          </a:p>
        </p:txBody>
      </p:sp>
      <p:graphicFrame>
        <p:nvGraphicFramePr>
          <p:cNvPr id="134" name="Google Shape;134;ga34ed24058_0_23"/>
          <p:cNvGraphicFramePr/>
          <p:nvPr/>
        </p:nvGraphicFramePr>
        <p:xfrm>
          <a:off x="914388" y="1528763"/>
          <a:ext cx="3000000" cy="3000000"/>
        </p:xfrm>
        <a:graphic>
          <a:graphicData uri="http://schemas.openxmlformats.org/drawingml/2006/table">
            <a:tbl>
              <a:tblPr>
                <a:noFill/>
                <a:tableStyleId>{2DBC65A2-E0F4-4F8D-8E93-C68AE681D940}</a:tableStyleId>
              </a:tblPr>
              <a:tblGrid>
                <a:gridCol w="1404425"/>
                <a:gridCol w="8653975"/>
              </a:tblGrid>
              <a:tr h="419100">
                <a:tc>
                  <a:txBody>
                    <a:bodyPr/>
                    <a:lstStyle/>
                    <a:p>
                      <a:pPr indent="0" lvl="0" marL="0" marR="0" rtl="0" algn="l">
                        <a:lnSpc>
                          <a:spcPct val="158000"/>
                        </a:lnSpc>
                        <a:spcBef>
                          <a:spcPts val="0"/>
                        </a:spcBef>
                        <a:spcAft>
                          <a:spcPts val="0"/>
                        </a:spcAft>
                        <a:buClr>
                          <a:srgbClr val="000000"/>
                        </a:buClr>
                        <a:buSzPts val="1150"/>
                        <a:buFont typeface="Arial"/>
                        <a:buNone/>
                      </a:pPr>
                      <a:r>
                        <a:rPr b="1" lang="en-US" sz="1150" u="none" cap="none" strike="noStrike">
                          <a:solidFill>
                            <a:schemeClr val="lt1"/>
                          </a:solidFill>
                          <a:latin typeface="Courier New"/>
                          <a:ea typeface="Courier New"/>
                          <a:cs typeface="Courier New"/>
                          <a:sym typeface="Courier New"/>
                        </a:rPr>
                        <a:t>@Test</a:t>
                      </a:r>
                      <a:endParaRPr b="1" sz="1150" u="none" cap="none" strike="noStrike">
                        <a:solidFill>
                          <a:schemeClr val="lt1"/>
                        </a:solidFill>
                        <a:latin typeface="Courier New"/>
                        <a:ea typeface="Courier New"/>
                        <a:cs typeface="Courier New"/>
                        <a:sym typeface="Courier New"/>
                      </a:endParaRPr>
                    </a:p>
                  </a:txBody>
                  <a:tcPr marT="85725" marB="85725" marR="95250" marL="95250">
                    <a:lnL cap="flat" cmpd="sng" w="9525">
                      <a:solidFill>
                        <a:srgbClr val="DEDEDE"/>
                      </a:solidFill>
                      <a:prstDash val="solid"/>
                      <a:round/>
                      <a:headEnd len="sm" w="sm" type="none"/>
                      <a:tailEnd len="sm" w="sm" type="none"/>
                    </a:lnL>
                    <a:lnR cap="flat" cmpd="sng" w="9525">
                      <a:solidFill>
                        <a:srgbClr val="DEDEDE"/>
                      </a:solidFill>
                      <a:prstDash val="solid"/>
                      <a:round/>
                      <a:headEnd len="sm" w="sm" type="none"/>
                      <a:tailEnd len="sm" w="sm" type="none"/>
                    </a:lnR>
                    <a:lnT cap="flat" cmpd="sng" w="9525">
                      <a:solidFill>
                        <a:srgbClr val="DEDEDE"/>
                      </a:solidFill>
                      <a:prstDash val="solid"/>
                      <a:round/>
                      <a:headEnd len="sm" w="sm" type="none"/>
                      <a:tailEnd len="sm" w="sm" type="none"/>
                    </a:lnT>
                    <a:lnB cap="flat" cmpd="sng" w="9525">
                      <a:solidFill>
                        <a:srgbClr val="DEDEDE"/>
                      </a:solidFill>
                      <a:prstDash val="solid"/>
                      <a:round/>
                      <a:headEnd len="sm" w="sm" type="none"/>
                      <a:tailEnd len="sm" w="sm" type="none"/>
                    </a:lnB>
                  </a:tcPr>
                </a:tc>
                <a:tc>
                  <a:txBody>
                    <a:bodyPr/>
                    <a:lstStyle/>
                    <a:p>
                      <a:pPr indent="0" lvl="0" marL="0" marR="0" rtl="0" algn="l">
                        <a:lnSpc>
                          <a:spcPct val="158000"/>
                        </a:lnSpc>
                        <a:spcBef>
                          <a:spcPts val="0"/>
                        </a:spcBef>
                        <a:spcAft>
                          <a:spcPts val="0"/>
                        </a:spcAft>
                        <a:buClr>
                          <a:srgbClr val="000000"/>
                        </a:buClr>
                        <a:buSzPts val="1200"/>
                        <a:buFont typeface="Arial"/>
                        <a:buNone/>
                      </a:pPr>
                      <a:r>
                        <a:rPr lang="en-US" sz="1200" u="none" cap="none" strike="noStrike">
                          <a:solidFill>
                            <a:schemeClr val="lt1"/>
                          </a:solidFill>
                        </a:rPr>
                        <a:t>Identifies a method as a test method.</a:t>
                      </a:r>
                      <a:endParaRPr sz="1200" u="none" cap="none" strike="noStrike">
                        <a:solidFill>
                          <a:schemeClr val="lt1"/>
                        </a:solidFill>
                      </a:endParaRPr>
                    </a:p>
                  </a:txBody>
                  <a:tcPr marT="85725" marB="85725" marR="95250" marL="95250">
                    <a:lnL cap="flat" cmpd="sng" w="9525">
                      <a:solidFill>
                        <a:srgbClr val="DEDEDE"/>
                      </a:solidFill>
                      <a:prstDash val="solid"/>
                      <a:round/>
                      <a:headEnd len="sm" w="sm" type="none"/>
                      <a:tailEnd len="sm" w="sm" type="none"/>
                    </a:lnL>
                    <a:lnR cap="flat" cmpd="sng" w="9525">
                      <a:solidFill>
                        <a:srgbClr val="DEDEDE"/>
                      </a:solidFill>
                      <a:prstDash val="solid"/>
                      <a:round/>
                      <a:headEnd len="sm" w="sm" type="none"/>
                      <a:tailEnd len="sm" w="sm" type="none"/>
                    </a:lnR>
                    <a:lnT cap="flat" cmpd="sng" w="9525">
                      <a:solidFill>
                        <a:srgbClr val="DEDEDE"/>
                      </a:solidFill>
                      <a:prstDash val="solid"/>
                      <a:round/>
                      <a:headEnd len="sm" w="sm" type="none"/>
                      <a:tailEnd len="sm" w="sm" type="none"/>
                    </a:lnT>
                    <a:lnB cap="flat" cmpd="sng" w="9525">
                      <a:solidFill>
                        <a:srgbClr val="DEDEDE"/>
                      </a:solidFill>
                      <a:prstDash val="solid"/>
                      <a:round/>
                      <a:headEnd len="sm" w="sm" type="none"/>
                      <a:tailEnd len="sm" w="sm" type="none"/>
                    </a:lnB>
                  </a:tcPr>
                </a:tc>
              </a:tr>
              <a:tr h="657225">
                <a:tc>
                  <a:txBody>
                    <a:bodyPr/>
                    <a:lstStyle/>
                    <a:p>
                      <a:pPr indent="0" lvl="0" marL="0" marR="0" rtl="0" algn="l">
                        <a:lnSpc>
                          <a:spcPct val="158000"/>
                        </a:lnSpc>
                        <a:spcBef>
                          <a:spcPts val="0"/>
                        </a:spcBef>
                        <a:spcAft>
                          <a:spcPts val="0"/>
                        </a:spcAft>
                        <a:buClr>
                          <a:srgbClr val="000000"/>
                        </a:buClr>
                        <a:buSzPts val="1150"/>
                        <a:buFont typeface="Arial"/>
                        <a:buNone/>
                      </a:pPr>
                      <a:r>
                        <a:rPr b="1" lang="en-US" sz="1150" u="none" cap="none" strike="noStrike">
                          <a:solidFill>
                            <a:schemeClr val="lt1"/>
                          </a:solidFill>
                          <a:latin typeface="Courier New"/>
                          <a:ea typeface="Courier New"/>
                          <a:cs typeface="Courier New"/>
                          <a:sym typeface="Courier New"/>
                        </a:rPr>
                        <a:t>@Before</a:t>
                      </a:r>
                      <a:endParaRPr b="1" sz="1150" u="none" cap="none" strike="noStrike">
                        <a:solidFill>
                          <a:schemeClr val="lt1"/>
                        </a:solidFill>
                        <a:latin typeface="Courier New"/>
                        <a:ea typeface="Courier New"/>
                        <a:cs typeface="Courier New"/>
                        <a:sym typeface="Courier New"/>
                      </a:endParaRPr>
                    </a:p>
                  </a:txBody>
                  <a:tcPr marT="85725" marB="85725" marR="95250" marL="95250">
                    <a:lnL cap="flat" cmpd="sng" w="9525">
                      <a:solidFill>
                        <a:srgbClr val="DEDEDE"/>
                      </a:solidFill>
                      <a:prstDash val="solid"/>
                      <a:round/>
                      <a:headEnd len="sm" w="sm" type="none"/>
                      <a:tailEnd len="sm" w="sm" type="none"/>
                    </a:lnL>
                    <a:lnR cap="flat" cmpd="sng" w="9525">
                      <a:solidFill>
                        <a:srgbClr val="DEDEDE"/>
                      </a:solidFill>
                      <a:prstDash val="solid"/>
                      <a:round/>
                      <a:headEnd len="sm" w="sm" type="none"/>
                      <a:tailEnd len="sm" w="sm" type="none"/>
                    </a:lnR>
                    <a:lnT cap="flat" cmpd="sng" w="9525">
                      <a:solidFill>
                        <a:srgbClr val="DEDEDE"/>
                      </a:solidFill>
                      <a:prstDash val="solid"/>
                      <a:round/>
                      <a:headEnd len="sm" w="sm" type="none"/>
                      <a:tailEnd len="sm" w="sm" type="none"/>
                    </a:lnT>
                    <a:lnB cap="flat" cmpd="sng" w="9525">
                      <a:solidFill>
                        <a:srgbClr val="DEDEDE"/>
                      </a:solidFill>
                      <a:prstDash val="solid"/>
                      <a:round/>
                      <a:headEnd len="sm" w="sm" type="none"/>
                      <a:tailEnd len="sm" w="sm" type="none"/>
                    </a:lnB>
                  </a:tcPr>
                </a:tc>
                <a:tc>
                  <a:txBody>
                    <a:bodyPr/>
                    <a:lstStyle/>
                    <a:p>
                      <a:pPr indent="0" lvl="0" marL="0" marR="0" rtl="0" algn="l">
                        <a:lnSpc>
                          <a:spcPct val="158000"/>
                        </a:lnSpc>
                        <a:spcBef>
                          <a:spcPts val="0"/>
                        </a:spcBef>
                        <a:spcAft>
                          <a:spcPts val="0"/>
                        </a:spcAft>
                        <a:buClr>
                          <a:srgbClr val="000000"/>
                        </a:buClr>
                        <a:buSzPts val="1200"/>
                        <a:buFont typeface="Arial"/>
                        <a:buNone/>
                      </a:pPr>
                      <a:r>
                        <a:rPr lang="en-US" sz="1200" u="none" cap="none" strike="noStrike">
                          <a:solidFill>
                            <a:schemeClr val="lt1"/>
                          </a:solidFill>
                        </a:rPr>
                        <a:t>Executed before each test. It is used to prepare the test environment (e.g., read input data, initialize the class).</a:t>
                      </a:r>
                      <a:endParaRPr sz="1200" u="none" cap="none" strike="noStrike">
                        <a:solidFill>
                          <a:schemeClr val="lt1"/>
                        </a:solidFill>
                      </a:endParaRPr>
                    </a:p>
                  </a:txBody>
                  <a:tcPr marT="85725" marB="85725" marR="95250" marL="95250">
                    <a:lnL cap="flat" cmpd="sng" w="9525">
                      <a:solidFill>
                        <a:srgbClr val="DEDEDE"/>
                      </a:solidFill>
                      <a:prstDash val="solid"/>
                      <a:round/>
                      <a:headEnd len="sm" w="sm" type="none"/>
                      <a:tailEnd len="sm" w="sm" type="none"/>
                    </a:lnL>
                    <a:lnR cap="flat" cmpd="sng" w="9525">
                      <a:solidFill>
                        <a:srgbClr val="DEDEDE"/>
                      </a:solidFill>
                      <a:prstDash val="solid"/>
                      <a:round/>
                      <a:headEnd len="sm" w="sm" type="none"/>
                      <a:tailEnd len="sm" w="sm" type="none"/>
                    </a:lnR>
                    <a:lnT cap="flat" cmpd="sng" w="9525">
                      <a:solidFill>
                        <a:srgbClr val="DEDEDE"/>
                      </a:solidFill>
                      <a:prstDash val="solid"/>
                      <a:round/>
                      <a:headEnd len="sm" w="sm" type="none"/>
                      <a:tailEnd len="sm" w="sm" type="none"/>
                    </a:lnT>
                    <a:lnB cap="flat" cmpd="sng" w="9525">
                      <a:solidFill>
                        <a:srgbClr val="DEDEDE"/>
                      </a:solidFill>
                      <a:prstDash val="solid"/>
                      <a:round/>
                      <a:headEnd len="sm" w="sm" type="none"/>
                      <a:tailEnd len="sm" w="sm" type="none"/>
                    </a:lnB>
                  </a:tcPr>
                </a:tc>
              </a:tr>
              <a:tr h="895350">
                <a:tc>
                  <a:txBody>
                    <a:bodyPr/>
                    <a:lstStyle/>
                    <a:p>
                      <a:pPr indent="0" lvl="0" marL="0" marR="0" rtl="0" algn="l">
                        <a:lnSpc>
                          <a:spcPct val="158000"/>
                        </a:lnSpc>
                        <a:spcBef>
                          <a:spcPts val="0"/>
                        </a:spcBef>
                        <a:spcAft>
                          <a:spcPts val="0"/>
                        </a:spcAft>
                        <a:buClr>
                          <a:srgbClr val="000000"/>
                        </a:buClr>
                        <a:buSzPts val="1150"/>
                        <a:buFont typeface="Arial"/>
                        <a:buNone/>
                      </a:pPr>
                      <a:r>
                        <a:rPr b="1" lang="en-US" sz="1150" u="none" cap="none" strike="noStrike">
                          <a:solidFill>
                            <a:schemeClr val="lt1"/>
                          </a:solidFill>
                          <a:latin typeface="Courier New"/>
                          <a:ea typeface="Courier New"/>
                          <a:cs typeface="Courier New"/>
                          <a:sym typeface="Courier New"/>
                        </a:rPr>
                        <a:t>@After</a:t>
                      </a:r>
                      <a:endParaRPr b="1" sz="1150" u="none" cap="none" strike="noStrike">
                        <a:solidFill>
                          <a:schemeClr val="lt1"/>
                        </a:solidFill>
                        <a:latin typeface="Courier New"/>
                        <a:ea typeface="Courier New"/>
                        <a:cs typeface="Courier New"/>
                        <a:sym typeface="Courier New"/>
                      </a:endParaRPr>
                    </a:p>
                  </a:txBody>
                  <a:tcPr marT="85725" marB="85725" marR="95250" marL="95250">
                    <a:lnL cap="flat" cmpd="sng" w="9525">
                      <a:solidFill>
                        <a:srgbClr val="DEDEDE"/>
                      </a:solidFill>
                      <a:prstDash val="solid"/>
                      <a:round/>
                      <a:headEnd len="sm" w="sm" type="none"/>
                      <a:tailEnd len="sm" w="sm" type="none"/>
                    </a:lnL>
                    <a:lnR cap="flat" cmpd="sng" w="9525">
                      <a:solidFill>
                        <a:srgbClr val="DEDEDE"/>
                      </a:solidFill>
                      <a:prstDash val="solid"/>
                      <a:round/>
                      <a:headEnd len="sm" w="sm" type="none"/>
                      <a:tailEnd len="sm" w="sm" type="none"/>
                    </a:lnR>
                    <a:lnT cap="flat" cmpd="sng" w="9525">
                      <a:solidFill>
                        <a:srgbClr val="DEDEDE"/>
                      </a:solidFill>
                      <a:prstDash val="solid"/>
                      <a:round/>
                      <a:headEnd len="sm" w="sm" type="none"/>
                      <a:tailEnd len="sm" w="sm" type="none"/>
                    </a:lnT>
                    <a:lnB cap="flat" cmpd="sng" w="9525">
                      <a:solidFill>
                        <a:srgbClr val="DEDEDE"/>
                      </a:solidFill>
                      <a:prstDash val="solid"/>
                      <a:round/>
                      <a:headEnd len="sm" w="sm" type="none"/>
                      <a:tailEnd len="sm" w="sm" type="none"/>
                    </a:lnB>
                  </a:tcPr>
                </a:tc>
                <a:tc>
                  <a:txBody>
                    <a:bodyPr/>
                    <a:lstStyle/>
                    <a:p>
                      <a:pPr indent="0" lvl="0" marL="0" marR="0" rtl="0" algn="l">
                        <a:lnSpc>
                          <a:spcPct val="158000"/>
                        </a:lnSpc>
                        <a:spcBef>
                          <a:spcPts val="0"/>
                        </a:spcBef>
                        <a:spcAft>
                          <a:spcPts val="0"/>
                        </a:spcAft>
                        <a:buClr>
                          <a:srgbClr val="000000"/>
                        </a:buClr>
                        <a:buSzPts val="1200"/>
                        <a:buFont typeface="Arial"/>
                        <a:buNone/>
                      </a:pPr>
                      <a:r>
                        <a:rPr lang="en-US" sz="1200" u="none" cap="none" strike="noStrike">
                          <a:solidFill>
                            <a:schemeClr val="lt1"/>
                          </a:solidFill>
                        </a:rPr>
                        <a:t>Executed after each test. It is used to cleanup the test environment (e.g., delete temporary data, restore defaults). It can also save memory by cleaning up expensive memory structures.</a:t>
                      </a:r>
                      <a:endParaRPr sz="1200" u="none" cap="none" strike="noStrike">
                        <a:solidFill>
                          <a:schemeClr val="lt1"/>
                        </a:solidFill>
                      </a:endParaRPr>
                    </a:p>
                  </a:txBody>
                  <a:tcPr marT="85725" marB="85725" marR="95250" marL="95250">
                    <a:lnL cap="flat" cmpd="sng" w="9525">
                      <a:solidFill>
                        <a:srgbClr val="DEDEDE"/>
                      </a:solidFill>
                      <a:prstDash val="solid"/>
                      <a:round/>
                      <a:headEnd len="sm" w="sm" type="none"/>
                      <a:tailEnd len="sm" w="sm" type="none"/>
                    </a:lnL>
                    <a:lnR cap="flat" cmpd="sng" w="9525">
                      <a:solidFill>
                        <a:srgbClr val="DEDEDE"/>
                      </a:solidFill>
                      <a:prstDash val="solid"/>
                      <a:round/>
                      <a:headEnd len="sm" w="sm" type="none"/>
                      <a:tailEnd len="sm" w="sm" type="none"/>
                    </a:lnR>
                    <a:lnT cap="flat" cmpd="sng" w="9525">
                      <a:solidFill>
                        <a:srgbClr val="DEDEDE"/>
                      </a:solidFill>
                      <a:prstDash val="solid"/>
                      <a:round/>
                      <a:headEnd len="sm" w="sm" type="none"/>
                      <a:tailEnd len="sm" w="sm" type="none"/>
                    </a:lnT>
                    <a:lnB cap="flat" cmpd="sng" w="9525">
                      <a:solidFill>
                        <a:srgbClr val="DEDEDE"/>
                      </a:solidFill>
                      <a:prstDash val="solid"/>
                      <a:round/>
                      <a:headEnd len="sm" w="sm" type="none"/>
                      <a:tailEnd len="sm" w="sm" type="none"/>
                    </a:lnB>
                  </a:tcPr>
                </a:tc>
              </a:tr>
              <a:tr h="895350">
                <a:tc>
                  <a:txBody>
                    <a:bodyPr/>
                    <a:lstStyle/>
                    <a:p>
                      <a:pPr indent="0" lvl="0" marL="0" marR="0" rtl="0" algn="l">
                        <a:lnSpc>
                          <a:spcPct val="158000"/>
                        </a:lnSpc>
                        <a:spcBef>
                          <a:spcPts val="0"/>
                        </a:spcBef>
                        <a:spcAft>
                          <a:spcPts val="0"/>
                        </a:spcAft>
                        <a:buClr>
                          <a:srgbClr val="000000"/>
                        </a:buClr>
                        <a:buSzPts val="1150"/>
                        <a:buFont typeface="Arial"/>
                        <a:buNone/>
                      </a:pPr>
                      <a:r>
                        <a:rPr b="1" lang="en-US" sz="1150" u="none" cap="none" strike="noStrike">
                          <a:solidFill>
                            <a:schemeClr val="lt1"/>
                          </a:solidFill>
                          <a:latin typeface="Courier New"/>
                          <a:ea typeface="Courier New"/>
                          <a:cs typeface="Courier New"/>
                          <a:sym typeface="Courier New"/>
                        </a:rPr>
                        <a:t>@BeforeClass</a:t>
                      </a:r>
                      <a:endParaRPr b="1" sz="1150" u="none" cap="none" strike="noStrike">
                        <a:solidFill>
                          <a:schemeClr val="lt1"/>
                        </a:solidFill>
                        <a:latin typeface="Courier New"/>
                        <a:ea typeface="Courier New"/>
                        <a:cs typeface="Courier New"/>
                        <a:sym typeface="Courier New"/>
                      </a:endParaRPr>
                    </a:p>
                  </a:txBody>
                  <a:tcPr marT="85725" marB="85725" marR="95250" marL="95250">
                    <a:lnL cap="flat" cmpd="sng" w="9525">
                      <a:solidFill>
                        <a:srgbClr val="DEDEDE"/>
                      </a:solidFill>
                      <a:prstDash val="solid"/>
                      <a:round/>
                      <a:headEnd len="sm" w="sm" type="none"/>
                      <a:tailEnd len="sm" w="sm" type="none"/>
                    </a:lnL>
                    <a:lnR cap="flat" cmpd="sng" w="9525">
                      <a:solidFill>
                        <a:srgbClr val="DEDEDE"/>
                      </a:solidFill>
                      <a:prstDash val="solid"/>
                      <a:round/>
                      <a:headEnd len="sm" w="sm" type="none"/>
                      <a:tailEnd len="sm" w="sm" type="none"/>
                    </a:lnR>
                    <a:lnT cap="flat" cmpd="sng" w="9525">
                      <a:solidFill>
                        <a:srgbClr val="DEDEDE"/>
                      </a:solidFill>
                      <a:prstDash val="solid"/>
                      <a:round/>
                      <a:headEnd len="sm" w="sm" type="none"/>
                      <a:tailEnd len="sm" w="sm" type="none"/>
                    </a:lnT>
                    <a:lnB cap="flat" cmpd="sng" w="9525">
                      <a:solidFill>
                        <a:srgbClr val="DEDEDE"/>
                      </a:solidFill>
                      <a:prstDash val="solid"/>
                      <a:round/>
                      <a:headEnd len="sm" w="sm" type="none"/>
                      <a:tailEnd len="sm" w="sm" type="none"/>
                    </a:lnB>
                  </a:tcPr>
                </a:tc>
                <a:tc>
                  <a:txBody>
                    <a:bodyPr/>
                    <a:lstStyle/>
                    <a:p>
                      <a:pPr indent="0" lvl="0" marL="0" marR="0" rtl="0" algn="l">
                        <a:lnSpc>
                          <a:spcPct val="158000"/>
                        </a:lnSpc>
                        <a:spcBef>
                          <a:spcPts val="0"/>
                        </a:spcBef>
                        <a:spcAft>
                          <a:spcPts val="0"/>
                        </a:spcAft>
                        <a:buClr>
                          <a:srgbClr val="000000"/>
                        </a:buClr>
                        <a:buSzPts val="1200"/>
                        <a:buFont typeface="Arial"/>
                        <a:buNone/>
                      </a:pPr>
                      <a:r>
                        <a:rPr lang="en-US" sz="1200" u="none" cap="none" strike="noStrike">
                          <a:solidFill>
                            <a:schemeClr val="lt1"/>
                          </a:solidFill>
                        </a:rPr>
                        <a:t>Executed once, before the start of all tests. It is used to perform time intensive activities, for example, to connect to a database. Methods marked with this annotation need to be defined as </a:t>
                      </a:r>
                      <a:r>
                        <a:rPr lang="en-US" sz="1150" u="none" cap="none" strike="noStrike">
                          <a:solidFill>
                            <a:schemeClr val="lt1"/>
                          </a:solidFill>
                          <a:latin typeface="Courier New"/>
                          <a:ea typeface="Courier New"/>
                          <a:cs typeface="Courier New"/>
                          <a:sym typeface="Courier New"/>
                        </a:rPr>
                        <a:t>static</a:t>
                      </a:r>
                      <a:r>
                        <a:rPr lang="en-US" sz="1200" u="none" cap="none" strike="noStrike">
                          <a:solidFill>
                            <a:schemeClr val="lt1"/>
                          </a:solidFill>
                        </a:rPr>
                        <a:t> to work with JUnit.</a:t>
                      </a:r>
                      <a:endParaRPr sz="1200" u="none" cap="none" strike="noStrike">
                        <a:solidFill>
                          <a:schemeClr val="lt1"/>
                        </a:solidFill>
                      </a:endParaRPr>
                    </a:p>
                  </a:txBody>
                  <a:tcPr marT="85725" marB="85725" marR="95250" marL="95250">
                    <a:lnL cap="flat" cmpd="sng" w="9525">
                      <a:solidFill>
                        <a:srgbClr val="DEDEDE"/>
                      </a:solidFill>
                      <a:prstDash val="solid"/>
                      <a:round/>
                      <a:headEnd len="sm" w="sm" type="none"/>
                      <a:tailEnd len="sm" w="sm" type="none"/>
                    </a:lnL>
                    <a:lnR cap="flat" cmpd="sng" w="9525">
                      <a:solidFill>
                        <a:srgbClr val="DEDEDE"/>
                      </a:solidFill>
                      <a:prstDash val="solid"/>
                      <a:round/>
                      <a:headEnd len="sm" w="sm" type="none"/>
                      <a:tailEnd len="sm" w="sm" type="none"/>
                    </a:lnR>
                    <a:lnT cap="flat" cmpd="sng" w="9525">
                      <a:solidFill>
                        <a:srgbClr val="DEDEDE"/>
                      </a:solidFill>
                      <a:prstDash val="solid"/>
                      <a:round/>
                      <a:headEnd len="sm" w="sm" type="none"/>
                      <a:tailEnd len="sm" w="sm" type="none"/>
                    </a:lnT>
                    <a:lnB cap="flat" cmpd="sng" w="9525">
                      <a:solidFill>
                        <a:srgbClr val="DEDEDE"/>
                      </a:solidFill>
                      <a:prstDash val="solid"/>
                      <a:round/>
                      <a:headEnd len="sm" w="sm" type="none"/>
                      <a:tailEnd len="sm" w="sm" type="none"/>
                    </a:lnB>
                  </a:tcPr>
                </a:tc>
              </a:tr>
              <a:tr h="895350">
                <a:tc>
                  <a:txBody>
                    <a:bodyPr/>
                    <a:lstStyle/>
                    <a:p>
                      <a:pPr indent="0" lvl="0" marL="0" marR="0" rtl="0" algn="l">
                        <a:lnSpc>
                          <a:spcPct val="158000"/>
                        </a:lnSpc>
                        <a:spcBef>
                          <a:spcPts val="0"/>
                        </a:spcBef>
                        <a:spcAft>
                          <a:spcPts val="0"/>
                        </a:spcAft>
                        <a:buClr>
                          <a:srgbClr val="000000"/>
                        </a:buClr>
                        <a:buSzPts val="1150"/>
                        <a:buFont typeface="Arial"/>
                        <a:buNone/>
                      </a:pPr>
                      <a:r>
                        <a:rPr b="1" lang="en-US" sz="1150" u="none" cap="none" strike="noStrike">
                          <a:solidFill>
                            <a:schemeClr val="lt1"/>
                          </a:solidFill>
                          <a:latin typeface="Courier New"/>
                          <a:ea typeface="Courier New"/>
                          <a:cs typeface="Courier New"/>
                          <a:sym typeface="Courier New"/>
                        </a:rPr>
                        <a:t>@AfterClass</a:t>
                      </a:r>
                      <a:endParaRPr b="1" sz="1150" u="none" cap="none" strike="noStrike">
                        <a:solidFill>
                          <a:schemeClr val="lt1"/>
                        </a:solidFill>
                        <a:latin typeface="Courier New"/>
                        <a:ea typeface="Courier New"/>
                        <a:cs typeface="Courier New"/>
                        <a:sym typeface="Courier New"/>
                      </a:endParaRPr>
                    </a:p>
                  </a:txBody>
                  <a:tcPr marT="85725" marB="85725" marR="95250" marL="95250">
                    <a:lnL cap="flat" cmpd="sng" w="9525">
                      <a:solidFill>
                        <a:srgbClr val="DEDEDE"/>
                      </a:solidFill>
                      <a:prstDash val="solid"/>
                      <a:round/>
                      <a:headEnd len="sm" w="sm" type="none"/>
                      <a:tailEnd len="sm" w="sm" type="none"/>
                    </a:lnL>
                    <a:lnR cap="flat" cmpd="sng" w="9525">
                      <a:solidFill>
                        <a:srgbClr val="DEDEDE"/>
                      </a:solidFill>
                      <a:prstDash val="solid"/>
                      <a:round/>
                      <a:headEnd len="sm" w="sm" type="none"/>
                      <a:tailEnd len="sm" w="sm" type="none"/>
                    </a:lnR>
                    <a:lnT cap="flat" cmpd="sng" w="9525">
                      <a:solidFill>
                        <a:srgbClr val="DEDEDE"/>
                      </a:solidFill>
                      <a:prstDash val="solid"/>
                      <a:round/>
                      <a:headEnd len="sm" w="sm" type="none"/>
                      <a:tailEnd len="sm" w="sm" type="none"/>
                    </a:lnT>
                    <a:lnB cap="flat" cmpd="sng" w="9525">
                      <a:solidFill>
                        <a:srgbClr val="DEDEDE"/>
                      </a:solidFill>
                      <a:prstDash val="solid"/>
                      <a:round/>
                      <a:headEnd len="sm" w="sm" type="none"/>
                      <a:tailEnd len="sm" w="sm" type="none"/>
                    </a:lnB>
                  </a:tcPr>
                </a:tc>
                <a:tc>
                  <a:txBody>
                    <a:bodyPr/>
                    <a:lstStyle/>
                    <a:p>
                      <a:pPr indent="0" lvl="0" marL="0" marR="0" rtl="0" algn="l">
                        <a:lnSpc>
                          <a:spcPct val="158000"/>
                        </a:lnSpc>
                        <a:spcBef>
                          <a:spcPts val="0"/>
                        </a:spcBef>
                        <a:spcAft>
                          <a:spcPts val="0"/>
                        </a:spcAft>
                        <a:buClr>
                          <a:srgbClr val="000000"/>
                        </a:buClr>
                        <a:buSzPts val="1200"/>
                        <a:buFont typeface="Arial"/>
                        <a:buNone/>
                      </a:pPr>
                      <a:r>
                        <a:rPr lang="en-US" sz="1200" u="none" cap="none" strike="noStrike">
                          <a:solidFill>
                            <a:schemeClr val="lt1"/>
                          </a:solidFill>
                        </a:rPr>
                        <a:t>Executed once, after all tests have been finished. It is used to perform clean-up activities, for example, to disconnect from a database. Methods annotated with this annotation need to be defined as </a:t>
                      </a:r>
                      <a:r>
                        <a:rPr lang="en-US" sz="1150" u="none" cap="none" strike="noStrike">
                          <a:solidFill>
                            <a:schemeClr val="lt1"/>
                          </a:solidFill>
                          <a:latin typeface="Courier New"/>
                          <a:ea typeface="Courier New"/>
                          <a:cs typeface="Courier New"/>
                          <a:sym typeface="Courier New"/>
                        </a:rPr>
                        <a:t>static</a:t>
                      </a:r>
                      <a:r>
                        <a:rPr lang="en-US" sz="1200" u="none" cap="none" strike="noStrike">
                          <a:solidFill>
                            <a:schemeClr val="lt1"/>
                          </a:solidFill>
                        </a:rPr>
                        <a:t> to work with JUnit.</a:t>
                      </a:r>
                      <a:endParaRPr sz="1200" u="none" cap="none" strike="noStrike">
                        <a:solidFill>
                          <a:schemeClr val="lt1"/>
                        </a:solidFill>
                      </a:endParaRPr>
                    </a:p>
                  </a:txBody>
                  <a:tcPr marT="85725" marB="85725" marR="95250" marL="95250">
                    <a:lnL cap="flat" cmpd="sng" w="9525">
                      <a:solidFill>
                        <a:srgbClr val="DEDEDE"/>
                      </a:solidFill>
                      <a:prstDash val="solid"/>
                      <a:round/>
                      <a:headEnd len="sm" w="sm" type="none"/>
                      <a:tailEnd len="sm" w="sm" type="none"/>
                    </a:lnL>
                    <a:lnR cap="flat" cmpd="sng" w="9525">
                      <a:solidFill>
                        <a:srgbClr val="DEDEDE"/>
                      </a:solidFill>
                      <a:prstDash val="solid"/>
                      <a:round/>
                      <a:headEnd len="sm" w="sm" type="none"/>
                      <a:tailEnd len="sm" w="sm" type="none"/>
                    </a:lnR>
                    <a:lnT cap="flat" cmpd="sng" w="9525">
                      <a:solidFill>
                        <a:srgbClr val="DEDEDE"/>
                      </a:solidFill>
                      <a:prstDash val="solid"/>
                      <a:round/>
                      <a:headEnd len="sm" w="sm" type="none"/>
                      <a:tailEnd len="sm" w="sm" type="none"/>
                    </a:lnT>
                    <a:lnB cap="flat" cmpd="sng" w="9525">
                      <a:solidFill>
                        <a:srgbClr val="DEDEDE"/>
                      </a:solidFill>
                      <a:prstDash val="solid"/>
                      <a:round/>
                      <a:headEnd len="sm" w="sm" type="none"/>
                      <a:tailEnd len="sm" w="sm" type="none"/>
                    </a:lnB>
                  </a:tcPr>
                </a:tc>
              </a:tr>
            </a:tbl>
          </a:graphicData>
        </a:graphic>
      </p:graphicFrame>
      <p:cxnSp>
        <p:nvCxnSpPr>
          <p:cNvPr id="135" name="Google Shape;135;ga34ed24058_0_23"/>
          <p:cNvCxnSpPr/>
          <p:nvPr/>
        </p:nvCxnSpPr>
        <p:spPr>
          <a:xfrm>
            <a:off x="1830900" y="915250"/>
            <a:ext cx="8640000" cy="0"/>
          </a:xfrm>
          <a:prstGeom prst="straightConnector1">
            <a:avLst/>
          </a:prstGeom>
          <a:noFill/>
          <a:ln cap="flat" cmpd="sng" w="9525">
            <a:solidFill>
              <a:srgbClr val="45A9C4"/>
            </a:solidFill>
            <a:prstDash val="solid"/>
            <a:round/>
            <a:headEnd len="sm" w="sm" type="none"/>
            <a:tailEnd len="sm" w="sm" type="none"/>
          </a:ln>
        </p:spPr>
      </p:cxnSp>
      <p:sp>
        <p:nvSpPr>
          <p:cNvPr id="136" name="Google Shape;136;ga34ed24058_0_23"/>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a34ed24058_0_34"/>
          <p:cNvSpPr txBox="1"/>
          <p:nvPr>
            <p:ph type="ctrTitle"/>
          </p:nvPr>
        </p:nvSpPr>
        <p:spPr>
          <a:xfrm>
            <a:off x="914400" y="0"/>
            <a:ext cx="10068900" cy="1470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2060"/>
              </a:buClr>
              <a:buSzPts val="4400"/>
              <a:buFont typeface="Calibri"/>
              <a:buNone/>
            </a:pPr>
            <a:r>
              <a:rPr lang="en-US">
                <a:solidFill>
                  <a:srgbClr val="37C6F4"/>
                </a:solidFill>
              </a:rPr>
              <a:t>Junit annotations</a:t>
            </a:r>
            <a:endParaRPr>
              <a:solidFill>
                <a:srgbClr val="37C6F4"/>
              </a:solidFill>
            </a:endParaRPr>
          </a:p>
        </p:txBody>
      </p:sp>
      <p:graphicFrame>
        <p:nvGraphicFramePr>
          <p:cNvPr id="143" name="Google Shape;143;ga34ed24058_0_34"/>
          <p:cNvGraphicFramePr/>
          <p:nvPr/>
        </p:nvGraphicFramePr>
        <p:xfrm>
          <a:off x="914400" y="1875400"/>
          <a:ext cx="3000000" cy="3000000"/>
        </p:xfrm>
        <a:graphic>
          <a:graphicData uri="http://schemas.openxmlformats.org/drawingml/2006/table">
            <a:tbl>
              <a:tblPr>
                <a:noFill/>
                <a:tableStyleId>{2DBC65A2-E0F4-4F8D-8E93-C68AE681D940}</a:tableStyleId>
              </a:tblPr>
              <a:tblGrid>
                <a:gridCol w="3548100"/>
                <a:gridCol w="6520800"/>
              </a:tblGrid>
              <a:tr h="1597625">
                <a:tc>
                  <a:txBody>
                    <a:bodyPr/>
                    <a:lstStyle/>
                    <a:p>
                      <a:pPr indent="0" lvl="0" marL="0" marR="0" rtl="0" algn="l">
                        <a:lnSpc>
                          <a:spcPct val="158000"/>
                        </a:lnSpc>
                        <a:spcBef>
                          <a:spcPts val="0"/>
                        </a:spcBef>
                        <a:spcAft>
                          <a:spcPts val="0"/>
                        </a:spcAft>
                        <a:buClr>
                          <a:srgbClr val="000000"/>
                        </a:buClr>
                        <a:buSzPts val="1150"/>
                        <a:buFont typeface="Arial"/>
                        <a:buNone/>
                      </a:pPr>
                      <a:r>
                        <a:rPr b="1" lang="en-US" sz="1150" u="none" cap="none" strike="noStrike">
                          <a:solidFill>
                            <a:schemeClr val="lt1"/>
                          </a:solidFill>
                          <a:latin typeface="Courier New"/>
                          <a:ea typeface="Courier New"/>
                          <a:cs typeface="Courier New"/>
                          <a:sym typeface="Courier New"/>
                        </a:rPr>
                        <a:t>@Ignore</a:t>
                      </a:r>
                      <a:r>
                        <a:rPr b="1" lang="en-US" sz="1200" u="none" cap="none" strike="noStrike">
                          <a:solidFill>
                            <a:schemeClr val="lt1"/>
                          </a:solidFill>
                        </a:rPr>
                        <a:t> or </a:t>
                      </a:r>
                      <a:r>
                        <a:rPr b="1" lang="en-US" sz="1150" u="none" cap="none" strike="noStrike">
                          <a:solidFill>
                            <a:schemeClr val="lt1"/>
                          </a:solidFill>
                          <a:latin typeface="Courier New"/>
                          <a:ea typeface="Courier New"/>
                          <a:cs typeface="Courier New"/>
                          <a:sym typeface="Courier New"/>
                        </a:rPr>
                        <a:t>@Ignore("Why disabled")</a:t>
                      </a:r>
                      <a:endParaRPr b="1" sz="1150" u="none" cap="none" strike="noStrike">
                        <a:solidFill>
                          <a:schemeClr val="lt1"/>
                        </a:solidFill>
                        <a:latin typeface="Courier New"/>
                        <a:ea typeface="Courier New"/>
                        <a:cs typeface="Courier New"/>
                        <a:sym typeface="Courier New"/>
                      </a:endParaRPr>
                    </a:p>
                  </a:txBody>
                  <a:tcPr marT="85725" marB="85725" marR="95250" marL="95250">
                    <a:lnL cap="flat" cmpd="sng" w="9525">
                      <a:solidFill>
                        <a:srgbClr val="DEDEDE"/>
                      </a:solidFill>
                      <a:prstDash val="solid"/>
                      <a:round/>
                      <a:headEnd len="sm" w="sm" type="none"/>
                      <a:tailEnd len="sm" w="sm" type="none"/>
                    </a:lnL>
                    <a:lnR cap="flat" cmpd="sng" w="9525">
                      <a:solidFill>
                        <a:srgbClr val="DEDEDE"/>
                      </a:solidFill>
                      <a:prstDash val="solid"/>
                      <a:round/>
                      <a:headEnd len="sm" w="sm" type="none"/>
                      <a:tailEnd len="sm" w="sm" type="none"/>
                    </a:lnR>
                    <a:lnT cap="flat" cmpd="sng" w="9525">
                      <a:solidFill>
                        <a:srgbClr val="DEDEDE"/>
                      </a:solidFill>
                      <a:prstDash val="solid"/>
                      <a:round/>
                      <a:headEnd len="sm" w="sm" type="none"/>
                      <a:tailEnd len="sm" w="sm" type="none"/>
                    </a:lnT>
                    <a:lnB cap="flat" cmpd="sng" w="9525">
                      <a:solidFill>
                        <a:srgbClr val="DEDEDE"/>
                      </a:solidFill>
                      <a:prstDash val="solid"/>
                      <a:round/>
                      <a:headEnd len="sm" w="sm" type="none"/>
                      <a:tailEnd len="sm" w="sm" type="none"/>
                    </a:lnB>
                  </a:tcPr>
                </a:tc>
                <a:tc>
                  <a:txBody>
                    <a:bodyPr/>
                    <a:lstStyle/>
                    <a:p>
                      <a:pPr indent="0" lvl="0" marL="0" marR="0" rtl="0" algn="l">
                        <a:lnSpc>
                          <a:spcPct val="158000"/>
                        </a:lnSpc>
                        <a:spcBef>
                          <a:spcPts val="0"/>
                        </a:spcBef>
                        <a:spcAft>
                          <a:spcPts val="0"/>
                        </a:spcAft>
                        <a:buClr>
                          <a:srgbClr val="000000"/>
                        </a:buClr>
                        <a:buSzPts val="1200"/>
                        <a:buFont typeface="Arial"/>
                        <a:buNone/>
                      </a:pPr>
                      <a:r>
                        <a:rPr lang="en-US" sz="1200" u="none" cap="none" strike="noStrike">
                          <a:solidFill>
                            <a:schemeClr val="lt1"/>
                          </a:solidFill>
                        </a:rPr>
                        <a:t>Marks that the test should be disabled. This is useful when the underlying code has been changed and the test case has not yet been adapted. Or if the execution time of this test is too long to be included. It is best practice to provide the optional description, why the test is disabled.</a:t>
                      </a:r>
                      <a:endParaRPr sz="1200" u="none" cap="none" strike="noStrike">
                        <a:solidFill>
                          <a:schemeClr val="lt1"/>
                        </a:solidFill>
                      </a:endParaRPr>
                    </a:p>
                  </a:txBody>
                  <a:tcPr marT="85725" marB="85725" marR="95250" marL="95250">
                    <a:lnL cap="flat" cmpd="sng" w="9525">
                      <a:solidFill>
                        <a:srgbClr val="DEDEDE"/>
                      </a:solidFill>
                      <a:prstDash val="solid"/>
                      <a:round/>
                      <a:headEnd len="sm" w="sm" type="none"/>
                      <a:tailEnd len="sm" w="sm" type="none"/>
                    </a:lnL>
                    <a:lnR cap="flat" cmpd="sng" w="9525">
                      <a:solidFill>
                        <a:srgbClr val="DEDEDE"/>
                      </a:solidFill>
                      <a:prstDash val="solid"/>
                      <a:round/>
                      <a:headEnd len="sm" w="sm" type="none"/>
                      <a:tailEnd len="sm" w="sm" type="none"/>
                    </a:lnR>
                    <a:lnT cap="flat" cmpd="sng" w="9525">
                      <a:solidFill>
                        <a:srgbClr val="DEDEDE"/>
                      </a:solidFill>
                      <a:prstDash val="solid"/>
                      <a:round/>
                      <a:headEnd len="sm" w="sm" type="none"/>
                      <a:tailEnd len="sm" w="sm" type="none"/>
                    </a:lnT>
                    <a:lnB cap="flat" cmpd="sng" w="9525">
                      <a:solidFill>
                        <a:srgbClr val="DEDEDE"/>
                      </a:solidFill>
                      <a:prstDash val="solid"/>
                      <a:round/>
                      <a:headEnd len="sm" w="sm" type="none"/>
                      <a:tailEnd len="sm" w="sm" type="none"/>
                    </a:lnB>
                  </a:tcPr>
                </a:tc>
              </a:tr>
              <a:tr h="1181100">
                <a:tc>
                  <a:txBody>
                    <a:bodyPr/>
                    <a:lstStyle/>
                    <a:p>
                      <a:pPr indent="0" lvl="0" marL="0" marR="0" rtl="0" algn="l">
                        <a:lnSpc>
                          <a:spcPct val="158000"/>
                        </a:lnSpc>
                        <a:spcBef>
                          <a:spcPts val="0"/>
                        </a:spcBef>
                        <a:spcAft>
                          <a:spcPts val="0"/>
                        </a:spcAft>
                        <a:buClr>
                          <a:srgbClr val="000000"/>
                        </a:buClr>
                        <a:buSzPts val="1150"/>
                        <a:buFont typeface="Arial"/>
                        <a:buNone/>
                      </a:pPr>
                      <a:r>
                        <a:rPr b="1" lang="en-US" sz="1150" u="none" cap="none" strike="noStrike">
                          <a:solidFill>
                            <a:schemeClr val="lt1"/>
                          </a:solidFill>
                          <a:latin typeface="Courier New"/>
                          <a:ea typeface="Courier New"/>
                          <a:cs typeface="Courier New"/>
                          <a:sym typeface="Courier New"/>
                        </a:rPr>
                        <a:t>@Test (expected = Exception.class)</a:t>
                      </a:r>
                      <a:endParaRPr b="1" sz="1150" u="none" cap="none" strike="noStrike">
                        <a:solidFill>
                          <a:schemeClr val="lt1"/>
                        </a:solidFill>
                        <a:latin typeface="Courier New"/>
                        <a:ea typeface="Courier New"/>
                        <a:cs typeface="Courier New"/>
                        <a:sym typeface="Courier New"/>
                      </a:endParaRPr>
                    </a:p>
                  </a:txBody>
                  <a:tcPr marT="85725" marB="85725" marR="95250" marL="95250">
                    <a:lnL cap="flat" cmpd="sng" w="9525">
                      <a:solidFill>
                        <a:srgbClr val="DEDEDE"/>
                      </a:solidFill>
                      <a:prstDash val="solid"/>
                      <a:round/>
                      <a:headEnd len="sm" w="sm" type="none"/>
                      <a:tailEnd len="sm" w="sm" type="none"/>
                    </a:lnL>
                    <a:lnR cap="flat" cmpd="sng" w="9525">
                      <a:solidFill>
                        <a:srgbClr val="DEDEDE"/>
                      </a:solidFill>
                      <a:prstDash val="solid"/>
                      <a:round/>
                      <a:headEnd len="sm" w="sm" type="none"/>
                      <a:tailEnd len="sm" w="sm" type="none"/>
                    </a:lnR>
                    <a:lnT cap="flat" cmpd="sng" w="9525">
                      <a:solidFill>
                        <a:srgbClr val="DEDEDE"/>
                      </a:solidFill>
                      <a:prstDash val="solid"/>
                      <a:round/>
                      <a:headEnd len="sm" w="sm" type="none"/>
                      <a:tailEnd len="sm" w="sm" type="none"/>
                    </a:lnT>
                    <a:lnB cap="flat" cmpd="sng" w="9525">
                      <a:solidFill>
                        <a:srgbClr val="DEDEDE"/>
                      </a:solidFill>
                      <a:prstDash val="solid"/>
                      <a:round/>
                      <a:headEnd len="sm" w="sm" type="none"/>
                      <a:tailEnd len="sm" w="sm" type="none"/>
                    </a:lnB>
                  </a:tcPr>
                </a:tc>
                <a:tc>
                  <a:txBody>
                    <a:bodyPr/>
                    <a:lstStyle/>
                    <a:p>
                      <a:pPr indent="0" lvl="0" marL="0" marR="0" rtl="0" algn="l">
                        <a:lnSpc>
                          <a:spcPct val="158000"/>
                        </a:lnSpc>
                        <a:spcBef>
                          <a:spcPts val="0"/>
                        </a:spcBef>
                        <a:spcAft>
                          <a:spcPts val="0"/>
                        </a:spcAft>
                        <a:buClr>
                          <a:srgbClr val="000000"/>
                        </a:buClr>
                        <a:buSzPts val="1200"/>
                        <a:buFont typeface="Arial"/>
                        <a:buNone/>
                      </a:pPr>
                      <a:r>
                        <a:rPr lang="en-US" sz="1200" u="none" cap="none" strike="noStrike">
                          <a:solidFill>
                            <a:schemeClr val="lt1"/>
                          </a:solidFill>
                        </a:rPr>
                        <a:t>Fails if the method does not throw the named exception.</a:t>
                      </a:r>
                      <a:endParaRPr sz="1200" u="none" cap="none" strike="noStrike">
                        <a:solidFill>
                          <a:schemeClr val="lt1"/>
                        </a:solidFill>
                      </a:endParaRPr>
                    </a:p>
                  </a:txBody>
                  <a:tcPr marT="85725" marB="85725" marR="95250" marL="95250">
                    <a:lnL cap="flat" cmpd="sng" w="9525">
                      <a:solidFill>
                        <a:srgbClr val="DEDEDE"/>
                      </a:solidFill>
                      <a:prstDash val="solid"/>
                      <a:round/>
                      <a:headEnd len="sm" w="sm" type="none"/>
                      <a:tailEnd len="sm" w="sm" type="none"/>
                    </a:lnL>
                    <a:lnR cap="flat" cmpd="sng" w="9525">
                      <a:solidFill>
                        <a:srgbClr val="DEDEDE"/>
                      </a:solidFill>
                      <a:prstDash val="solid"/>
                      <a:round/>
                      <a:headEnd len="sm" w="sm" type="none"/>
                      <a:tailEnd len="sm" w="sm" type="none"/>
                    </a:lnR>
                    <a:lnT cap="flat" cmpd="sng" w="9525">
                      <a:solidFill>
                        <a:srgbClr val="DEDEDE"/>
                      </a:solidFill>
                      <a:prstDash val="solid"/>
                      <a:round/>
                      <a:headEnd len="sm" w="sm" type="none"/>
                      <a:tailEnd len="sm" w="sm" type="none"/>
                    </a:lnT>
                    <a:lnB cap="flat" cmpd="sng" w="9525">
                      <a:solidFill>
                        <a:srgbClr val="DEDEDE"/>
                      </a:solidFill>
                      <a:prstDash val="solid"/>
                      <a:round/>
                      <a:headEnd len="sm" w="sm" type="none"/>
                      <a:tailEnd len="sm" w="sm" type="none"/>
                    </a:lnB>
                  </a:tcPr>
                </a:tc>
              </a:tr>
              <a:tr h="571500">
                <a:tc>
                  <a:txBody>
                    <a:bodyPr/>
                    <a:lstStyle/>
                    <a:p>
                      <a:pPr indent="0" lvl="0" marL="0" marR="0" rtl="0" algn="l">
                        <a:lnSpc>
                          <a:spcPct val="158000"/>
                        </a:lnSpc>
                        <a:spcBef>
                          <a:spcPts val="0"/>
                        </a:spcBef>
                        <a:spcAft>
                          <a:spcPts val="0"/>
                        </a:spcAft>
                        <a:buClr>
                          <a:srgbClr val="000000"/>
                        </a:buClr>
                        <a:buSzPts val="1150"/>
                        <a:buFont typeface="Arial"/>
                        <a:buNone/>
                      </a:pPr>
                      <a:r>
                        <a:rPr b="1" lang="en-US" sz="1150" u="none" cap="none" strike="noStrike">
                          <a:solidFill>
                            <a:schemeClr val="lt1"/>
                          </a:solidFill>
                          <a:latin typeface="Courier New"/>
                          <a:ea typeface="Courier New"/>
                          <a:cs typeface="Courier New"/>
                          <a:sym typeface="Courier New"/>
                        </a:rPr>
                        <a:t>@Test(timeout=100)</a:t>
                      </a:r>
                      <a:endParaRPr b="1" sz="1150" u="none" cap="none" strike="noStrike">
                        <a:solidFill>
                          <a:schemeClr val="lt1"/>
                        </a:solidFill>
                        <a:latin typeface="Courier New"/>
                        <a:ea typeface="Courier New"/>
                        <a:cs typeface="Courier New"/>
                        <a:sym typeface="Courier New"/>
                      </a:endParaRPr>
                    </a:p>
                  </a:txBody>
                  <a:tcPr marT="85725" marB="85725" marR="95250" marL="95250">
                    <a:lnL cap="flat" cmpd="sng" w="9525">
                      <a:solidFill>
                        <a:srgbClr val="DEDEDE"/>
                      </a:solidFill>
                      <a:prstDash val="solid"/>
                      <a:round/>
                      <a:headEnd len="sm" w="sm" type="none"/>
                      <a:tailEnd len="sm" w="sm" type="none"/>
                    </a:lnL>
                    <a:lnR cap="flat" cmpd="sng" w="9525">
                      <a:solidFill>
                        <a:srgbClr val="DEDEDE"/>
                      </a:solidFill>
                      <a:prstDash val="solid"/>
                      <a:round/>
                      <a:headEnd len="sm" w="sm" type="none"/>
                      <a:tailEnd len="sm" w="sm" type="none"/>
                    </a:lnR>
                    <a:lnT cap="flat" cmpd="sng" w="9525">
                      <a:solidFill>
                        <a:srgbClr val="DEDEDE"/>
                      </a:solidFill>
                      <a:prstDash val="solid"/>
                      <a:round/>
                      <a:headEnd len="sm" w="sm" type="none"/>
                      <a:tailEnd len="sm" w="sm" type="none"/>
                    </a:lnT>
                    <a:lnB cap="flat" cmpd="sng" w="9525">
                      <a:solidFill>
                        <a:srgbClr val="DEDEDE"/>
                      </a:solidFill>
                      <a:prstDash val="solid"/>
                      <a:round/>
                      <a:headEnd len="sm" w="sm" type="none"/>
                      <a:tailEnd len="sm" w="sm" type="none"/>
                    </a:lnB>
                  </a:tcPr>
                </a:tc>
                <a:tc>
                  <a:txBody>
                    <a:bodyPr/>
                    <a:lstStyle/>
                    <a:p>
                      <a:pPr indent="0" lvl="0" marL="0" marR="0" rtl="0" algn="l">
                        <a:lnSpc>
                          <a:spcPct val="158000"/>
                        </a:lnSpc>
                        <a:spcBef>
                          <a:spcPts val="0"/>
                        </a:spcBef>
                        <a:spcAft>
                          <a:spcPts val="0"/>
                        </a:spcAft>
                        <a:buClr>
                          <a:srgbClr val="000000"/>
                        </a:buClr>
                        <a:buSzPts val="1200"/>
                        <a:buFont typeface="Arial"/>
                        <a:buNone/>
                      </a:pPr>
                      <a:r>
                        <a:rPr lang="en-US" sz="1200" u="none" cap="none" strike="noStrike">
                          <a:solidFill>
                            <a:schemeClr val="lt1"/>
                          </a:solidFill>
                        </a:rPr>
                        <a:t>Fails if the method takes longer than 100 milliseconds.</a:t>
                      </a:r>
                      <a:endParaRPr sz="1200" u="none" cap="none" strike="noStrike">
                        <a:solidFill>
                          <a:schemeClr val="lt1"/>
                        </a:solidFill>
                      </a:endParaRPr>
                    </a:p>
                  </a:txBody>
                  <a:tcPr marT="85725" marB="85725" marR="95250" marL="95250">
                    <a:lnL cap="flat" cmpd="sng" w="9525">
                      <a:solidFill>
                        <a:srgbClr val="DEDEDE"/>
                      </a:solidFill>
                      <a:prstDash val="solid"/>
                      <a:round/>
                      <a:headEnd len="sm" w="sm" type="none"/>
                      <a:tailEnd len="sm" w="sm" type="none"/>
                    </a:lnL>
                    <a:lnR cap="flat" cmpd="sng" w="9525">
                      <a:solidFill>
                        <a:srgbClr val="DEDEDE"/>
                      </a:solidFill>
                      <a:prstDash val="solid"/>
                      <a:round/>
                      <a:headEnd len="sm" w="sm" type="none"/>
                      <a:tailEnd len="sm" w="sm" type="none"/>
                    </a:lnR>
                    <a:lnT cap="flat" cmpd="sng" w="9525">
                      <a:solidFill>
                        <a:srgbClr val="DEDEDE"/>
                      </a:solidFill>
                      <a:prstDash val="solid"/>
                      <a:round/>
                      <a:headEnd len="sm" w="sm" type="none"/>
                      <a:tailEnd len="sm" w="sm" type="none"/>
                    </a:lnT>
                    <a:lnB cap="flat" cmpd="sng" w="9525">
                      <a:solidFill>
                        <a:srgbClr val="DEDEDE"/>
                      </a:solidFill>
                      <a:prstDash val="solid"/>
                      <a:round/>
                      <a:headEnd len="sm" w="sm" type="none"/>
                      <a:tailEnd len="sm" w="sm" type="none"/>
                    </a:lnB>
                  </a:tcPr>
                </a:tc>
              </a:tr>
            </a:tbl>
          </a:graphicData>
        </a:graphic>
      </p:graphicFrame>
      <p:cxnSp>
        <p:nvCxnSpPr>
          <p:cNvPr id="144" name="Google Shape;144;ga34ed24058_0_34"/>
          <p:cNvCxnSpPr/>
          <p:nvPr/>
        </p:nvCxnSpPr>
        <p:spPr>
          <a:xfrm>
            <a:off x="1776000" y="1164150"/>
            <a:ext cx="8640000" cy="0"/>
          </a:xfrm>
          <a:prstGeom prst="straightConnector1">
            <a:avLst/>
          </a:prstGeom>
          <a:noFill/>
          <a:ln cap="flat" cmpd="sng" w="9525">
            <a:solidFill>
              <a:srgbClr val="45A9C4"/>
            </a:solidFill>
            <a:prstDash val="solid"/>
            <a:round/>
            <a:headEnd len="sm" w="sm" type="none"/>
            <a:tailEnd len="sm" w="sm" type="none"/>
          </a:ln>
        </p:spPr>
      </p:cxnSp>
      <p:sp>
        <p:nvSpPr>
          <p:cNvPr id="145" name="Google Shape;145;ga34ed24058_0_34"/>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7950ffd6bb_0_12"/>
          <p:cNvSpPr txBox="1"/>
          <p:nvPr>
            <p:ph type="ctrTitle"/>
          </p:nvPr>
        </p:nvSpPr>
        <p:spPr>
          <a:xfrm>
            <a:off x="904000" y="0"/>
            <a:ext cx="10058400" cy="1551300"/>
          </a:xfrm>
          <a:prstGeom prst="rect">
            <a:avLst/>
          </a:prstGeom>
        </p:spPr>
        <p:txBody>
          <a:bodyPr anchorCtr="0" anchor="ctr" bIns="45700" lIns="91425" spcFirstLastPara="1" rIns="91425" wrap="square" tIns="45700">
            <a:noAutofit/>
          </a:bodyPr>
          <a:lstStyle/>
          <a:p>
            <a:pPr indent="0" lvl="0" marL="0" rtl="0" algn="ctr">
              <a:lnSpc>
                <a:spcPct val="130000"/>
              </a:lnSpc>
              <a:spcBef>
                <a:spcPts val="1800"/>
              </a:spcBef>
              <a:spcAft>
                <a:spcPts val="400"/>
              </a:spcAft>
              <a:buClr>
                <a:schemeClr val="dk1"/>
              </a:buClr>
              <a:buSzPts val="1100"/>
              <a:buFont typeface="Arial"/>
              <a:buNone/>
            </a:pPr>
            <a:r>
              <a:rPr lang="en-US"/>
              <a:t>Assert class</a:t>
            </a:r>
            <a:endParaRPr/>
          </a:p>
        </p:txBody>
      </p:sp>
      <p:sp>
        <p:nvSpPr>
          <p:cNvPr id="152" name="Google Shape;152;g7950ffd6bb_0_12"/>
          <p:cNvSpPr txBox="1"/>
          <p:nvPr>
            <p:ph idx="1" type="subTitle"/>
          </p:nvPr>
        </p:nvSpPr>
        <p:spPr>
          <a:xfrm>
            <a:off x="904000" y="1551300"/>
            <a:ext cx="10058400" cy="44754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None/>
            </a:pPr>
            <a:r>
              <a:rPr lang="en-US" sz="2300">
                <a:latin typeface="Arial"/>
                <a:ea typeface="Arial"/>
                <a:cs typeface="Arial"/>
                <a:sym typeface="Arial"/>
              </a:rPr>
              <a:t>The org.junit.Assert class provides method</a:t>
            </a:r>
            <a:r>
              <a:rPr lang="en-US" sz="2300">
                <a:latin typeface="Arial"/>
                <a:ea typeface="Arial"/>
                <a:cs typeface="Arial"/>
                <a:sym typeface="Arial"/>
              </a:rPr>
              <a:t>s</a:t>
            </a:r>
            <a:r>
              <a:rPr lang="en-US" sz="2300">
                <a:latin typeface="Arial"/>
                <a:ea typeface="Arial"/>
                <a:cs typeface="Arial"/>
                <a:sym typeface="Arial"/>
              </a:rPr>
              <a:t> to assert the program logic.</a:t>
            </a:r>
            <a:endParaRPr sz="2300">
              <a:latin typeface="Arial"/>
              <a:ea typeface="Arial"/>
              <a:cs typeface="Arial"/>
              <a:sym typeface="Arial"/>
            </a:endParaRPr>
          </a:p>
          <a:p>
            <a:pPr indent="0" lvl="0" marL="0" rtl="0" algn="l">
              <a:lnSpc>
                <a:spcPct val="115000"/>
              </a:lnSpc>
              <a:spcBef>
                <a:spcPts val="1000"/>
              </a:spcBef>
              <a:spcAft>
                <a:spcPts val="0"/>
              </a:spcAft>
              <a:buNone/>
            </a:pPr>
            <a:r>
              <a:rPr lang="en-US" sz="2300">
                <a:latin typeface="Arial"/>
                <a:ea typeface="Arial"/>
                <a:cs typeface="Arial"/>
                <a:sym typeface="Arial"/>
              </a:rPr>
              <a:t>The common methods of Assert class are as follows:</a:t>
            </a:r>
            <a:endParaRPr sz="2300">
              <a:latin typeface="Arial"/>
              <a:ea typeface="Arial"/>
              <a:cs typeface="Arial"/>
              <a:sym typeface="Arial"/>
            </a:endParaRPr>
          </a:p>
          <a:p>
            <a:pPr indent="-374650" lvl="0" marL="457200" rtl="0" algn="l">
              <a:lnSpc>
                <a:spcPct val="115000"/>
              </a:lnSpc>
              <a:spcBef>
                <a:spcPts val="1000"/>
              </a:spcBef>
              <a:spcAft>
                <a:spcPts val="0"/>
              </a:spcAft>
              <a:buClr>
                <a:schemeClr val="lt1"/>
              </a:buClr>
              <a:buSzPts val="2300"/>
              <a:buFont typeface="Verdana"/>
              <a:buAutoNum type="arabicPeriod"/>
            </a:pPr>
            <a:r>
              <a:rPr b="1" lang="en-US" sz="2300">
                <a:latin typeface="Arial"/>
                <a:ea typeface="Arial"/>
                <a:cs typeface="Arial"/>
                <a:sym typeface="Arial"/>
              </a:rPr>
              <a:t>void assertEquals(boolean expected,boolean actual)</a:t>
            </a:r>
            <a:r>
              <a:rPr lang="en-US" sz="2300">
                <a:latin typeface="Arial"/>
                <a:ea typeface="Arial"/>
                <a:cs typeface="Arial"/>
                <a:sym typeface="Arial"/>
              </a:rPr>
              <a:t>: checks that two primitives/objects are equal. It is overloaded.</a:t>
            </a:r>
            <a:endParaRPr sz="2300">
              <a:latin typeface="Arial"/>
              <a:ea typeface="Arial"/>
              <a:cs typeface="Arial"/>
              <a:sym typeface="Arial"/>
            </a:endParaRPr>
          </a:p>
          <a:p>
            <a:pPr indent="-374650" lvl="0" marL="457200" rtl="0" algn="l">
              <a:lnSpc>
                <a:spcPct val="115000"/>
              </a:lnSpc>
              <a:spcBef>
                <a:spcPts val="1000"/>
              </a:spcBef>
              <a:spcAft>
                <a:spcPts val="0"/>
              </a:spcAft>
              <a:buClr>
                <a:schemeClr val="lt1"/>
              </a:buClr>
              <a:buSzPts val="2300"/>
              <a:buFont typeface="Verdana"/>
              <a:buAutoNum type="arabicPeriod"/>
            </a:pPr>
            <a:r>
              <a:rPr b="1" lang="en-US" sz="2300">
                <a:latin typeface="Arial"/>
                <a:ea typeface="Arial"/>
                <a:cs typeface="Arial"/>
                <a:sym typeface="Arial"/>
              </a:rPr>
              <a:t>void assertTrue(boolean condition)</a:t>
            </a:r>
            <a:r>
              <a:rPr lang="en-US" sz="2300">
                <a:latin typeface="Arial"/>
                <a:ea typeface="Arial"/>
                <a:cs typeface="Arial"/>
                <a:sym typeface="Arial"/>
              </a:rPr>
              <a:t>: checks that a condition is true.</a:t>
            </a:r>
            <a:endParaRPr sz="2300">
              <a:latin typeface="Arial"/>
              <a:ea typeface="Arial"/>
              <a:cs typeface="Arial"/>
              <a:sym typeface="Arial"/>
            </a:endParaRPr>
          </a:p>
          <a:p>
            <a:pPr indent="-374650" lvl="0" marL="457200" rtl="0" algn="l">
              <a:lnSpc>
                <a:spcPct val="115000"/>
              </a:lnSpc>
              <a:spcBef>
                <a:spcPts val="1000"/>
              </a:spcBef>
              <a:spcAft>
                <a:spcPts val="0"/>
              </a:spcAft>
              <a:buClr>
                <a:schemeClr val="lt1"/>
              </a:buClr>
              <a:buSzPts val="2300"/>
              <a:buFont typeface="Verdana"/>
              <a:buAutoNum type="arabicPeriod"/>
            </a:pPr>
            <a:r>
              <a:rPr b="1" lang="en-US" sz="2300">
                <a:latin typeface="Arial"/>
                <a:ea typeface="Arial"/>
                <a:cs typeface="Arial"/>
                <a:sym typeface="Arial"/>
              </a:rPr>
              <a:t>void assertFalse(boolean condition)</a:t>
            </a:r>
            <a:r>
              <a:rPr lang="en-US" sz="2300">
                <a:latin typeface="Arial"/>
                <a:ea typeface="Arial"/>
                <a:cs typeface="Arial"/>
                <a:sym typeface="Arial"/>
              </a:rPr>
              <a:t>: checks that a condition is false.</a:t>
            </a:r>
            <a:endParaRPr sz="2300">
              <a:latin typeface="Arial"/>
              <a:ea typeface="Arial"/>
              <a:cs typeface="Arial"/>
              <a:sym typeface="Arial"/>
            </a:endParaRPr>
          </a:p>
          <a:p>
            <a:pPr indent="-374650" lvl="0" marL="457200" rtl="0" algn="l">
              <a:lnSpc>
                <a:spcPct val="115000"/>
              </a:lnSpc>
              <a:spcBef>
                <a:spcPts val="1000"/>
              </a:spcBef>
              <a:spcAft>
                <a:spcPts val="0"/>
              </a:spcAft>
              <a:buClr>
                <a:schemeClr val="lt1"/>
              </a:buClr>
              <a:buSzPts val="2300"/>
              <a:buFont typeface="Verdana"/>
              <a:buAutoNum type="arabicPeriod"/>
            </a:pPr>
            <a:r>
              <a:rPr b="1" lang="en-US" sz="2300">
                <a:latin typeface="Arial"/>
                <a:ea typeface="Arial"/>
                <a:cs typeface="Arial"/>
                <a:sym typeface="Arial"/>
              </a:rPr>
              <a:t>void assertNull(Object obj)</a:t>
            </a:r>
            <a:r>
              <a:rPr lang="en-US" sz="2300">
                <a:latin typeface="Arial"/>
                <a:ea typeface="Arial"/>
                <a:cs typeface="Arial"/>
                <a:sym typeface="Arial"/>
              </a:rPr>
              <a:t>: checks that object is null.</a:t>
            </a:r>
            <a:endParaRPr sz="2300">
              <a:latin typeface="Arial"/>
              <a:ea typeface="Arial"/>
              <a:cs typeface="Arial"/>
              <a:sym typeface="Arial"/>
            </a:endParaRPr>
          </a:p>
          <a:p>
            <a:pPr indent="-374650" lvl="0" marL="457200" rtl="0" algn="l">
              <a:lnSpc>
                <a:spcPct val="115000"/>
              </a:lnSpc>
              <a:spcBef>
                <a:spcPts val="1000"/>
              </a:spcBef>
              <a:spcAft>
                <a:spcPts val="1000"/>
              </a:spcAft>
              <a:buClr>
                <a:schemeClr val="lt1"/>
              </a:buClr>
              <a:buSzPts val="2300"/>
              <a:buFont typeface="Verdana"/>
              <a:buAutoNum type="arabicPeriod"/>
            </a:pPr>
            <a:r>
              <a:rPr b="1" lang="en-US" sz="2300">
                <a:latin typeface="Arial"/>
                <a:ea typeface="Arial"/>
                <a:cs typeface="Arial"/>
                <a:sym typeface="Arial"/>
              </a:rPr>
              <a:t>void assertNotNull(Object obj)</a:t>
            </a:r>
            <a:r>
              <a:rPr lang="en-US" sz="2300">
                <a:latin typeface="Arial"/>
                <a:ea typeface="Arial"/>
                <a:cs typeface="Arial"/>
                <a:sym typeface="Arial"/>
              </a:rPr>
              <a:t>: checks that object is not null</a:t>
            </a:r>
            <a:r>
              <a:rPr lang="en-US" sz="2300">
                <a:latin typeface="Arial"/>
                <a:ea typeface="Arial"/>
                <a:cs typeface="Arial"/>
                <a:sym typeface="Arial"/>
              </a:rPr>
              <a:t>.</a:t>
            </a:r>
            <a:endParaRPr sz="2300">
              <a:latin typeface="Arial"/>
              <a:ea typeface="Arial"/>
              <a:cs typeface="Arial"/>
              <a:sym typeface="Arial"/>
            </a:endParaRPr>
          </a:p>
        </p:txBody>
      </p:sp>
      <p:sp>
        <p:nvSpPr>
          <p:cNvPr id="153" name="Google Shape;153;g7950ffd6bb_0_12"/>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solidFill>
                  <a:schemeClr val="lt1"/>
                </a:solidFill>
              </a:rPr>
              <a:t>‹#›</a:t>
            </a:fld>
            <a:endParaRPr>
              <a:solidFill>
                <a:schemeClr val="lt1"/>
              </a:solidFill>
            </a:endParaRPr>
          </a:p>
        </p:txBody>
      </p:sp>
      <p:cxnSp>
        <p:nvCxnSpPr>
          <p:cNvPr id="154" name="Google Shape;154;g7950ffd6bb_0_12"/>
          <p:cNvCxnSpPr/>
          <p:nvPr/>
        </p:nvCxnSpPr>
        <p:spPr>
          <a:xfrm>
            <a:off x="1776000" y="1241400"/>
            <a:ext cx="8640000" cy="0"/>
          </a:xfrm>
          <a:prstGeom prst="straightConnector1">
            <a:avLst/>
          </a:prstGeom>
          <a:noFill/>
          <a:ln cap="flat" cmpd="sng" w="9525">
            <a:solidFill>
              <a:srgbClr val="45A9C4"/>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7950ffd6bb_0_22"/>
          <p:cNvSpPr txBox="1"/>
          <p:nvPr>
            <p:ph type="ctrTitle"/>
          </p:nvPr>
        </p:nvSpPr>
        <p:spPr>
          <a:xfrm>
            <a:off x="914400" y="73025"/>
            <a:ext cx="10037700" cy="1470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Jar Files for Junit framework</a:t>
            </a:r>
            <a:endParaRPr/>
          </a:p>
        </p:txBody>
      </p:sp>
      <p:sp>
        <p:nvSpPr>
          <p:cNvPr id="161" name="Google Shape;161;g7950ffd6bb_0_22"/>
          <p:cNvSpPr txBox="1"/>
          <p:nvPr>
            <p:ph idx="1" type="subTitle"/>
          </p:nvPr>
        </p:nvSpPr>
        <p:spPr>
          <a:xfrm>
            <a:off x="914400" y="2459200"/>
            <a:ext cx="10037700" cy="1752600"/>
          </a:xfrm>
          <a:prstGeom prst="rect">
            <a:avLst/>
          </a:prstGeom>
        </p:spPr>
        <p:txBody>
          <a:bodyPr anchorCtr="0" anchor="t" bIns="45700" lIns="91425" spcFirstLastPara="1" rIns="91425" wrap="square" tIns="45700">
            <a:noAutofit/>
          </a:bodyPr>
          <a:lstStyle/>
          <a:p>
            <a:pPr indent="0" lvl="0" marL="0" rtl="0" algn="ctr">
              <a:lnSpc>
                <a:spcPct val="115000"/>
              </a:lnSpc>
              <a:spcBef>
                <a:spcPts val="1000"/>
              </a:spcBef>
              <a:spcAft>
                <a:spcPts val="1000"/>
              </a:spcAft>
              <a:buNone/>
            </a:pPr>
            <a:r>
              <a:rPr lang="en-US" sz="2400">
                <a:latin typeface="Arial"/>
                <a:ea typeface="Arial"/>
                <a:cs typeface="Arial"/>
                <a:sym typeface="Arial"/>
              </a:rPr>
              <a:t>You need to load junit4.jar and hamcrest-core.jar files in your IDE in order to use the annotations and assert class methods. Click </a:t>
            </a:r>
            <a:r>
              <a:rPr lang="en-US" sz="2400" u="sng">
                <a:latin typeface="Arial"/>
                <a:ea typeface="Arial"/>
                <a:cs typeface="Arial"/>
                <a:sym typeface="Arial"/>
                <a:hlinkClick r:id="rId3"/>
              </a:rPr>
              <a:t>here</a:t>
            </a:r>
            <a:r>
              <a:rPr lang="en-US" sz="2400">
                <a:latin typeface="Arial"/>
                <a:ea typeface="Arial"/>
                <a:cs typeface="Arial"/>
                <a:sym typeface="Arial"/>
              </a:rPr>
              <a:t> to download the required jar files.</a:t>
            </a:r>
            <a:endParaRPr sz="2400">
              <a:latin typeface="Arial"/>
              <a:ea typeface="Arial"/>
              <a:cs typeface="Arial"/>
              <a:sym typeface="Arial"/>
            </a:endParaRPr>
          </a:p>
        </p:txBody>
      </p:sp>
      <p:sp>
        <p:nvSpPr>
          <p:cNvPr id="162" name="Google Shape;162;g7950ffd6bb_0_22"/>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solidFill>
                  <a:schemeClr val="lt1"/>
                </a:solidFill>
              </a:rPr>
              <a:t>‹#›</a:t>
            </a:fld>
            <a:endParaRPr>
              <a:solidFill>
                <a:schemeClr val="lt1"/>
              </a:solidFill>
            </a:endParaRPr>
          </a:p>
        </p:txBody>
      </p:sp>
      <p:cxnSp>
        <p:nvCxnSpPr>
          <p:cNvPr id="163" name="Google Shape;163;g7950ffd6bb_0_22"/>
          <p:cNvCxnSpPr/>
          <p:nvPr/>
        </p:nvCxnSpPr>
        <p:spPr>
          <a:xfrm>
            <a:off x="1776000" y="1198500"/>
            <a:ext cx="8640000" cy="0"/>
          </a:xfrm>
          <a:prstGeom prst="straightConnector1">
            <a:avLst/>
          </a:prstGeom>
          <a:noFill/>
          <a:ln cap="flat" cmpd="sng" w="9525">
            <a:solidFill>
              <a:srgbClr val="45A9C4"/>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2015-11-17T13:47:00Z</dcterms:created>
  <dc:creator>CrestDataSys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1033-10.2.0.5871</vt:lpwstr>
  </property>
</Properties>
</file>