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embeddedFontLst>
    <p:embeddedFont>
      <p:font typeface="Roboto"/>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1" Type="http://schemas.openxmlformats.org/officeDocument/2006/relationships/font" Target="fonts/Roboto-boldItalic.fntdata"/><Relationship Id="rId100" Type="http://schemas.openxmlformats.org/officeDocument/2006/relationships/font" Target="fonts/Roboto-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Roboto-bold.fntdata"/><Relationship Id="rId10" Type="http://schemas.openxmlformats.org/officeDocument/2006/relationships/slide" Target="slides/slide4.xml"/><Relationship Id="rId98" Type="http://schemas.openxmlformats.org/officeDocument/2006/relationships/font" Target="fonts/Roboto-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15693bade_1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015693bade_1_1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015693bade_1_1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15693bad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015693bad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15693ba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015693bad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542ee5c51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42ee5c51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 &amp; 2: </a:t>
            </a:r>
            <a:endParaRPr b="1" sz="1200">
              <a:solidFill>
                <a:srgbClr val="172B4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72B4D"/>
              </a:buClr>
              <a:buSzPts val="1200"/>
              <a:buFont typeface="Roboto"/>
              <a:buChar char="●"/>
            </a:pPr>
            <a:r>
              <a:rPr b="1" lang="en" sz="1200">
                <a:solidFill>
                  <a:srgbClr val="172B4D"/>
                </a:solidFill>
                <a:highlight>
                  <a:srgbClr val="FFFFFF"/>
                </a:highlight>
                <a:latin typeface="Roboto"/>
                <a:ea typeface="Roboto"/>
                <a:cs typeface="Roboto"/>
                <a:sym typeface="Roboto"/>
              </a:rPr>
              <a:t>Introduction</a:t>
            </a:r>
            <a:endParaRPr b="1" sz="1200">
              <a:solidFill>
                <a:srgbClr val="172B4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72B4D"/>
              </a:buClr>
              <a:buSzPts val="1200"/>
              <a:buFont typeface="Roboto"/>
              <a:buChar char="●"/>
            </a:pPr>
            <a:r>
              <a:rPr b="1" lang="en" sz="1200">
                <a:solidFill>
                  <a:srgbClr val="172B4D"/>
                </a:solidFill>
                <a:highlight>
                  <a:srgbClr val="FFFFFF"/>
                </a:highlight>
                <a:latin typeface="Roboto"/>
                <a:ea typeface="Roboto"/>
                <a:cs typeface="Roboto"/>
                <a:sym typeface="Roboto"/>
              </a:rPr>
              <a:t>Project Setup using CLI &amp; Webpack</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42ee5c51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42ee5c51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 &amp; 2: </a:t>
            </a:r>
            <a:endParaRPr b="1" sz="1200">
              <a:solidFill>
                <a:srgbClr val="172B4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72B4D"/>
              </a:buClr>
              <a:buSzPts val="1200"/>
              <a:buFont typeface="Roboto"/>
              <a:buChar char="●"/>
            </a:pPr>
            <a:r>
              <a:rPr b="1" lang="en" sz="1200">
                <a:solidFill>
                  <a:srgbClr val="172B4D"/>
                </a:solidFill>
                <a:highlight>
                  <a:srgbClr val="FFFFFF"/>
                </a:highlight>
                <a:latin typeface="Roboto"/>
                <a:ea typeface="Roboto"/>
                <a:cs typeface="Roboto"/>
                <a:sym typeface="Roboto"/>
              </a:rPr>
              <a:t>Introduction</a:t>
            </a:r>
            <a:endParaRPr b="1" sz="1200">
              <a:solidFill>
                <a:srgbClr val="172B4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72B4D"/>
              </a:buClr>
              <a:buSzPts val="1200"/>
              <a:buFont typeface="Roboto"/>
              <a:buChar char="●"/>
            </a:pPr>
            <a:r>
              <a:rPr b="1" lang="en" sz="1200">
                <a:solidFill>
                  <a:srgbClr val="172B4D"/>
                </a:solidFill>
                <a:highlight>
                  <a:srgbClr val="FFFFFF"/>
                </a:highlight>
                <a:latin typeface="Roboto"/>
                <a:ea typeface="Roboto"/>
                <a:cs typeface="Roboto"/>
                <a:sym typeface="Roboto"/>
              </a:rPr>
              <a:t>Project Setup using CLI &amp; Webpack</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260bc439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260bc439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 &amp; 2: </a:t>
            </a:r>
            <a:endParaRPr b="1" sz="1200">
              <a:solidFill>
                <a:srgbClr val="172B4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72B4D"/>
              </a:buClr>
              <a:buSzPts val="1200"/>
              <a:buFont typeface="Roboto"/>
              <a:buChar char="●"/>
            </a:pPr>
            <a:r>
              <a:rPr b="1" lang="en" sz="1200">
                <a:solidFill>
                  <a:srgbClr val="172B4D"/>
                </a:solidFill>
                <a:highlight>
                  <a:srgbClr val="FFFFFF"/>
                </a:highlight>
                <a:latin typeface="Roboto"/>
                <a:ea typeface="Roboto"/>
                <a:cs typeface="Roboto"/>
                <a:sym typeface="Roboto"/>
              </a:rPr>
              <a:t>Introduction</a:t>
            </a:r>
            <a:endParaRPr b="1" sz="1200">
              <a:solidFill>
                <a:srgbClr val="172B4D"/>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172B4D"/>
              </a:buClr>
              <a:buSzPts val="1200"/>
              <a:buFont typeface="Roboto"/>
              <a:buChar char="●"/>
            </a:pPr>
            <a:r>
              <a:rPr b="1" lang="en" sz="1200">
                <a:solidFill>
                  <a:srgbClr val="172B4D"/>
                </a:solidFill>
                <a:highlight>
                  <a:srgbClr val="FFFFFF"/>
                </a:highlight>
                <a:latin typeface="Roboto"/>
                <a:ea typeface="Roboto"/>
                <a:cs typeface="Roboto"/>
                <a:sym typeface="Roboto"/>
              </a:rPr>
              <a:t>Project Setup using CLI &amp; Webpack</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15693ba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015693bad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15693ba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15693bade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15693ba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015693bad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42ee5c5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42ee5c5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3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42ee5c51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42ee5c51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3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5c62b69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5c62b69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15693ba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15693bade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15693bad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15693bade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15693bad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015693bade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260bc439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260bc439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4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542ee5c51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42ee5c51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4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42ee5c51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42ee5c51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4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42ee5c51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42ee5c51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4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8b763a0c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8b763a0c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4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15693bad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015693bade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15693bad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015693bad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549e308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549e308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0500c6e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10500c6e0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42ee5c51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42ee5c51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4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542ee5c51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42ee5c51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4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0500c6e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10500c6e0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0500c6e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110500c6e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15693bad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1015693bade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42ee5c51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42ee5c51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5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42ee5c51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42ee5c51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5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42ee5c51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42ee5c51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5 (Basics)</a:t>
            </a:r>
            <a:endParaRPr b="1" sz="120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15693bad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015693bade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25c62b6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25c62b6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15693ba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015693bade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15693bad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015693bade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dd2d372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add2d372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172B4D"/>
                </a:solidFill>
                <a:highlight>
                  <a:schemeClr val="lt1"/>
                </a:highlight>
                <a:latin typeface="Roboto"/>
                <a:ea typeface="Roboto"/>
                <a:cs typeface="Roboto"/>
                <a:sym typeface="Roboto"/>
              </a:rPr>
              <a:t>Day 6 (Basics)</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dd2d3720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dd2d3720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172B4D"/>
                </a:solidFill>
                <a:highlight>
                  <a:schemeClr val="lt1"/>
                </a:highlight>
                <a:latin typeface="Roboto"/>
                <a:ea typeface="Roboto"/>
                <a:cs typeface="Roboto"/>
                <a:sym typeface="Roboto"/>
              </a:rPr>
              <a:t>Day 6 (Basics)</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dd2d3720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dd2d3720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172B4D"/>
                </a:solidFill>
                <a:highlight>
                  <a:schemeClr val="lt1"/>
                </a:highlight>
                <a:latin typeface="Roboto"/>
                <a:ea typeface="Roboto"/>
                <a:cs typeface="Roboto"/>
                <a:sym typeface="Roboto"/>
              </a:rPr>
              <a:t>Day 6 (Basics)</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dd2d3720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dd2d3720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172B4D"/>
                </a:solidFill>
                <a:highlight>
                  <a:schemeClr val="lt1"/>
                </a:highlight>
                <a:latin typeface="Roboto"/>
                <a:ea typeface="Roboto"/>
                <a:cs typeface="Roboto"/>
                <a:sym typeface="Roboto"/>
              </a:rPr>
              <a:t>Day 6 (Basics)</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15693bad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1015693bade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15693bad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1015693bade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15693bad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1015693bade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26d14301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26d1430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7 (Basics)</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5c62b6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25c62b6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dd2d3720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dd2d3720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7 (Basics)</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dd2d3720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dd2d3720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7 (Basics)</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15693bad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1015693bade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15693bad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015693bade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15693bad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015693bade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a26d1430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a26d1430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8 (Basics)</a:t>
            </a:r>
            <a:endParaRPr b="1" sz="1200">
              <a:solidFill>
                <a:srgbClr val="172B4D"/>
              </a:solidFill>
              <a:highlight>
                <a:schemeClr val="lt1"/>
              </a:highlight>
              <a:latin typeface="Roboto"/>
              <a:ea typeface="Roboto"/>
              <a:cs typeface="Roboto"/>
              <a:sym typeface="Roboto"/>
            </a:endParaRPr>
          </a:p>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React Router</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15693bad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1015693bade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15693bad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1015693bade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15693bad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1015693bade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26d14301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26d14301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9 (Basics)</a:t>
            </a:r>
            <a:endParaRPr b="1" sz="1200">
              <a:solidFill>
                <a:srgbClr val="172B4D"/>
              </a:solidFill>
              <a:highlight>
                <a:schemeClr val="lt1"/>
              </a:highlight>
              <a:latin typeface="Roboto"/>
              <a:ea typeface="Roboto"/>
              <a:cs typeface="Roboto"/>
              <a:sym typeface="Roboto"/>
            </a:endParaRPr>
          </a:p>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React Router &amp; Redux Store</a:t>
            </a:r>
            <a:endParaRPr b="1" sz="1200">
              <a:solidFill>
                <a:srgbClr val="172B4D"/>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25c62b6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25c62b6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15693bad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1015693bade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15693bad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g1015693bade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015693bad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1015693bade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26d1430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a26d14301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10: Redux Store</a:t>
            </a:r>
            <a:endParaRPr b="1" sz="1200">
              <a:solidFill>
                <a:srgbClr val="172B4D"/>
              </a:solidFill>
              <a:highlight>
                <a:schemeClr val="lt1"/>
              </a:highlight>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15693bad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1015693bade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15693bad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1015693bade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15693bad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1015693bade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addff35c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addff35c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11 - Ref and the DOMS &amp; Forwarding Ref</a:t>
            </a:r>
            <a:endParaRPr b="1" sz="1200">
              <a:solidFill>
                <a:srgbClr val="172B4D"/>
              </a:solidFill>
              <a:highlight>
                <a:schemeClr val="lt1"/>
              </a:highlight>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addff35c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addff35c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172B4D"/>
                </a:solidFill>
                <a:highlight>
                  <a:schemeClr val="lt1"/>
                </a:highlight>
                <a:latin typeface="Roboto"/>
                <a:ea typeface="Roboto"/>
                <a:cs typeface="Roboto"/>
                <a:sym typeface="Roboto"/>
              </a:rPr>
              <a:t>Day 11 - Forwarding Ref</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addff35cc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addff35c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172B4D"/>
                </a:solidFill>
                <a:highlight>
                  <a:schemeClr val="lt1"/>
                </a:highlight>
                <a:latin typeface="Roboto"/>
                <a:ea typeface="Roboto"/>
                <a:cs typeface="Roboto"/>
                <a:sym typeface="Roboto"/>
              </a:rPr>
              <a:t>Day 11 - React developer tools</a:t>
            </a:r>
            <a:endParaRPr>
              <a:solidFill>
                <a:schemeClr val="dk1"/>
              </a:solidFill>
            </a:endParaRPr>
          </a:p>
          <a:p>
            <a:pPr indent="0" lvl="0" marL="0" rtl="0" algn="l">
              <a:spcBef>
                <a:spcPts val="0"/>
              </a:spcBef>
              <a:spcAft>
                <a:spcPts val="0"/>
              </a:spcAft>
              <a:buNone/>
            </a:pPr>
            <a:r>
              <a:t/>
            </a:r>
            <a:endParaRPr b="1" sz="1200">
              <a:solidFill>
                <a:srgbClr val="172B4D"/>
              </a:solidFill>
              <a:highlight>
                <a:schemeClr val="lt1"/>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5c62b69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5c62b69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015693bad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1015693bade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015693bad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1015693bade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15693bad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1015693bade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addff35c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addff35c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12 - Error Boundaries</a:t>
            </a:r>
            <a:endParaRPr b="1" sz="1200">
              <a:solidFill>
                <a:srgbClr val="172B4D"/>
              </a:solidFill>
              <a:highlight>
                <a:schemeClr val="lt1"/>
              </a:highlight>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addff35c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addff35c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12 - Optimizing Performance</a:t>
            </a:r>
            <a:endParaRPr b="1" sz="1200">
              <a:solidFill>
                <a:srgbClr val="172B4D"/>
              </a:solidFill>
              <a:highlight>
                <a:schemeClr val="lt1"/>
              </a:highlight>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015693bad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g1015693bade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015693bad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1015693bad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015693bad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1015693bade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addff35cc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addff35cc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13 - Axios</a:t>
            </a:r>
            <a:endParaRPr b="1" sz="1200">
              <a:solidFill>
                <a:srgbClr val="172B4D"/>
              </a:solidFill>
              <a:highlight>
                <a:schemeClr val="lt1"/>
              </a:highlight>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addff35cc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addff35cc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b="1" lang="en" sz="1200">
                <a:solidFill>
                  <a:srgbClr val="172B4D"/>
                </a:solidFill>
                <a:highlight>
                  <a:srgbClr val="FFFFFF"/>
                </a:highlight>
                <a:latin typeface="Roboto"/>
                <a:ea typeface="Roboto"/>
                <a:cs typeface="Roboto"/>
                <a:sym typeface="Roboto"/>
              </a:rPr>
              <a:t>Day 13 - Axios</a:t>
            </a:r>
            <a:endParaRPr b="1" sz="1200">
              <a:solidFill>
                <a:srgbClr val="172B4D"/>
              </a:solidFill>
              <a:highlight>
                <a:schemeClr val="lt1"/>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25c62b69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25c62b69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015693bad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1015693bade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015693bad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1015693bade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015693bad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015693bade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ddff35cc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addff35cc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14 - Basic foundation for type scripting</a:t>
            </a:r>
            <a:endParaRPr b="1" sz="120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015693bad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1015693bade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0dcfc63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10dcfc634c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0dcfc634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g10dcfc634c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0dcfc634c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0dcfc634c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14 - Basic foundation for type scripting</a:t>
            </a:r>
            <a:endParaRPr b="1" sz="120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addff35cc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addff35cc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14 - How type scripting can be integrated with react?</a:t>
            </a:r>
            <a:endParaRPr b="1" sz="120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c9227b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c9227bd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172B4D"/>
                </a:solidFill>
                <a:highlight>
                  <a:schemeClr val="lt1"/>
                </a:highlight>
                <a:latin typeface="Roboto"/>
                <a:ea typeface="Roboto"/>
                <a:cs typeface="Roboto"/>
                <a:sym typeface="Roboto"/>
              </a:rPr>
              <a:t>Day 14 - Additional Resources</a:t>
            </a:r>
            <a:endParaRPr b="1" sz="120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25c62b6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25c62b6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0dcfc634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10dcfc634c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912b8f15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912b8f15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6454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943100"/>
            <a:ext cx="7772400" cy="7428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Clr>
                <a:srgbClr val="37C6F4"/>
              </a:buClr>
              <a:buSzPts val="4100"/>
              <a:buFont typeface="Calibri"/>
              <a:buNone/>
              <a:defRPr sz="4100">
                <a:solidFill>
                  <a:srgbClr val="37C6F4"/>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5" name="Google Shape;55;p14"/>
          <p:cNvSpPr txBox="1"/>
          <p:nvPr>
            <p:ph idx="1" type="subTitle"/>
          </p:nvPr>
        </p:nvSpPr>
        <p:spPr>
          <a:xfrm>
            <a:off x="1371600" y="2686050"/>
            <a:ext cx="6400800" cy="628500"/>
          </a:xfrm>
          <a:prstGeom prst="rect">
            <a:avLst/>
          </a:prstGeom>
          <a:noFill/>
          <a:ln>
            <a:noFill/>
          </a:ln>
        </p:spPr>
        <p:txBody>
          <a:bodyPr anchorCtr="0" anchor="t" bIns="34275" lIns="68575" spcFirstLastPara="1" rIns="68575" wrap="square" tIns="34275">
            <a:noAutofit/>
          </a:bodyPr>
          <a:lstStyle>
            <a:lvl1pPr lvl="0" rtl="0" algn="ctr">
              <a:spcBef>
                <a:spcPts val="500"/>
              </a:spcBef>
              <a:spcAft>
                <a:spcPts val="0"/>
              </a:spcAft>
              <a:buClr>
                <a:schemeClr val="lt1"/>
              </a:buClr>
              <a:buSzPts val="2400"/>
              <a:buNone/>
              <a:defRPr>
                <a:solidFill>
                  <a:schemeClr val="lt1"/>
                </a:solidFill>
              </a:defRPr>
            </a:lvl1pPr>
            <a:lvl2pPr lvl="1" rtl="0" algn="ctr">
              <a:spcBef>
                <a:spcPts val="400"/>
              </a:spcBef>
              <a:spcAft>
                <a:spcPts val="0"/>
              </a:spcAft>
              <a:buClr>
                <a:srgbClr val="888888"/>
              </a:buClr>
              <a:buSzPts val="1800"/>
              <a:buNone/>
              <a:defRPr>
                <a:solidFill>
                  <a:srgbClr val="888888"/>
                </a:solidFill>
              </a:defRPr>
            </a:lvl2pPr>
            <a:lvl3pPr lvl="2" rtl="0" algn="ctr">
              <a:spcBef>
                <a:spcPts val="300"/>
              </a:spcBef>
              <a:spcAft>
                <a:spcPts val="0"/>
              </a:spcAft>
              <a:buClr>
                <a:srgbClr val="888888"/>
              </a:buClr>
              <a:buSzPts val="1500"/>
              <a:buNone/>
              <a:defRPr>
                <a:solidFill>
                  <a:srgbClr val="888888"/>
                </a:solidFill>
              </a:defRPr>
            </a:lvl3pPr>
            <a:lvl4pPr lvl="3" rtl="0" algn="ctr">
              <a:spcBef>
                <a:spcPts val="300"/>
              </a:spcBef>
              <a:spcAft>
                <a:spcPts val="0"/>
              </a:spcAft>
              <a:buClr>
                <a:srgbClr val="888888"/>
              </a:buClr>
              <a:buSzPts val="1500"/>
              <a:buNone/>
              <a:defRPr>
                <a:solidFill>
                  <a:srgbClr val="888888"/>
                </a:solidFill>
              </a:defRPr>
            </a:lvl4pPr>
            <a:lvl5pPr lvl="4" rtl="0" algn="ctr">
              <a:spcBef>
                <a:spcPts val="300"/>
              </a:spcBef>
              <a:spcAft>
                <a:spcPts val="0"/>
              </a:spcAft>
              <a:buClr>
                <a:srgbClr val="888888"/>
              </a:buClr>
              <a:buSzPts val="15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pic>
        <p:nvPicPr>
          <p:cNvPr id="56" name="Google Shape;56;p14"/>
          <p:cNvPicPr preferRelativeResize="0"/>
          <p:nvPr/>
        </p:nvPicPr>
        <p:blipFill rotWithShape="1">
          <a:blip r:embed="rId2">
            <a:alphaModFix/>
          </a:blip>
          <a:srcRect b="0" l="0" r="0" t="0"/>
          <a:stretch/>
        </p:blipFill>
        <p:spPr>
          <a:xfrm>
            <a:off x="6555364" y="4000500"/>
            <a:ext cx="2302887" cy="893435"/>
          </a:xfrm>
          <a:prstGeom prst="rect">
            <a:avLst/>
          </a:prstGeom>
          <a:noFill/>
          <a:ln>
            <a:noFill/>
          </a:ln>
        </p:spPr>
      </p:pic>
      <p:sp>
        <p:nvSpPr>
          <p:cNvPr id="57" name="Google Shape;57;p14"/>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lt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5"/>
          <p:cNvSpPr txBox="1"/>
          <p:nvPr>
            <p:ph idx="1" type="body"/>
          </p:nvPr>
        </p:nvSpPr>
        <p:spPr>
          <a:xfrm>
            <a:off x="457200" y="1028701"/>
            <a:ext cx="8229600" cy="35433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Clr>
                <a:schemeClr val="dk1"/>
              </a:buClr>
              <a:buSzPts val="1400"/>
              <a:buChar char="&gt;"/>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61" name="Google Shape;61;p15"/>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100" u="none" cap="none" strike="noStrike">
                <a:solidFill>
                  <a:schemeClr val="dk1"/>
                </a:solidFill>
                <a:latin typeface="Calibri"/>
                <a:ea typeface="Calibri"/>
                <a:cs typeface="Calibri"/>
                <a:sym typeface="Calibri"/>
              </a:defRPr>
            </a:lvl1pPr>
            <a:lvl2pPr indent="0" lvl="1" marL="0" marR="0" rtl="0" algn="l">
              <a:spcBef>
                <a:spcPts val="0"/>
              </a:spcBef>
              <a:buNone/>
              <a:defRPr b="0" i="0" sz="1100" u="none" cap="none" strike="noStrike">
                <a:solidFill>
                  <a:schemeClr val="dk1"/>
                </a:solidFill>
                <a:latin typeface="Calibri"/>
                <a:ea typeface="Calibri"/>
                <a:cs typeface="Calibri"/>
                <a:sym typeface="Calibri"/>
              </a:defRPr>
            </a:lvl2pPr>
            <a:lvl3pPr indent="0" lvl="2" marL="0" marR="0" rtl="0" algn="l">
              <a:spcBef>
                <a:spcPts val="0"/>
              </a:spcBef>
              <a:buNone/>
              <a:defRPr b="0" i="0" sz="1100" u="none" cap="none" strike="noStrike">
                <a:solidFill>
                  <a:schemeClr val="dk1"/>
                </a:solidFill>
                <a:latin typeface="Calibri"/>
                <a:ea typeface="Calibri"/>
                <a:cs typeface="Calibri"/>
                <a:sym typeface="Calibri"/>
              </a:defRPr>
            </a:lvl3pPr>
            <a:lvl4pPr indent="0" lvl="3" marL="0" marR="0" rtl="0" algn="l">
              <a:spcBef>
                <a:spcPts val="0"/>
              </a:spcBef>
              <a:buNone/>
              <a:defRPr b="0" i="0" sz="1100" u="none" cap="none" strike="noStrike">
                <a:solidFill>
                  <a:schemeClr val="dk1"/>
                </a:solidFill>
                <a:latin typeface="Calibri"/>
                <a:ea typeface="Calibri"/>
                <a:cs typeface="Calibri"/>
                <a:sym typeface="Calibri"/>
              </a:defRPr>
            </a:lvl4pPr>
            <a:lvl5pPr indent="0" lvl="4" marL="0" marR="0" rtl="0" algn="l">
              <a:spcBef>
                <a:spcPts val="0"/>
              </a:spcBef>
              <a:buNone/>
              <a:defRPr b="0" i="0" sz="1100" u="none" cap="none" strike="noStrike">
                <a:solidFill>
                  <a:schemeClr val="dk1"/>
                </a:solidFill>
                <a:latin typeface="Calibri"/>
                <a:ea typeface="Calibri"/>
                <a:cs typeface="Calibri"/>
                <a:sym typeface="Calibri"/>
              </a:defRPr>
            </a:lvl5pPr>
            <a:lvl6pPr indent="0" lvl="5" marL="0" marR="0" rtl="0" algn="l">
              <a:spcBef>
                <a:spcPts val="0"/>
              </a:spcBef>
              <a:buNone/>
              <a:defRPr b="0" i="0" sz="1100" u="none" cap="none" strike="noStrike">
                <a:solidFill>
                  <a:schemeClr val="dk1"/>
                </a:solidFill>
                <a:latin typeface="Calibri"/>
                <a:ea typeface="Calibri"/>
                <a:cs typeface="Calibri"/>
                <a:sym typeface="Calibri"/>
              </a:defRPr>
            </a:lvl6pPr>
            <a:lvl7pPr indent="0" lvl="6" marL="0" marR="0" rtl="0" algn="l">
              <a:spcBef>
                <a:spcPts val="0"/>
              </a:spcBef>
              <a:buNone/>
              <a:defRPr b="0" i="0" sz="1100" u="none" cap="none" strike="noStrike">
                <a:solidFill>
                  <a:schemeClr val="dk1"/>
                </a:solidFill>
                <a:latin typeface="Calibri"/>
                <a:ea typeface="Calibri"/>
                <a:cs typeface="Calibri"/>
                <a:sym typeface="Calibri"/>
              </a:defRPr>
            </a:lvl7pPr>
            <a:lvl8pPr indent="0" lvl="7" marL="0" marR="0" rtl="0" algn="l">
              <a:spcBef>
                <a:spcPts val="0"/>
              </a:spcBef>
              <a:buNone/>
              <a:defRPr b="0" i="0" sz="1100" u="none" cap="none" strike="noStrike">
                <a:solidFill>
                  <a:schemeClr val="dk1"/>
                </a:solidFill>
                <a:latin typeface="Calibri"/>
                <a:ea typeface="Calibri"/>
                <a:cs typeface="Calibri"/>
                <a:sym typeface="Calibri"/>
              </a:defRPr>
            </a:lvl8pPr>
            <a:lvl9pPr indent="0" lvl="8" marL="0" marR="0" rtl="0" algn="l">
              <a:spcBef>
                <a:spcPts val="0"/>
              </a:spcBef>
              <a:buNone/>
              <a:defRPr b="0" i="0" sz="11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62" name="Google Shape;62;p15"/>
          <p:cNvPicPr preferRelativeResize="0"/>
          <p:nvPr/>
        </p:nvPicPr>
        <p:blipFill rotWithShape="1">
          <a:blip r:embed="rId2">
            <a:alphaModFix amt="70000"/>
          </a:blip>
          <a:srcRect b="0" l="0" r="0" t="0"/>
          <a:stretch/>
        </p:blipFill>
        <p:spPr>
          <a:xfrm>
            <a:off x="8035463" y="4743450"/>
            <a:ext cx="654908" cy="228600"/>
          </a:xfrm>
          <a:prstGeom prst="rect">
            <a:avLst/>
          </a:prstGeom>
          <a:noFill/>
          <a:ln>
            <a:noFill/>
          </a:ln>
        </p:spPr>
      </p:pic>
      <p:sp>
        <p:nvSpPr>
          <p:cNvPr id="63" name="Google Shape;63;p15"/>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chemeClr val="dk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dk1"/>
              </a:buClr>
              <a:buSzPts val="3000"/>
              <a:buFont typeface="Calibri"/>
              <a:buNone/>
              <a:defRPr b="1" sz="30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6"/>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Clr>
                <a:srgbClr val="888888"/>
              </a:buClr>
              <a:buSzPts val="1500"/>
              <a:buNone/>
              <a:defRPr sz="1500">
                <a:solidFill>
                  <a:srgbClr val="888888"/>
                </a:solidFill>
              </a:defRPr>
            </a:lvl1pPr>
            <a:lvl2pPr indent="-228600" lvl="1" marL="914400" rtl="0" algn="l">
              <a:spcBef>
                <a:spcPts val="300"/>
              </a:spcBef>
              <a:spcAft>
                <a:spcPts val="0"/>
              </a:spcAft>
              <a:buClr>
                <a:srgbClr val="888888"/>
              </a:buClr>
              <a:buSzPts val="1400"/>
              <a:buNone/>
              <a:defRPr sz="1400">
                <a:solidFill>
                  <a:srgbClr val="888888"/>
                </a:solidFill>
              </a:defRPr>
            </a:lvl2pPr>
            <a:lvl3pPr indent="-228600" lvl="2" marL="1371600" rtl="0" algn="l">
              <a:spcBef>
                <a:spcPts val="200"/>
              </a:spcBef>
              <a:spcAft>
                <a:spcPts val="0"/>
              </a:spcAft>
              <a:buClr>
                <a:srgbClr val="888888"/>
              </a:buClr>
              <a:buSzPts val="1200"/>
              <a:buNone/>
              <a:defRPr sz="1200">
                <a:solidFill>
                  <a:srgbClr val="888888"/>
                </a:solidFill>
              </a:defRPr>
            </a:lvl3pPr>
            <a:lvl4pPr indent="-228600" lvl="3" marL="1828800" rtl="0" algn="l">
              <a:spcBef>
                <a:spcPts val="200"/>
              </a:spcBef>
              <a:spcAft>
                <a:spcPts val="0"/>
              </a:spcAft>
              <a:buClr>
                <a:srgbClr val="888888"/>
              </a:buClr>
              <a:buSzPts val="1100"/>
              <a:buNone/>
              <a:defRPr sz="1100">
                <a:solidFill>
                  <a:srgbClr val="888888"/>
                </a:solidFill>
              </a:defRPr>
            </a:lvl4pPr>
            <a:lvl5pPr indent="-228600" lvl="4" marL="2286000" rtl="0" algn="l">
              <a:spcBef>
                <a:spcPts val="2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67" name="Google Shape;67;p16"/>
          <p:cNvSpPr txBox="1"/>
          <p:nvPr>
            <p:ph idx="12" type="sldNum"/>
          </p:nvPr>
        </p:nvSpPr>
        <p:spPr>
          <a:xfrm>
            <a:off x="571500" y="4800600"/>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chemeClr val="dk1"/>
                </a:solidFill>
                <a:latin typeface="Calibri"/>
                <a:ea typeface="Calibri"/>
                <a:cs typeface="Calibri"/>
                <a:sym typeface="Calibri"/>
              </a:defRPr>
            </a:lvl1pPr>
            <a:lvl2pPr indent="0" lvl="1" marL="0" marR="0" rtl="0" algn="l">
              <a:spcBef>
                <a:spcPts val="0"/>
              </a:spcBef>
              <a:buNone/>
              <a:defRPr b="0" sz="1100">
                <a:solidFill>
                  <a:schemeClr val="dk1"/>
                </a:solidFill>
                <a:latin typeface="Calibri"/>
                <a:ea typeface="Calibri"/>
                <a:cs typeface="Calibri"/>
                <a:sym typeface="Calibri"/>
              </a:defRPr>
            </a:lvl2pPr>
            <a:lvl3pPr indent="0" lvl="2" marL="0" marR="0" rtl="0" algn="l">
              <a:spcBef>
                <a:spcPts val="0"/>
              </a:spcBef>
              <a:buNone/>
              <a:defRPr b="0" sz="1100">
                <a:solidFill>
                  <a:schemeClr val="dk1"/>
                </a:solidFill>
                <a:latin typeface="Calibri"/>
                <a:ea typeface="Calibri"/>
                <a:cs typeface="Calibri"/>
                <a:sym typeface="Calibri"/>
              </a:defRPr>
            </a:lvl3pPr>
            <a:lvl4pPr indent="0" lvl="3" marL="0" marR="0" rtl="0" algn="l">
              <a:spcBef>
                <a:spcPts val="0"/>
              </a:spcBef>
              <a:buNone/>
              <a:defRPr b="0" sz="1100">
                <a:solidFill>
                  <a:schemeClr val="dk1"/>
                </a:solidFill>
                <a:latin typeface="Calibri"/>
                <a:ea typeface="Calibri"/>
                <a:cs typeface="Calibri"/>
                <a:sym typeface="Calibri"/>
              </a:defRPr>
            </a:lvl4pPr>
            <a:lvl5pPr indent="0" lvl="4" marL="0" marR="0" rtl="0" algn="l">
              <a:spcBef>
                <a:spcPts val="0"/>
              </a:spcBef>
              <a:buNone/>
              <a:defRPr b="0" sz="1100">
                <a:solidFill>
                  <a:schemeClr val="dk1"/>
                </a:solidFill>
                <a:latin typeface="Calibri"/>
                <a:ea typeface="Calibri"/>
                <a:cs typeface="Calibri"/>
                <a:sym typeface="Calibri"/>
              </a:defRPr>
            </a:lvl5pPr>
            <a:lvl6pPr indent="0" lvl="5" marL="0" marR="0" rtl="0" algn="l">
              <a:spcBef>
                <a:spcPts val="0"/>
              </a:spcBef>
              <a:buNone/>
              <a:defRPr b="0" sz="1100">
                <a:solidFill>
                  <a:schemeClr val="dk1"/>
                </a:solidFill>
                <a:latin typeface="Calibri"/>
                <a:ea typeface="Calibri"/>
                <a:cs typeface="Calibri"/>
                <a:sym typeface="Calibri"/>
              </a:defRPr>
            </a:lvl6pPr>
            <a:lvl7pPr indent="0" lvl="6" marL="0" marR="0" rtl="0" algn="l">
              <a:spcBef>
                <a:spcPts val="0"/>
              </a:spcBef>
              <a:buNone/>
              <a:defRPr b="0" sz="1100">
                <a:solidFill>
                  <a:schemeClr val="dk1"/>
                </a:solidFill>
                <a:latin typeface="Calibri"/>
                <a:ea typeface="Calibri"/>
                <a:cs typeface="Calibri"/>
                <a:sym typeface="Calibri"/>
              </a:defRPr>
            </a:lvl7pPr>
            <a:lvl8pPr indent="0" lvl="7" marL="0" marR="0" rtl="0" algn="l">
              <a:spcBef>
                <a:spcPts val="0"/>
              </a:spcBef>
              <a:buNone/>
              <a:defRPr b="0" sz="1100">
                <a:solidFill>
                  <a:schemeClr val="dk1"/>
                </a:solidFill>
                <a:latin typeface="Calibri"/>
                <a:ea typeface="Calibri"/>
                <a:cs typeface="Calibri"/>
                <a:sym typeface="Calibri"/>
              </a:defRPr>
            </a:lvl8pPr>
            <a:lvl9pPr indent="0" lvl="8" marL="0" marR="0" rtl="0" algn="l">
              <a:spcBef>
                <a:spcPts val="0"/>
              </a:spcBef>
              <a:buNone/>
              <a:defRPr b="0" sz="11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68" name="Google Shape;68;p16"/>
          <p:cNvPicPr preferRelativeResize="0"/>
          <p:nvPr/>
        </p:nvPicPr>
        <p:blipFill rotWithShape="1">
          <a:blip r:embed="rId2">
            <a:alphaModFix amt="70000"/>
          </a:blip>
          <a:srcRect b="0" l="0" r="0" t="0"/>
          <a:stretch/>
        </p:blipFill>
        <p:spPr>
          <a:xfrm>
            <a:off x="8035463" y="4743450"/>
            <a:ext cx="654908" cy="228600"/>
          </a:xfrm>
          <a:prstGeom prst="rect">
            <a:avLst/>
          </a:prstGeom>
          <a:noFill/>
          <a:ln>
            <a:noFill/>
          </a:ln>
        </p:spPr>
      </p:pic>
      <p:sp>
        <p:nvSpPr>
          <p:cNvPr id="69" name="Google Shape;69;p16"/>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bg>
      <p:bgPr>
        <a:solidFill>
          <a:srgbClr val="36454F"/>
        </a:solidFill>
      </p:bgPr>
    </p:bg>
    <p:spTree>
      <p:nvGrpSpPr>
        <p:cNvPr id="70" name="Shape 70"/>
        <p:cNvGrpSpPr/>
        <p:nvPr/>
      </p:nvGrpSpPr>
      <p:grpSpPr>
        <a:xfrm>
          <a:off x="0" y="0"/>
          <a:ext cx="0" cy="0"/>
          <a:chOff x="0" y="0"/>
          <a:chExt cx="0" cy="0"/>
        </a:xfrm>
      </p:grpSpPr>
      <p:sp>
        <p:nvSpPr>
          <p:cNvPr id="71" name="Google Shape;71;p17"/>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lt1"/>
              </a:buClr>
              <a:buSzPts val="3000"/>
              <a:buFont typeface="Calibri"/>
              <a:buNone/>
              <a:defRPr b="1" sz="3000"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7"/>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Clr>
                <a:srgbClr val="888888"/>
              </a:buClr>
              <a:buSzPts val="1500"/>
              <a:buNone/>
              <a:defRPr sz="1500">
                <a:solidFill>
                  <a:srgbClr val="888888"/>
                </a:solidFill>
              </a:defRPr>
            </a:lvl1pPr>
            <a:lvl2pPr indent="-228600" lvl="1" marL="914400" rtl="0" algn="l">
              <a:spcBef>
                <a:spcPts val="300"/>
              </a:spcBef>
              <a:spcAft>
                <a:spcPts val="0"/>
              </a:spcAft>
              <a:buClr>
                <a:srgbClr val="888888"/>
              </a:buClr>
              <a:buSzPts val="1400"/>
              <a:buNone/>
              <a:defRPr sz="1400">
                <a:solidFill>
                  <a:srgbClr val="888888"/>
                </a:solidFill>
              </a:defRPr>
            </a:lvl2pPr>
            <a:lvl3pPr indent="-228600" lvl="2" marL="1371600" rtl="0" algn="l">
              <a:spcBef>
                <a:spcPts val="200"/>
              </a:spcBef>
              <a:spcAft>
                <a:spcPts val="0"/>
              </a:spcAft>
              <a:buClr>
                <a:srgbClr val="888888"/>
              </a:buClr>
              <a:buSzPts val="1200"/>
              <a:buNone/>
              <a:defRPr sz="1200">
                <a:solidFill>
                  <a:srgbClr val="888888"/>
                </a:solidFill>
              </a:defRPr>
            </a:lvl3pPr>
            <a:lvl4pPr indent="-228600" lvl="3" marL="1828800" rtl="0" algn="l">
              <a:spcBef>
                <a:spcPts val="200"/>
              </a:spcBef>
              <a:spcAft>
                <a:spcPts val="0"/>
              </a:spcAft>
              <a:buClr>
                <a:srgbClr val="888888"/>
              </a:buClr>
              <a:buSzPts val="1100"/>
              <a:buNone/>
              <a:defRPr sz="1100">
                <a:solidFill>
                  <a:srgbClr val="888888"/>
                </a:solidFill>
              </a:defRPr>
            </a:lvl4pPr>
            <a:lvl5pPr indent="-228600" lvl="4" marL="2286000" rtl="0" algn="l">
              <a:spcBef>
                <a:spcPts val="2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73" name="Google Shape;73;p17"/>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rgbClr val="F2F2F2"/>
                </a:solidFill>
                <a:latin typeface="Calibri"/>
                <a:ea typeface="Calibri"/>
                <a:cs typeface="Calibri"/>
                <a:sym typeface="Calibri"/>
              </a:defRPr>
            </a:lvl1pPr>
            <a:lvl2pPr indent="0" lvl="1" marL="0" marR="0" rtl="0" algn="l">
              <a:spcBef>
                <a:spcPts val="0"/>
              </a:spcBef>
              <a:buNone/>
              <a:defRPr b="0" sz="1100">
                <a:solidFill>
                  <a:srgbClr val="F2F2F2"/>
                </a:solidFill>
                <a:latin typeface="Calibri"/>
                <a:ea typeface="Calibri"/>
                <a:cs typeface="Calibri"/>
                <a:sym typeface="Calibri"/>
              </a:defRPr>
            </a:lvl2pPr>
            <a:lvl3pPr indent="0" lvl="2" marL="0" marR="0" rtl="0" algn="l">
              <a:spcBef>
                <a:spcPts val="0"/>
              </a:spcBef>
              <a:buNone/>
              <a:defRPr b="0" sz="1100">
                <a:solidFill>
                  <a:srgbClr val="F2F2F2"/>
                </a:solidFill>
                <a:latin typeface="Calibri"/>
                <a:ea typeface="Calibri"/>
                <a:cs typeface="Calibri"/>
                <a:sym typeface="Calibri"/>
              </a:defRPr>
            </a:lvl3pPr>
            <a:lvl4pPr indent="0" lvl="3" marL="0" marR="0" rtl="0" algn="l">
              <a:spcBef>
                <a:spcPts val="0"/>
              </a:spcBef>
              <a:buNone/>
              <a:defRPr b="0" sz="1100">
                <a:solidFill>
                  <a:srgbClr val="F2F2F2"/>
                </a:solidFill>
                <a:latin typeface="Calibri"/>
                <a:ea typeface="Calibri"/>
                <a:cs typeface="Calibri"/>
                <a:sym typeface="Calibri"/>
              </a:defRPr>
            </a:lvl4pPr>
            <a:lvl5pPr indent="0" lvl="4" marL="0" marR="0" rtl="0" algn="l">
              <a:spcBef>
                <a:spcPts val="0"/>
              </a:spcBef>
              <a:buNone/>
              <a:defRPr b="0" sz="1100">
                <a:solidFill>
                  <a:srgbClr val="F2F2F2"/>
                </a:solidFill>
                <a:latin typeface="Calibri"/>
                <a:ea typeface="Calibri"/>
                <a:cs typeface="Calibri"/>
                <a:sym typeface="Calibri"/>
              </a:defRPr>
            </a:lvl5pPr>
            <a:lvl6pPr indent="0" lvl="5" marL="0" marR="0" rtl="0" algn="l">
              <a:spcBef>
                <a:spcPts val="0"/>
              </a:spcBef>
              <a:buNone/>
              <a:defRPr b="0" sz="1100">
                <a:solidFill>
                  <a:srgbClr val="F2F2F2"/>
                </a:solidFill>
                <a:latin typeface="Calibri"/>
                <a:ea typeface="Calibri"/>
                <a:cs typeface="Calibri"/>
                <a:sym typeface="Calibri"/>
              </a:defRPr>
            </a:lvl6pPr>
            <a:lvl7pPr indent="0" lvl="6" marL="0" marR="0" rtl="0" algn="l">
              <a:spcBef>
                <a:spcPts val="0"/>
              </a:spcBef>
              <a:buNone/>
              <a:defRPr b="0" sz="1100">
                <a:solidFill>
                  <a:srgbClr val="F2F2F2"/>
                </a:solidFill>
                <a:latin typeface="Calibri"/>
                <a:ea typeface="Calibri"/>
                <a:cs typeface="Calibri"/>
                <a:sym typeface="Calibri"/>
              </a:defRPr>
            </a:lvl7pPr>
            <a:lvl8pPr indent="0" lvl="7" marL="0" marR="0" rtl="0" algn="l">
              <a:spcBef>
                <a:spcPts val="0"/>
              </a:spcBef>
              <a:buNone/>
              <a:defRPr b="0" sz="1100">
                <a:solidFill>
                  <a:srgbClr val="F2F2F2"/>
                </a:solidFill>
                <a:latin typeface="Calibri"/>
                <a:ea typeface="Calibri"/>
                <a:cs typeface="Calibri"/>
                <a:sym typeface="Calibri"/>
              </a:defRPr>
            </a:lvl8pPr>
            <a:lvl9pPr indent="0" lvl="8" marL="0" marR="0" rtl="0" algn="l">
              <a:spcBef>
                <a:spcPts val="0"/>
              </a:spcBef>
              <a:buNone/>
              <a:defRPr b="0" sz="1100">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74" name="Google Shape;74;p17"/>
          <p:cNvPicPr preferRelativeResize="0"/>
          <p:nvPr/>
        </p:nvPicPr>
        <p:blipFill rotWithShape="1">
          <a:blip r:embed="rId2">
            <a:alphaModFix/>
          </a:blip>
          <a:srcRect b="0" l="0" r="0" t="0"/>
          <a:stretch/>
        </p:blipFill>
        <p:spPr>
          <a:xfrm>
            <a:off x="8035290" y="4745735"/>
            <a:ext cx="654048" cy="253746"/>
          </a:xfrm>
          <a:prstGeom prst="rect">
            <a:avLst/>
          </a:prstGeom>
          <a:noFill/>
          <a:ln>
            <a:noFill/>
          </a:ln>
        </p:spPr>
      </p:pic>
      <p:sp>
        <p:nvSpPr>
          <p:cNvPr id="75" name="Google Shape;75;p17"/>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76" name="Shape 76"/>
        <p:cNvGrpSpPr/>
        <p:nvPr/>
      </p:nvGrpSpPr>
      <p:grpSpPr>
        <a:xfrm>
          <a:off x="0" y="0"/>
          <a:ext cx="0" cy="0"/>
          <a:chOff x="0" y="0"/>
          <a:chExt cx="0" cy="0"/>
        </a:xfrm>
      </p:grpSpPr>
      <p:sp>
        <p:nvSpPr>
          <p:cNvPr id="77" name="Google Shape;77;p18"/>
          <p:cNvSpPr/>
          <p:nvPr/>
        </p:nvSpPr>
        <p:spPr>
          <a:xfrm>
            <a:off x="0" y="-1"/>
            <a:ext cx="9144000" cy="4457700"/>
          </a:xfrm>
          <a:prstGeom prst="rect">
            <a:avLst/>
          </a:prstGeom>
          <a:solidFill>
            <a:srgbClr val="008E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18"/>
          <p:cNvSpPr txBox="1"/>
          <p:nvPr>
            <p:ph type="title"/>
          </p:nvPr>
        </p:nvSpPr>
        <p:spPr>
          <a:xfrm>
            <a:off x="722313" y="2628900"/>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lt1"/>
              </a:buClr>
              <a:buSzPts val="3000"/>
              <a:buFont typeface="Calibri"/>
              <a:buNone/>
              <a:defRPr b="1" sz="3000"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8"/>
          <p:cNvSpPr txBox="1"/>
          <p:nvPr>
            <p:ph idx="12" type="sldNum"/>
          </p:nvPr>
        </p:nvSpPr>
        <p:spPr>
          <a:xfrm>
            <a:off x="51435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chemeClr val="dk1"/>
                </a:solidFill>
                <a:latin typeface="Calibri"/>
                <a:ea typeface="Calibri"/>
                <a:cs typeface="Calibri"/>
                <a:sym typeface="Calibri"/>
              </a:defRPr>
            </a:lvl1pPr>
            <a:lvl2pPr indent="0" lvl="1" marL="0" marR="0" rtl="0" algn="l">
              <a:spcBef>
                <a:spcPts val="0"/>
              </a:spcBef>
              <a:buNone/>
              <a:defRPr b="0" sz="1100">
                <a:solidFill>
                  <a:schemeClr val="dk1"/>
                </a:solidFill>
                <a:latin typeface="Calibri"/>
                <a:ea typeface="Calibri"/>
                <a:cs typeface="Calibri"/>
                <a:sym typeface="Calibri"/>
              </a:defRPr>
            </a:lvl2pPr>
            <a:lvl3pPr indent="0" lvl="2" marL="0" marR="0" rtl="0" algn="l">
              <a:spcBef>
                <a:spcPts val="0"/>
              </a:spcBef>
              <a:buNone/>
              <a:defRPr b="0" sz="1100">
                <a:solidFill>
                  <a:schemeClr val="dk1"/>
                </a:solidFill>
                <a:latin typeface="Calibri"/>
                <a:ea typeface="Calibri"/>
                <a:cs typeface="Calibri"/>
                <a:sym typeface="Calibri"/>
              </a:defRPr>
            </a:lvl3pPr>
            <a:lvl4pPr indent="0" lvl="3" marL="0" marR="0" rtl="0" algn="l">
              <a:spcBef>
                <a:spcPts val="0"/>
              </a:spcBef>
              <a:buNone/>
              <a:defRPr b="0" sz="1100">
                <a:solidFill>
                  <a:schemeClr val="dk1"/>
                </a:solidFill>
                <a:latin typeface="Calibri"/>
                <a:ea typeface="Calibri"/>
                <a:cs typeface="Calibri"/>
                <a:sym typeface="Calibri"/>
              </a:defRPr>
            </a:lvl4pPr>
            <a:lvl5pPr indent="0" lvl="4" marL="0" marR="0" rtl="0" algn="l">
              <a:spcBef>
                <a:spcPts val="0"/>
              </a:spcBef>
              <a:buNone/>
              <a:defRPr b="0" sz="1100">
                <a:solidFill>
                  <a:schemeClr val="dk1"/>
                </a:solidFill>
                <a:latin typeface="Calibri"/>
                <a:ea typeface="Calibri"/>
                <a:cs typeface="Calibri"/>
                <a:sym typeface="Calibri"/>
              </a:defRPr>
            </a:lvl5pPr>
            <a:lvl6pPr indent="0" lvl="5" marL="0" marR="0" rtl="0" algn="l">
              <a:spcBef>
                <a:spcPts val="0"/>
              </a:spcBef>
              <a:buNone/>
              <a:defRPr b="0" sz="1100">
                <a:solidFill>
                  <a:schemeClr val="dk1"/>
                </a:solidFill>
                <a:latin typeface="Calibri"/>
                <a:ea typeface="Calibri"/>
                <a:cs typeface="Calibri"/>
                <a:sym typeface="Calibri"/>
              </a:defRPr>
            </a:lvl6pPr>
            <a:lvl7pPr indent="0" lvl="6" marL="0" marR="0" rtl="0" algn="l">
              <a:spcBef>
                <a:spcPts val="0"/>
              </a:spcBef>
              <a:buNone/>
              <a:defRPr b="0" sz="1100">
                <a:solidFill>
                  <a:schemeClr val="dk1"/>
                </a:solidFill>
                <a:latin typeface="Calibri"/>
                <a:ea typeface="Calibri"/>
                <a:cs typeface="Calibri"/>
                <a:sym typeface="Calibri"/>
              </a:defRPr>
            </a:lvl7pPr>
            <a:lvl8pPr indent="0" lvl="7" marL="0" marR="0" rtl="0" algn="l">
              <a:spcBef>
                <a:spcPts val="0"/>
              </a:spcBef>
              <a:buNone/>
              <a:defRPr b="0" sz="1100">
                <a:solidFill>
                  <a:schemeClr val="dk1"/>
                </a:solidFill>
                <a:latin typeface="Calibri"/>
                <a:ea typeface="Calibri"/>
                <a:cs typeface="Calibri"/>
                <a:sym typeface="Calibri"/>
              </a:defRPr>
            </a:lvl8pPr>
            <a:lvl9pPr indent="0" lvl="8" marL="0" marR="0" rtl="0" algn="l">
              <a:spcBef>
                <a:spcPts val="0"/>
              </a:spcBef>
              <a:buNone/>
              <a:defRPr b="0" sz="11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80" name="Google Shape;80;p18"/>
          <p:cNvPicPr preferRelativeResize="0"/>
          <p:nvPr/>
        </p:nvPicPr>
        <p:blipFill rotWithShape="1">
          <a:blip r:embed="rId2">
            <a:alphaModFix amt="70000"/>
          </a:blip>
          <a:srcRect b="0" l="0" r="0" t="0"/>
          <a:stretch/>
        </p:blipFill>
        <p:spPr>
          <a:xfrm>
            <a:off x="8035463" y="4743450"/>
            <a:ext cx="654908" cy="228600"/>
          </a:xfrm>
          <a:prstGeom prst="rect">
            <a:avLst/>
          </a:prstGeom>
          <a:noFill/>
          <a:ln>
            <a:noFill/>
          </a:ln>
        </p:spPr>
      </p:pic>
      <p:sp>
        <p:nvSpPr>
          <p:cNvPr id="81" name="Google Shape;81;p18"/>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rgbClr val="36454F"/>
        </a:solidFill>
      </p:bgPr>
    </p:bg>
    <p:spTree>
      <p:nvGrpSpPr>
        <p:cNvPr id="82" name="Shape 82"/>
        <p:cNvGrpSpPr/>
        <p:nvPr/>
      </p:nvGrpSpPr>
      <p:grpSpPr>
        <a:xfrm>
          <a:off x="0" y="0"/>
          <a:ext cx="0" cy="0"/>
          <a:chOff x="0" y="0"/>
          <a:chExt cx="0" cy="0"/>
        </a:xfrm>
      </p:grpSpPr>
      <p:sp>
        <p:nvSpPr>
          <p:cNvPr id="83" name="Google Shape;83;p19"/>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rgbClr val="F2F2F2"/>
                </a:solidFill>
                <a:latin typeface="Calibri"/>
                <a:ea typeface="Calibri"/>
                <a:cs typeface="Calibri"/>
                <a:sym typeface="Calibri"/>
              </a:defRPr>
            </a:lvl1pPr>
            <a:lvl2pPr indent="0" lvl="1" marL="0" marR="0" rtl="0" algn="l">
              <a:spcBef>
                <a:spcPts val="0"/>
              </a:spcBef>
              <a:buNone/>
              <a:defRPr b="0" sz="1100">
                <a:solidFill>
                  <a:srgbClr val="F2F2F2"/>
                </a:solidFill>
                <a:latin typeface="Calibri"/>
                <a:ea typeface="Calibri"/>
                <a:cs typeface="Calibri"/>
                <a:sym typeface="Calibri"/>
              </a:defRPr>
            </a:lvl2pPr>
            <a:lvl3pPr indent="0" lvl="2" marL="0" marR="0" rtl="0" algn="l">
              <a:spcBef>
                <a:spcPts val="0"/>
              </a:spcBef>
              <a:buNone/>
              <a:defRPr b="0" sz="1100">
                <a:solidFill>
                  <a:srgbClr val="F2F2F2"/>
                </a:solidFill>
                <a:latin typeface="Calibri"/>
                <a:ea typeface="Calibri"/>
                <a:cs typeface="Calibri"/>
                <a:sym typeface="Calibri"/>
              </a:defRPr>
            </a:lvl3pPr>
            <a:lvl4pPr indent="0" lvl="3" marL="0" marR="0" rtl="0" algn="l">
              <a:spcBef>
                <a:spcPts val="0"/>
              </a:spcBef>
              <a:buNone/>
              <a:defRPr b="0" sz="1100">
                <a:solidFill>
                  <a:srgbClr val="F2F2F2"/>
                </a:solidFill>
                <a:latin typeface="Calibri"/>
                <a:ea typeface="Calibri"/>
                <a:cs typeface="Calibri"/>
                <a:sym typeface="Calibri"/>
              </a:defRPr>
            </a:lvl4pPr>
            <a:lvl5pPr indent="0" lvl="4" marL="0" marR="0" rtl="0" algn="l">
              <a:spcBef>
                <a:spcPts val="0"/>
              </a:spcBef>
              <a:buNone/>
              <a:defRPr b="0" sz="1100">
                <a:solidFill>
                  <a:srgbClr val="F2F2F2"/>
                </a:solidFill>
                <a:latin typeface="Calibri"/>
                <a:ea typeface="Calibri"/>
                <a:cs typeface="Calibri"/>
                <a:sym typeface="Calibri"/>
              </a:defRPr>
            </a:lvl5pPr>
            <a:lvl6pPr indent="0" lvl="5" marL="0" marR="0" rtl="0" algn="l">
              <a:spcBef>
                <a:spcPts val="0"/>
              </a:spcBef>
              <a:buNone/>
              <a:defRPr b="0" sz="1100">
                <a:solidFill>
                  <a:srgbClr val="F2F2F2"/>
                </a:solidFill>
                <a:latin typeface="Calibri"/>
                <a:ea typeface="Calibri"/>
                <a:cs typeface="Calibri"/>
                <a:sym typeface="Calibri"/>
              </a:defRPr>
            </a:lvl6pPr>
            <a:lvl7pPr indent="0" lvl="6" marL="0" marR="0" rtl="0" algn="l">
              <a:spcBef>
                <a:spcPts val="0"/>
              </a:spcBef>
              <a:buNone/>
              <a:defRPr b="0" sz="1100">
                <a:solidFill>
                  <a:srgbClr val="F2F2F2"/>
                </a:solidFill>
                <a:latin typeface="Calibri"/>
                <a:ea typeface="Calibri"/>
                <a:cs typeface="Calibri"/>
                <a:sym typeface="Calibri"/>
              </a:defRPr>
            </a:lvl7pPr>
            <a:lvl8pPr indent="0" lvl="7" marL="0" marR="0" rtl="0" algn="l">
              <a:spcBef>
                <a:spcPts val="0"/>
              </a:spcBef>
              <a:buNone/>
              <a:defRPr b="0" sz="1100">
                <a:solidFill>
                  <a:srgbClr val="F2F2F2"/>
                </a:solidFill>
                <a:latin typeface="Calibri"/>
                <a:ea typeface="Calibri"/>
                <a:cs typeface="Calibri"/>
                <a:sym typeface="Calibri"/>
              </a:defRPr>
            </a:lvl8pPr>
            <a:lvl9pPr indent="0" lvl="8" marL="0" marR="0" rtl="0" algn="l">
              <a:spcBef>
                <a:spcPts val="0"/>
              </a:spcBef>
              <a:buNone/>
              <a:defRPr b="0" sz="1100">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84" name="Google Shape;84;p19"/>
          <p:cNvPicPr preferRelativeResize="0"/>
          <p:nvPr/>
        </p:nvPicPr>
        <p:blipFill rotWithShape="1">
          <a:blip r:embed="rId2">
            <a:alphaModFix/>
          </a:blip>
          <a:srcRect b="0" l="0" r="0" t="0"/>
          <a:stretch/>
        </p:blipFill>
        <p:spPr>
          <a:xfrm>
            <a:off x="8035290" y="4745735"/>
            <a:ext cx="654048" cy="253746"/>
          </a:xfrm>
          <a:prstGeom prst="rect">
            <a:avLst/>
          </a:prstGeom>
          <a:noFill/>
          <a:ln>
            <a:noFill/>
          </a:ln>
        </p:spPr>
      </p:pic>
      <p:sp>
        <p:nvSpPr>
          <p:cNvPr id="85" name="Google Shape;85;p19"/>
          <p:cNvSpPr/>
          <p:nvPr/>
        </p:nvSpPr>
        <p:spPr>
          <a:xfrm>
            <a:off x="0" y="-1"/>
            <a:ext cx="9144000" cy="4457700"/>
          </a:xfrm>
          <a:prstGeom prst="rect">
            <a:avLst/>
          </a:prstGeom>
          <a:solidFill>
            <a:srgbClr val="008E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19"/>
          <p:cNvSpPr txBox="1"/>
          <p:nvPr>
            <p:ph type="title"/>
          </p:nvPr>
        </p:nvSpPr>
        <p:spPr>
          <a:xfrm>
            <a:off x="722313" y="2628900"/>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lt1"/>
              </a:buClr>
              <a:buSzPts val="3000"/>
              <a:buFont typeface="Calibri"/>
              <a:buNone/>
              <a:defRPr b="1" sz="3000"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36454F"/>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lt1"/>
              </a:buClr>
              <a:buSzPts val="3000"/>
              <a:buFont typeface="Calibri"/>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 name="Google Shape;90;p20"/>
          <p:cNvSpPr txBox="1"/>
          <p:nvPr>
            <p:ph idx="1" type="body"/>
          </p:nvPr>
        </p:nvSpPr>
        <p:spPr>
          <a:xfrm>
            <a:off x="457200" y="1028701"/>
            <a:ext cx="8229600" cy="35433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lt1"/>
              </a:buClr>
              <a:buSzPts val="2400"/>
              <a:buChar char="&gt;"/>
              <a:defRPr>
                <a:solidFill>
                  <a:schemeClr val="lt1"/>
                </a:solidFill>
              </a:defRPr>
            </a:lvl1pPr>
            <a:lvl2pPr indent="-342900" lvl="1" marL="914400" rtl="0" algn="l">
              <a:spcBef>
                <a:spcPts val="400"/>
              </a:spcBef>
              <a:spcAft>
                <a:spcPts val="0"/>
              </a:spcAft>
              <a:buClr>
                <a:schemeClr val="lt1"/>
              </a:buClr>
              <a:buSzPts val="1800"/>
              <a:buChar char="▪"/>
              <a:defRPr>
                <a:solidFill>
                  <a:schemeClr val="lt1"/>
                </a:solidFill>
              </a:defRPr>
            </a:lvl2pPr>
            <a:lvl3pPr indent="-323850" lvl="2" marL="1371600" rtl="0" algn="l">
              <a:spcBef>
                <a:spcPts val="300"/>
              </a:spcBef>
              <a:spcAft>
                <a:spcPts val="0"/>
              </a:spcAft>
              <a:buClr>
                <a:schemeClr val="lt1"/>
              </a:buClr>
              <a:buSzPts val="1500"/>
              <a:buChar char="✔"/>
              <a:defRPr>
                <a:solidFill>
                  <a:schemeClr val="lt1"/>
                </a:solidFill>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1" name="Google Shape;91;p20"/>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rgbClr val="F2F2F2"/>
                </a:solidFill>
                <a:latin typeface="Calibri"/>
                <a:ea typeface="Calibri"/>
                <a:cs typeface="Calibri"/>
                <a:sym typeface="Calibri"/>
              </a:defRPr>
            </a:lvl1pPr>
            <a:lvl2pPr indent="0" lvl="1" marL="0" marR="0" rtl="0" algn="l">
              <a:spcBef>
                <a:spcPts val="0"/>
              </a:spcBef>
              <a:buNone/>
              <a:defRPr b="0" sz="1100">
                <a:solidFill>
                  <a:srgbClr val="F2F2F2"/>
                </a:solidFill>
                <a:latin typeface="Calibri"/>
                <a:ea typeface="Calibri"/>
                <a:cs typeface="Calibri"/>
                <a:sym typeface="Calibri"/>
              </a:defRPr>
            </a:lvl2pPr>
            <a:lvl3pPr indent="0" lvl="2" marL="0" marR="0" rtl="0" algn="l">
              <a:spcBef>
                <a:spcPts val="0"/>
              </a:spcBef>
              <a:buNone/>
              <a:defRPr b="0" sz="1100">
                <a:solidFill>
                  <a:srgbClr val="F2F2F2"/>
                </a:solidFill>
                <a:latin typeface="Calibri"/>
                <a:ea typeface="Calibri"/>
                <a:cs typeface="Calibri"/>
                <a:sym typeface="Calibri"/>
              </a:defRPr>
            </a:lvl3pPr>
            <a:lvl4pPr indent="0" lvl="3" marL="0" marR="0" rtl="0" algn="l">
              <a:spcBef>
                <a:spcPts val="0"/>
              </a:spcBef>
              <a:buNone/>
              <a:defRPr b="0" sz="1100">
                <a:solidFill>
                  <a:srgbClr val="F2F2F2"/>
                </a:solidFill>
                <a:latin typeface="Calibri"/>
                <a:ea typeface="Calibri"/>
                <a:cs typeface="Calibri"/>
                <a:sym typeface="Calibri"/>
              </a:defRPr>
            </a:lvl4pPr>
            <a:lvl5pPr indent="0" lvl="4" marL="0" marR="0" rtl="0" algn="l">
              <a:spcBef>
                <a:spcPts val="0"/>
              </a:spcBef>
              <a:buNone/>
              <a:defRPr b="0" sz="1100">
                <a:solidFill>
                  <a:srgbClr val="F2F2F2"/>
                </a:solidFill>
                <a:latin typeface="Calibri"/>
                <a:ea typeface="Calibri"/>
                <a:cs typeface="Calibri"/>
                <a:sym typeface="Calibri"/>
              </a:defRPr>
            </a:lvl5pPr>
            <a:lvl6pPr indent="0" lvl="5" marL="0" marR="0" rtl="0" algn="l">
              <a:spcBef>
                <a:spcPts val="0"/>
              </a:spcBef>
              <a:buNone/>
              <a:defRPr b="0" sz="1100">
                <a:solidFill>
                  <a:srgbClr val="F2F2F2"/>
                </a:solidFill>
                <a:latin typeface="Calibri"/>
                <a:ea typeface="Calibri"/>
                <a:cs typeface="Calibri"/>
                <a:sym typeface="Calibri"/>
              </a:defRPr>
            </a:lvl6pPr>
            <a:lvl7pPr indent="0" lvl="6" marL="0" marR="0" rtl="0" algn="l">
              <a:spcBef>
                <a:spcPts val="0"/>
              </a:spcBef>
              <a:buNone/>
              <a:defRPr b="0" sz="1100">
                <a:solidFill>
                  <a:srgbClr val="F2F2F2"/>
                </a:solidFill>
                <a:latin typeface="Calibri"/>
                <a:ea typeface="Calibri"/>
                <a:cs typeface="Calibri"/>
                <a:sym typeface="Calibri"/>
              </a:defRPr>
            </a:lvl7pPr>
            <a:lvl8pPr indent="0" lvl="7" marL="0" marR="0" rtl="0" algn="l">
              <a:spcBef>
                <a:spcPts val="0"/>
              </a:spcBef>
              <a:buNone/>
              <a:defRPr b="0" sz="1100">
                <a:solidFill>
                  <a:srgbClr val="F2F2F2"/>
                </a:solidFill>
                <a:latin typeface="Calibri"/>
                <a:ea typeface="Calibri"/>
                <a:cs typeface="Calibri"/>
                <a:sym typeface="Calibri"/>
              </a:defRPr>
            </a:lvl8pPr>
            <a:lvl9pPr indent="0" lvl="8" marL="0" marR="0" rtl="0" algn="l">
              <a:spcBef>
                <a:spcPts val="0"/>
              </a:spcBef>
              <a:buNone/>
              <a:defRPr b="0" sz="1100">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92" name="Google Shape;92;p20"/>
          <p:cNvPicPr preferRelativeResize="0"/>
          <p:nvPr/>
        </p:nvPicPr>
        <p:blipFill rotWithShape="1">
          <a:blip r:embed="rId2">
            <a:alphaModFix/>
          </a:blip>
          <a:srcRect b="0" l="0" r="0" t="0"/>
          <a:stretch/>
        </p:blipFill>
        <p:spPr>
          <a:xfrm>
            <a:off x="8035290" y="4745735"/>
            <a:ext cx="654048" cy="253746"/>
          </a:xfrm>
          <a:prstGeom prst="rect">
            <a:avLst/>
          </a:prstGeom>
          <a:noFill/>
          <a:ln>
            <a:noFill/>
          </a:ln>
        </p:spPr>
      </p:pic>
      <p:sp>
        <p:nvSpPr>
          <p:cNvPr id="93" name="Google Shape;93;p20"/>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4" name="Shape 94"/>
        <p:cNvGrpSpPr/>
        <p:nvPr/>
      </p:nvGrpSpPr>
      <p:grpSpPr>
        <a:xfrm>
          <a:off x="0" y="0"/>
          <a:ext cx="0" cy="0"/>
          <a:chOff x="0" y="0"/>
          <a:chExt cx="0" cy="0"/>
        </a:xfrm>
      </p:grpSpPr>
      <p:sp>
        <p:nvSpPr>
          <p:cNvPr id="95" name="Google Shape;95;p21"/>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1"/>
          <p:cNvSpPr txBox="1"/>
          <p:nvPr>
            <p:ph idx="1" type="body"/>
          </p:nvPr>
        </p:nvSpPr>
        <p:spPr>
          <a:xfrm>
            <a:off x="457200" y="1028701"/>
            <a:ext cx="4038600" cy="33720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Clr>
                <a:schemeClr val="dk1"/>
              </a:buClr>
              <a:buSzPts val="2100"/>
              <a:buChar char="&gt;"/>
              <a:defRPr sz="2100"/>
            </a:lvl1pPr>
            <a:lvl2pPr indent="-342900" lvl="1" marL="914400" rtl="0" algn="l">
              <a:spcBef>
                <a:spcPts val="40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97" name="Google Shape;97;p21"/>
          <p:cNvSpPr txBox="1"/>
          <p:nvPr>
            <p:ph idx="2" type="body"/>
          </p:nvPr>
        </p:nvSpPr>
        <p:spPr>
          <a:xfrm>
            <a:off x="4648200" y="1028701"/>
            <a:ext cx="4038600" cy="33720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Clr>
                <a:schemeClr val="dk1"/>
              </a:buClr>
              <a:buSzPts val="2100"/>
              <a:buChar char="&gt;"/>
              <a:defRPr sz="2100"/>
            </a:lvl1pPr>
            <a:lvl2pPr indent="-342900" lvl="1" marL="914400" rtl="0" algn="l">
              <a:spcBef>
                <a:spcPts val="40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98" name="Google Shape;98;p21"/>
          <p:cNvSpPr txBox="1"/>
          <p:nvPr>
            <p:ph idx="12" type="sldNum"/>
          </p:nvPr>
        </p:nvSpPr>
        <p:spPr>
          <a:xfrm>
            <a:off x="457200" y="4800600"/>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chemeClr val="dk1"/>
                </a:solidFill>
                <a:latin typeface="Calibri"/>
                <a:ea typeface="Calibri"/>
                <a:cs typeface="Calibri"/>
                <a:sym typeface="Calibri"/>
              </a:defRPr>
            </a:lvl1pPr>
            <a:lvl2pPr indent="0" lvl="1" marL="0" marR="0" rtl="0" algn="l">
              <a:spcBef>
                <a:spcPts val="0"/>
              </a:spcBef>
              <a:buNone/>
              <a:defRPr b="0" sz="1100">
                <a:solidFill>
                  <a:schemeClr val="dk1"/>
                </a:solidFill>
                <a:latin typeface="Calibri"/>
                <a:ea typeface="Calibri"/>
                <a:cs typeface="Calibri"/>
                <a:sym typeface="Calibri"/>
              </a:defRPr>
            </a:lvl2pPr>
            <a:lvl3pPr indent="0" lvl="2" marL="0" marR="0" rtl="0" algn="l">
              <a:spcBef>
                <a:spcPts val="0"/>
              </a:spcBef>
              <a:buNone/>
              <a:defRPr b="0" sz="1100">
                <a:solidFill>
                  <a:schemeClr val="dk1"/>
                </a:solidFill>
                <a:latin typeface="Calibri"/>
                <a:ea typeface="Calibri"/>
                <a:cs typeface="Calibri"/>
                <a:sym typeface="Calibri"/>
              </a:defRPr>
            </a:lvl3pPr>
            <a:lvl4pPr indent="0" lvl="3" marL="0" marR="0" rtl="0" algn="l">
              <a:spcBef>
                <a:spcPts val="0"/>
              </a:spcBef>
              <a:buNone/>
              <a:defRPr b="0" sz="1100">
                <a:solidFill>
                  <a:schemeClr val="dk1"/>
                </a:solidFill>
                <a:latin typeface="Calibri"/>
                <a:ea typeface="Calibri"/>
                <a:cs typeface="Calibri"/>
                <a:sym typeface="Calibri"/>
              </a:defRPr>
            </a:lvl4pPr>
            <a:lvl5pPr indent="0" lvl="4" marL="0" marR="0" rtl="0" algn="l">
              <a:spcBef>
                <a:spcPts val="0"/>
              </a:spcBef>
              <a:buNone/>
              <a:defRPr b="0" sz="1100">
                <a:solidFill>
                  <a:schemeClr val="dk1"/>
                </a:solidFill>
                <a:latin typeface="Calibri"/>
                <a:ea typeface="Calibri"/>
                <a:cs typeface="Calibri"/>
                <a:sym typeface="Calibri"/>
              </a:defRPr>
            </a:lvl5pPr>
            <a:lvl6pPr indent="0" lvl="5" marL="0" marR="0" rtl="0" algn="l">
              <a:spcBef>
                <a:spcPts val="0"/>
              </a:spcBef>
              <a:buNone/>
              <a:defRPr b="0" sz="1100">
                <a:solidFill>
                  <a:schemeClr val="dk1"/>
                </a:solidFill>
                <a:latin typeface="Calibri"/>
                <a:ea typeface="Calibri"/>
                <a:cs typeface="Calibri"/>
                <a:sym typeface="Calibri"/>
              </a:defRPr>
            </a:lvl6pPr>
            <a:lvl7pPr indent="0" lvl="6" marL="0" marR="0" rtl="0" algn="l">
              <a:spcBef>
                <a:spcPts val="0"/>
              </a:spcBef>
              <a:buNone/>
              <a:defRPr b="0" sz="1100">
                <a:solidFill>
                  <a:schemeClr val="dk1"/>
                </a:solidFill>
                <a:latin typeface="Calibri"/>
                <a:ea typeface="Calibri"/>
                <a:cs typeface="Calibri"/>
                <a:sym typeface="Calibri"/>
              </a:defRPr>
            </a:lvl7pPr>
            <a:lvl8pPr indent="0" lvl="7" marL="0" marR="0" rtl="0" algn="l">
              <a:spcBef>
                <a:spcPts val="0"/>
              </a:spcBef>
              <a:buNone/>
              <a:defRPr b="0" sz="1100">
                <a:solidFill>
                  <a:schemeClr val="dk1"/>
                </a:solidFill>
                <a:latin typeface="Calibri"/>
                <a:ea typeface="Calibri"/>
                <a:cs typeface="Calibri"/>
                <a:sym typeface="Calibri"/>
              </a:defRPr>
            </a:lvl8pPr>
            <a:lvl9pPr indent="0" lvl="8" marL="0" marR="0" rtl="0" algn="l">
              <a:spcBef>
                <a:spcPts val="0"/>
              </a:spcBef>
              <a:buNone/>
              <a:defRPr b="0" sz="11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99" name="Google Shape;99;p21"/>
          <p:cNvPicPr preferRelativeResize="0"/>
          <p:nvPr/>
        </p:nvPicPr>
        <p:blipFill rotWithShape="1">
          <a:blip r:embed="rId2">
            <a:alphaModFix amt="70000"/>
          </a:blip>
          <a:srcRect b="0" l="0" r="0" t="0"/>
          <a:stretch/>
        </p:blipFill>
        <p:spPr>
          <a:xfrm>
            <a:off x="8035463" y="4743450"/>
            <a:ext cx="654908" cy="228600"/>
          </a:xfrm>
          <a:prstGeom prst="rect">
            <a:avLst/>
          </a:prstGeom>
          <a:noFill/>
          <a:ln>
            <a:noFill/>
          </a:ln>
        </p:spPr>
      </p:pic>
      <p:sp>
        <p:nvSpPr>
          <p:cNvPr id="100" name="Google Shape;100;p21"/>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rgbClr val="36454F"/>
        </a:solidFill>
      </p:bgPr>
    </p:bg>
    <p:spTree>
      <p:nvGrpSpPr>
        <p:cNvPr id="101" name="Shape 101"/>
        <p:cNvGrpSpPr/>
        <p:nvPr/>
      </p:nvGrpSpPr>
      <p:grpSpPr>
        <a:xfrm>
          <a:off x="0" y="0"/>
          <a:ext cx="0" cy="0"/>
          <a:chOff x="0" y="0"/>
          <a:chExt cx="0" cy="0"/>
        </a:xfrm>
      </p:grpSpPr>
      <p:sp>
        <p:nvSpPr>
          <p:cNvPr id="102" name="Google Shape;102;p22"/>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lt1"/>
              </a:buClr>
              <a:buSzPts val="3000"/>
              <a:buFont typeface="Calibri"/>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22"/>
          <p:cNvSpPr txBox="1"/>
          <p:nvPr>
            <p:ph idx="1" type="body"/>
          </p:nvPr>
        </p:nvSpPr>
        <p:spPr>
          <a:xfrm>
            <a:off x="457200" y="1028701"/>
            <a:ext cx="4038600" cy="33720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Clr>
                <a:schemeClr val="lt1"/>
              </a:buClr>
              <a:buSzPts val="2100"/>
              <a:buChar char="&gt;"/>
              <a:defRPr sz="2100">
                <a:solidFill>
                  <a:schemeClr val="lt1"/>
                </a:solidFill>
              </a:defRPr>
            </a:lvl1pPr>
            <a:lvl2pPr indent="-342900" lvl="1" marL="914400" rtl="0" algn="l">
              <a:spcBef>
                <a:spcPts val="400"/>
              </a:spcBef>
              <a:spcAft>
                <a:spcPts val="0"/>
              </a:spcAft>
              <a:buClr>
                <a:schemeClr val="lt1"/>
              </a:buClr>
              <a:buSzPts val="1800"/>
              <a:buChar char="▪"/>
              <a:defRPr sz="1800">
                <a:solidFill>
                  <a:schemeClr val="lt1"/>
                </a:solidFill>
              </a:defRPr>
            </a:lvl2pPr>
            <a:lvl3pPr indent="-323850" lvl="2" marL="1371600" rtl="0" algn="l">
              <a:spcBef>
                <a:spcPts val="300"/>
              </a:spcBef>
              <a:spcAft>
                <a:spcPts val="0"/>
              </a:spcAft>
              <a:buClr>
                <a:schemeClr val="lt1"/>
              </a:buClr>
              <a:buSzPts val="1500"/>
              <a:buChar char="✔"/>
              <a:defRPr sz="1500">
                <a:solidFill>
                  <a:schemeClr val="lt1"/>
                </a:solidFill>
              </a:defRPr>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104" name="Google Shape;104;p22"/>
          <p:cNvSpPr txBox="1"/>
          <p:nvPr>
            <p:ph idx="2" type="body"/>
          </p:nvPr>
        </p:nvSpPr>
        <p:spPr>
          <a:xfrm>
            <a:off x="4648200" y="1028701"/>
            <a:ext cx="4038600" cy="33720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Clr>
                <a:schemeClr val="lt1"/>
              </a:buClr>
              <a:buSzPts val="2100"/>
              <a:buChar char="&gt;"/>
              <a:defRPr sz="2100">
                <a:solidFill>
                  <a:schemeClr val="lt1"/>
                </a:solidFill>
              </a:defRPr>
            </a:lvl1pPr>
            <a:lvl2pPr indent="-342900" lvl="1" marL="914400" rtl="0" algn="l">
              <a:spcBef>
                <a:spcPts val="400"/>
              </a:spcBef>
              <a:spcAft>
                <a:spcPts val="0"/>
              </a:spcAft>
              <a:buClr>
                <a:schemeClr val="lt1"/>
              </a:buClr>
              <a:buSzPts val="1800"/>
              <a:buChar char="▪"/>
              <a:defRPr sz="1800">
                <a:solidFill>
                  <a:schemeClr val="lt1"/>
                </a:solidFill>
              </a:defRPr>
            </a:lvl2pPr>
            <a:lvl3pPr indent="-323850" lvl="2" marL="1371600" rtl="0" algn="l">
              <a:spcBef>
                <a:spcPts val="300"/>
              </a:spcBef>
              <a:spcAft>
                <a:spcPts val="0"/>
              </a:spcAft>
              <a:buClr>
                <a:schemeClr val="lt1"/>
              </a:buClr>
              <a:buSzPts val="1500"/>
              <a:buChar char="✔"/>
              <a:defRPr sz="1500">
                <a:solidFill>
                  <a:schemeClr val="lt1"/>
                </a:solidFill>
              </a:defRPr>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105" name="Google Shape;105;p22"/>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rgbClr val="F2F2F2"/>
                </a:solidFill>
                <a:latin typeface="Calibri"/>
                <a:ea typeface="Calibri"/>
                <a:cs typeface="Calibri"/>
                <a:sym typeface="Calibri"/>
              </a:defRPr>
            </a:lvl1pPr>
            <a:lvl2pPr indent="0" lvl="1" marL="0" marR="0" rtl="0" algn="l">
              <a:spcBef>
                <a:spcPts val="0"/>
              </a:spcBef>
              <a:buNone/>
              <a:defRPr b="0" sz="1100">
                <a:solidFill>
                  <a:srgbClr val="F2F2F2"/>
                </a:solidFill>
                <a:latin typeface="Calibri"/>
                <a:ea typeface="Calibri"/>
                <a:cs typeface="Calibri"/>
                <a:sym typeface="Calibri"/>
              </a:defRPr>
            </a:lvl2pPr>
            <a:lvl3pPr indent="0" lvl="2" marL="0" marR="0" rtl="0" algn="l">
              <a:spcBef>
                <a:spcPts val="0"/>
              </a:spcBef>
              <a:buNone/>
              <a:defRPr b="0" sz="1100">
                <a:solidFill>
                  <a:srgbClr val="F2F2F2"/>
                </a:solidFill>
                <a:latin typeface="Calibri"/>
                <a:ea typeface="Calibri"/>
                <a:cs typeface="Calibri"/>
                <a:sym typeface="Calibri"/>
              </a:defRPr>
            </a:lvl3pPr>
            <a:lvl4pPr indent="0" lvl="3" marL="0" marR="0" rtl="0" algn="l">
              <a:spcBef>
                <a:spcPts val="0"/>
              </a:spcBef>
              <a:buNone/>
              <a:defRPr b="0" sz="1100">
                <a:solidFill>
                  <a:srgbClr val="F2F2F2"/>
                </a:solidFill>
                <a:latin typeface="Calibri"/>
                <a:ea typeface="Calibri"/>
                <a:cs typeface="Calibri"/>
                <a:sym typeface="Calibri"/>
              </a:defRPr>
            </a:lvl4pPr>
            <a:lvl5pPr indent="0" lvl="4" marL="0" marR="0" rtl="0" algn="l">
              <a:spcBef>
                <a:spcPts val="0"/>
              </a:spcBef>
              <a:buNone/>
              <a:defRPr b="0" sz="1100">
                <a:solidFill>
                  <a:srgbClr val="F2F2F2"/>
                </a:solidFill>
                <a:latin typeface="Calibri"/>
                <a:ea typeface="Calibri"/>
                <a:cs typeface="Calibri"/>
                <a:sym typeface="Calibri"/>
              </a:defRPr>
            </a:lvl5pPr>
            <a:lvl6pPr indent="0" lvl="5" marL="0" marR="0" rtl="0" algn="l">
              <a:spcBef>
                <a:spcPts val="0"/>
              </a:spcBef>
              <a:buNone/>
              <a:defRPr b="0" sz="1100">
                <a:solidFill>
                  <a:srgbClr val="F2F2F2"/>
                </a:solidFill>
                <a:latin typeface="Calibri"/>
                <a:ea typeface="Calibri"/>
                <a:cs typeface="Calibri"/>
                <a:sym typeface="Calibri"/>
              </a:defRPr>
            </a:lvl6pPr>
            <a:lvl7pPr indent="0" lvl="6" marL="0" marR="0" rtl="0" algn="l">
              <a:spcBef>
                <a:spcPts val="0"/>
              </a:spcBef>
              <a:buNone/>
              <a:defRPr b="0" sz="1100">
                <a:solidFill>
                  <a:srgbClr val="F2F2F2"/>
                </a:solidFill>
                <a:latin typeface="Calibri"/>
                <a:ea typeface="Calibri"/>
                <a:cs typeface="Calibri"/>
                <a:sym typeface="Calibri"/>
              </a:defRPr>
            </a:lvl7pPr>
            <a:lvl8pPr indent="0" lvl="7" marL="0" marR="0" rtl="0" algn="l">
              <a:spcBef>
                <a:spcPts val="0"/>
              </a:spcBef>
              <a:buNone/>
              <a:defRPr b="0" sz="1100">
                <a:solidFill>
                  <a:srgbClr val="F2F2F2"/>
                </a:solidFill>
                <a:latin typeface="Calibri"/>
                <a:ea typeface="Calibri"/>
                <a:cs typeface="Calibri"/>
                <a:sym typeface="Calibri"/>
              </a:defRPr>
            </a:lvl8pPr>
            <a:lvl9pPr indent="0" lvl="8" marL="0" marR="0" rtl="0" algn="l">
              <a:spcBef>
                <a:spcPts val="0"/>
              </a:spcBef>
              <a:buNone/>
              <a:defRPr b="0" sz="1100">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2"/>
          <p:cNvPicPr preferRelativeResize="0"/>
          <p:nvPr/>
        </p:nvPicPr>
        <p:blipFill rotWithShape="1">
          <a:blip r:embed="rId2">
            <a:alphaModFix/>
          </a:blip>
          <a:srcRect b="0" l="0" r="0" t="0"/>
          <a:stretch/>
        </p:blipFill>
        <p:spPr>
          <a:xfrm>
            <a:off x="8035290" y="4745735"/>
            <a:ext cx="654048" cy="253746"/>
          </a:xfrm>
          <a:prstGeom prst="rect">
            <a:avLst/>
          </a:prstGeom>
          <a:noFill/>
          <a:ln>
            <a:noFill/>
          </a:ln>
        </p:spPr>
      </p:pic>
      <p:sp>
        <p:nvSpPr>
          <p:cNvPr id="107" name="Google Shape;107;p22"/>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23"/>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dk1"/>
              </a:buClr>
              <a:buSzPts val="30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23"/>
          <p:cNvSpPr txBox="1"/>
          <p:nvPr>
            <p:ph idx="1" type="body"/>
          </p:nvPr>
        </p:nvSpPr>
        <p:spPr>
          <a:xfrm>
            <a:off x="457200" y="1028701"/>
            <a:ext cx="4040100" cy="4002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1" name="Google Shape;111;p23"/>
          <p:cNvSpPr txBox="1"/>
          <p:nvPr>
            <p:ph idx="2" type="body"/>
          </p:nvPr>
        </p:nvSpPr>
        <p:spPr>
          <a:xfrm>
            <a:off x="457200" y="1428751"/>
            <a:ext cx="4040100" cy="29718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dk1"/>
              </a:buClr>
              <a:buSzPts val="1800"/>
              <a:buChar char="&gt;"/>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112" name="Google Shape;112;p23"/>
          <p:cNvSpPr txBox="1"/>
          <p:nvPr>
            <p:ph idx="3" type="body"/>
          </p:nvPr>
        </p:nvSpPr>
        <p:spPr>
          <a:xfrm>
            <a:off x="4645026" y="1028701"/>
            <a:ext cx="4041600" cy="4002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3" name="Google Shape;113;p23"/>
          <p:cNvSpPr txBox="1"/>
          <p:nvPr>
            <p:ph idx="4" type="body"/>
          </p:nvPr>
        </p:nvSpPr>
        <p:spPr>
          <a:xfrm>
            <a:off x="4645026" y="1428751"/>
            <a:ext cx="4041600" cy="29718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dk1"/>
              </a:buClr>
              <a:buSzPts val="1800"/>
              <a:buChar char="&gt;"/>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114" name="Google Shape;114;p23"/>
          <p:cNvSpPr txBox="1"/>
          <p:nvPr>
            <p:ph idx="12" type="sldNum"/>
          </p:nvPr>
        </p:nvSpPr>
        <p:spPr>
          <a:xfrm>
            <a:off x="457200" y="4793146"/>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chemeClr val="dk1"/>
                </a:solidFill>
                <a:latin typeface="Calibri"/>
                <a:ea typeface="Calibri"/>
                <a:cs typeface="Calibri"/>
                <a:sym typeface="Calibri"/>
              </a:defRPr>
            </a:lvl1pPr>
            <a:lvl2pPr indent="0" lvl="1" marL="0" marR="0" rtl="0" algn="l">
              <a:spcBef>
                <a:spcPts val="0"/>
              </a:spcBef>
              <a:buNone/>
              <a:defRPr b="0" sz="1100">
                <a:solidFill>
                  <a:schemeClr val="dk1"/>
                </a:solidFill>
                <a:latin typeface="Calibri"/>
                <a:ea typeface="Calibri"/>
                <a:cs typeface="Calibri"/>
                <a:sym typeface="Calibri"/>
              </a:defRPr>
            </a:lvl2pPr>
            <a:lvl3pPr indent="0" lvl="2" marL="0" marR="0" rtl="0" algn="l">
              <a:spcBef>
                <a:spcPts val="0"/>
              </a:spcBef>
              <a:buNone/>
              <a:defRPr b="0" sz="1100">
                <a:solidFill>
                  <a:schemeClr val="dk1"/>
                </a:solidFill>
                <a:latin typeface="Calibri"/>
                <a:ea typeface="Calibri"/>
                <a:cs typeface="Calibri"/>
                <a:sym typeface="Calibri"/>
              </a:defRPr>
            </a:lvl3pPr>
            <a:lvl4pPr indent="0" lvl="3" marL="0" marR="0" rtl="0" algn="l">
              <a:spcBef>
                <a:spcPts val="0"/>
              </a:spcBef>
              <a:buNone/>
              <a:defRPr b="0" sz="1100">
                <a:solidFill>
                  <a:schemeClr val="dk1"/>
                </a:solidFill>
                <a:latin typeface="Calibri"/>
                <a:ea typeface="Calibri"/>
                <a:cs typeface="Calibri"/>
                <a:sym typeface="Calibri"/>
              </a:defRPr>
            </a:lvl4pPr>
            <a:lvl5pPr indent="0" lvl="4" marL="0" marR="0" rtl="0" algn="l">
              <a:spcBef>
                <a:spcPts val="0"/>
              </a:spcBef>
              <a:buNone/>
              <a:defRPr b="0" sz="1100">
                <a:solidFill>
                  <a:schemeClr val="dk1"/>
                </a:solidFill>
                <a:latin typeface="Calibri"/>
                <a:ea typeface="Calibri"/>
                <a:cs typeface="Calibri"/>
                <a:sym typeface="Calibri"/>
              </a:defRPr>
            </a:lvl5pPr>
            <a:lvl6pPr indent="0" lvl="5" marL="0" marR="0" rtl="0" algn="l">
              <a:spcBef>
                <a:spcPts val="0"/>
              </a:spcBef>
              <a:buNone/>
              <a:defRPr b="0" sz="1100">
                <a:solidFill>
                  <a:schemeClr val="dk1"/>
                </a:solidFill>
                <a:latin typeface="Calibri"/>
                <a:ea typeface="Calibri"/>
                <a:cs typeface="Calibri"/>
                <a:sym typeface="Calibri"/>
              </a:defRPr>
            </a:lvl6pPr>
            <a:lvl7pPr indent="0" lvl="6" marL="0" marR="0" rtl="0" algn="l">
              <a:spcBef>
                <a:spcPts val="0"/>
              </a:spcBef>
              <a:buNone/>
              <a:defRPr b="0" sz="1100">
                <a:solidFill>
                  <a:schemeClr val="dk1"/>
                </a:solidFill>
                <a:latin typeface="Calibri"/>
                <a:ea typeface="Calibri"/>
                <a:cs typeface="Calibri"/>
                <a:sym typeface="Calibri"/>
              </a:defRPr>
            </a:lvl7pPr>
            <a:lvl8pPr indent="0" lvl="7" marL="0" marR="0" rtl="0" algn="l">
              <a:spcBef>
                <a:spcPts val="0"/>
              </a:spcBef>
              <a:buNone/>
              <a:defRPr b="0" sz="1100">
                <a:solidFill>
                  <a:schemeClr val="dk1"/>
                </a:solidFill>
                <a:latin typeface="Calibri"/>
                <a:ea typeface="Calibri"/>
                <a:cs typeface="Calibri"/>
                <a:sym typeface="Calibri"/>
              </a:defRPr>
            </a:lvl8pPr>
            <a:lvl9pPr indent="0" lvl="8" marL="0" marR="0" rtl="0" algn="l">
              <a:spcBef>
                <a:spcPts val="0"/>
              </a:spcBef>
              <a:buNone/>
              <a:defRPr b="0" sz="11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115" name="Google Shape;115;p23"/>
          <p:cNvPicPr preferRelativeResize="0"/>
          <p:nvPr/>
        </p:nvPicPr>
        <p:blipFill rotWithShape="1">
          <a:blip r:embed="rId2">
            <a:alphaModFix amt="70000"/>
          </a:blip>
          <a:srcRect b="0" l="0" r="0" t="0"/>
          <a:stretch/>
        </p:blipFill>
        <p:spPr>
          <a:xfrm>
            <a:off x="8035463" y="4743450"/>
            <a:ext cx="654908" cy="228600"/>
          </a:xfrm>
          <a:prstGeom prst="rect">
            <a:avLst/>
          </a:prstGeom>
          <a:noFill/>
          <a:ln>
            <a:noFill/>
          </a:ln>
        </p:spPr>
      </p:pic>
      <p:sp>
        <p:nvSpPr>
          <p:cNvPr id="116" name="Google Shape;116;p23"/>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dk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 2 column">
  <p:cSld name="Title, Subhead, 2 column">
    <p:bg>
      <p:bgPr>
        <a:solidFill>
          <a:srgbClr val="36454F"/>
        </a:solidFill>
      </p:bgPr>
    </p:bg>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lt1"/>
              </a:buClr>
              <a:buSzPts val="3000"/>
              <a:buFont typeface="Calibri"/>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9" name="Google Shape;119;p24"/>
          <p:cNvSpPr txBox="1"/>
          <p:nvPr>
            <p:ph idx="1" type="body"/>
          </p:nvPr>
        </p:nvSpPr>
        <p:spPr>
          <a:xfrm>
            <a:off x="457200" y="1028701"/>
            <a:ext cx="4040100" cy="4002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lt1"/>
              </a:buClr>
              <a:buSzPts val="1800"/>
              <a:buNone/>
              <a:defRPr b="1" sz="1800">
                <a:solidFill>
                  <a:schemeClr val="lt1"/>
                </a:solidFill>
              </a:defRPr>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24"/>
          <p:cNvSpPr txBox="1"/>
          <p:nvPr>
            <p:ph idx="2" type="body"/>
          </p:nvPr>
        </p:nvSpPr>
        <p:spPr>
          <a:xfrm>
            <a:off x="457200" y="1428751"/>
            <a:ext cx="4040100" cy="29718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lt1"/>
              </a:buClr>
              <a:buSzPts val="1800"/>
              <a:buChar char="&gt;"/>
              <a:defRPr sz="1800">
                <a:solidFill>
                  <a:schemeClr val="lt1"/>
                </a:solidFill>
              </a:defRPr>
            </a:lvl1pPr>
            <a:lvl2pPr indent="-323850" lvl="1" marL="914400" rtl="0" algn="l">
              <a:spcBef>
                <a:spcPts val="300"/>
              </a:spcBef>
              <a:spcAft>
                <a:spcPts val="0"/>
              </a:spcAft>
              <a:buClr>
                <a:schemeClr val="lt1"/>
              </a:buClr>
              <a:buSzPts val="1500"/>
              <a:buChar char="▪"/>
              <a:defRPr sz="1500">
                <a:solidFill>
                  <a:schemeClr val="lt1"/>
                </a:solidFill>
              </a:defRPr>
            </a:lvl2pPr>
            <a:lvl3pPr indent="-317500" lvl="2" marL="1371600" rtl="0" algn="l">
              <a:spcBef>
                <a:spcPts val="300"/>
              </a:spcBef>
              <a:spcAft>
                <a:spcPts val="0"/>
              </a:spcAft>
              <a:buClr>
                <a:schemeClr val="lt1"/>
              </a:buClr>
              <a:buSzPts val="1400"/>
              <a:buChar char="✔"/>
              <a:defRPr sz="1400">
                <a:solidFill>
                  <a:schemeClr val="lt1"/>
                </a:solidFill>
              </a:defRPr>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121" name="Google Shape;121;p24"/>
          <p:cNvSpPr txBox="1"/>
          <p:nvPr>
            <p:ph idx="3" type="body"/>
          </p:nvPr>
        </p:nvSpPr>
        <p:spPr>
          <a:xfrm>
            <a:off x="4645026" y="1028701"/>
            <a:ext cx="4041600" cy="4002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lt1"/>
              </a:buClr>
              <a:buSzPts val="1800"/>
              <a:buNone/>
              <a:defRPr b="1" sz="1800">
                <a:solidFill>
                  <a:schemeClr val="lt1"/>
                </a:solidFill>
              </a:defRPr>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2" name="Google Shape;122;p24"/>
          <p:cNvSpPr txBox="1"/>
          <p:nvPr>
            <p:ph idx="4" type="body"/>
          </p:nvPr>
        </p:nvSpPr>
        <p:spPr>
          <a:xfrm>
            <a:off x="4645026" y="1428751"/>
            <a:ext cx="4041600" cy="29718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lt1"/>
              </a:buClr>
              <a:buSzPts val="1800"/>
              <a:buChar char="&gt;"/>
              <a:defRPr sz="1800">
                <a:solidFill>
                  <a:schemeClr val="lt1"/>
                </a:solidFill>
              </a:defRPr>
            </a:lvl1pPr>
            <a:lvl2pPr indent="-323850" lvl="1" marL="914400" rtl="0" algn="l">
              <a:spcBef>
                <a:spcPts val="300"/>
              </a:spcBef>
              <a:spcAft>
                <a:spcPts val="0"/>
              </a:spcAft>
              <a:buClr>
                <a:schemeClr val="lt1"/>
              </a:buClr>
              <a:buSzPts val="1500"/>
              <a:buChar char="▪"/>
              <a:defRPr sz="1500">
                <a:solidFill>
                  <a:schemeClr val="lt1"/>
                </a:solidFill>
              </a:defRPr>
            </a:lvl2pPr>
            <a:lvl3pPr indent="-317500" lvl="2" marL="1371600" rtl="0" algn="l">
              <a:spcBef>
                <a:spcPts val="300"/>
              </a:spcBef>
              <a:spcAft>
                <a:spcPts val="0"/>
              </a:spcAft>
              <a:buClr>
                <a:schemeClr val="lt1"/>
              </a:buClr>
              <a:buSzPts val="1400"/>
              <a:buChar char="✔"/>
              <a:defRPr sz="1400">
                <a:solidFill>
                  <a:schemeClr val="lt1"/>
                </a:solidFill>
              </a:defRPr>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123" name="Google Shape;123;p24"/>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rgbClr val="F2F2F2"/>
                </a:solidFill>
                <a:latin typeface="Calibri"/>
                <a:ea typeface="Calibri"/>
                <a:cs typeface="Calibri"/>
                <a:sym typeface="Calibri"/>
              </a:defRPr>
            </a:lvl1pPr>
            <a:lvl2pPr indent="0" lvl="1" marL="0" marR="0" rtl="0" algn="l">
              <a:spcBef>
                <a:spcPts val="0"/>
              </a:spcBef>
              <a:buNone/>
              <a:defRPr b="0" sz="1100">
                <a:solidFill>
                  <a:srgbClr val="F2F2F2"/>
                </a:solidFill>
                <a:latin typeface="Calibri"/>
                <a:ea typeface="Calibri"/>
                <a:cs typeface="Calibri"/>
                <a:sym typeface="Calibri"/>
              </a:defRPr>
            </a:lvl2pPr>
            <a:lvl3pPr indent="0" lvl="2" marL="0" marR="0" rtl="0" algn="l">
              <a:spcBef>
                <a:spcPts val="0"/>
              </a:spcBef>
              <a:buNone/>
              <a:defRPr b="0" sz="1100">
                <a:solidFill>
                  <a:srgbClr val="F2F2F2"/>
                </a:solidFill>
                <a:latin typeface="Calibri"/>
                <a:ea typeface="Calibri"/>
                <a:cs typeface="Calibri"/>
                <a:sym typeface="Calibri"/>
              </a:defRPr>
            </a:lvl3pPr>
            <a:lvl4pPr indent="0" lvl="3" marL="0" marR="0" rtl="0" algn="l">
              <a:spcBef>
                <a:spcPts val="0"/>
              </a:spcBef>
              <a:buNone/>
              <a:defRPr b="0" sz="1100">
                <a:solidFill>
                  <a:srgbClr val="F2F2F2"/>
                </a:solidFill>
                <a:latin typeface="Calibri"/>
                <a:ea typeface="Calibri"/>
                <a:cs typeface="Calibri"/>
                <a:sym typeface="Calibri"/>
              </a:defRPr>
            </a:lvl4pPr>
            <a:lvl5pPr indent="0" lvl="4" marL="0" marR="0" rtl="0" algn="l">
              <a:spcBef>
                <a:spcPts val="0"/>
              </a:spcBef>
              <a:buNone/>
              <a:defRPr b="0" sz="1100">
                <a:solidFill>
                  <a:srgbClr val="F2F2F2"/>
                </a:solidFill>
                <a:latin typeface="Calibri"/>
                <a:ea typeface="Calibri"/>
                <a:cs typeface="Calibri"/>
                <a:sym typeface="Calibri"/>
              </a:defRPr>
            </a:lvl5pPr>
            <a:lvl6pPr indent="0" lvl="5" marL="0" marR="0" rtl="0" algn="l">
              <a:spcBef>
                <a:spcPts val="0"/>
              </a:spcBef>
              <a:buNone/>
              <a:defRPr b="0" sz="1100">
                <a:solidFill>
                  <a:srgbClr val="F2F2F2"/>
                </a:solidFill>
                <a:latin typeface="Calibri"/>
                <a:ea typeface="Calibri"/>
                <a:cs typeface="Calibri"/>
                <a:sym typeface="Calibri"/>
              </a:defRPr>
            </a:lvl6pPr>
            <a:lvl7pPr indent="0" lvl="6" marL="0" marR="0" rtl="0" algn="l">
              <a:spcBef>
                <a:spcPts val="0"/>
              </a:spcBef>
              <a:buNone/>
              <a:defRPr b="0" sz="1100">
                <a:solidFill>
                  <a:srgbClr val="F2F2F2"/>
                </a:solidFill>
                <a:latin typeface="Calibri"/>
                <a:ea typeface="Calibri"/>
                <a:cs typeface="Calibri"/>
                <a:sym typeface="Calibri"/>
              </a:defRPr>
            </a:lvl7pPr>
            <a:lvl8pPr indent="0" lvl="7" marL="0" marR="0" rtl="0" algn="l">
              <a:spcBef>
                <a:spcPts val="0"/>
              </a:spcBef>
              <a:buNone/>
              <a:defRPr b="0" sz="1100">
                <a:solidFill>
                  <a:srgbClr val="F2F2F2"/>
                </a:solidFill>
                <a:latin typeface="Calibri"/>
                <a:ea typeface="Calibri"/>
                <a:cs typeface="Calibri"/>
                <a:sym typeface="Calibri"/>
              </a:defRPr>
            </a:lvl8pPr>
            <a:lvl9pPr indent="0" lvl="8" marL="0" marR="0" rtl="0" algn="l">
              <a:spcBef>
                <a:spcPts val="0"/>
              </a:spcBef>
              <a:buNone/>
              <a:defRPr b="0" sz="1100">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124" name="Google Shape;124;p24"/>
          <p:cNvPicPr preferRelativeResize="0"/>
          <p:nvPr/>
        </p:nvPicPr>
        <p:blipFill rotWithShape="1">
          <a:blip r:embed="rId2">
            <a:alphaModFix/>
          </a:blip>
          <a:srcRect b="0" l="0" r="0" t="0"/>
          <a:stretch/>
        </p:blipFill>
        <p:spPr>
          <a:xfrm>
            <a:off x="8035290" y="4745735"/>
            <a:ext cx="654048" cy="253746"/>
          </a:xfrm>
          <a:prstGeom prst="rect">
            <a:avLst/>
          </a:prstGeom>
          <a:noFill/>
          <a:ln>
            <a:noFill/>
          </a:ln>
        </p:spPr>
      </p:pic>
      <p:sp>
        <p:nvSpPr>
          <p:cNvPr id="125" name="Google Shape;125;p24"/>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solidFill>
          <a:srgbClr val="36454F"/>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lt1"/>
              </a:buClr>
              <a:buSzPts val="3000"/>
              <a:buFont typeface="Calibri"/>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8" name="Google Shape;128;p25"/>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sz="1100">
                <a:solidFill>
                  <a:srgbClr val="F2F2F2"/>
                </a:solidFill>
                <a:latin typeface="Calibri"/>
                <a:ea typeface="Calibri"/>
                <a:cs typeface="Calibri"/>
                <a:sym typeface="Calibri"/>
              </a:defRPr>
            </a:lvl1pPr>
            <a:lvl2pPr indent="0" lvl="1" marL="0" marR="0" rtl="0" algn="l">
              <a:spcBef>
                <a:spcPts val="0"/>
              </a:spcBef>
              <a:buNone/>
              <a:defRPr b="0" sz="1100">
                <a:solidFill>
                  <a:srgbClr val="F2F2F2"/>
                </a:solidFill>
                <a:latin typeface="Calibri"/>
                <a:ea typeface="Calibri"/>
                <a:cs typeface="Calibri"/>
                <a:sym typeface="Calibri"/>
              </a:defRPr>
            </a:lvl2pPr>
            <a:lvl3pPr indent="0" lvl="2" marL="0" marR="0" rtl="0" algn="l">
              <a:spcBef>
                <a:spcPts val="0"/>
              </a:spcBef>
              <a:buNone/>
              <a:defRPr b="0" sz="1100">
                <a:solidFill>
                  <a:srgbClr val="F2F2F2"/>
                </a:solidFill>
                <a:latin typeface="Calibri"/>
                <a:ea typeface="Calibri"/>
                <a:cs typeface="Calibri"/>
                <a:sym typeface="Calibri"/>
              </a:defRPr>
            </a:lvl3pPr>
            <a:lvl4pPr indent="0" lvl="3" marL="0" marR="0" rtl="0" algn="l">
              <a:spcBef>
                <a:spcPts val="0"/>
              </a:spcBef>
              <a:buNone/>
              <a:defRPr b="0" sz="1100">
                <a:solidFill>
                  <a:srgbClr val="F2F2F2"/>
                </a:solidFill>
                <a:latin typeface="Calibri"/>
                <a:ea typeface="Calibri"/>
                <a:cs typeface="Calibri"/>
                <a:sym typeface="Calibri"/>
              </a:defRPr>
            </a:lvl4pPr>
            <a:lvl5pPr indent="0" lvl="4" marL="0" marR="0" rtl="0" algn="l">
              <a:spcBef>
                <a:spcPts val="0"/>
              </a:spcBef>
              <a:buNone/>
              <a:defRPr b="0" sz="1100">
                <a:solidFill>
                  <a:srgbClr val="F2F2F2"/>
                </a:solidFill>
                <a:latin typeface="Calibri"/>
                <a:ea typeface="Calibri"/>
                <a:cs typeface="Calibri"/>
                <a:sym typeface="Calibri"/>
              </a:defRPr>
            </a:lvl5pPr>
            <a:lvl6pPr indent="0" lvl="5" marL="0" marR="0" rtl="0" algn="l">
              <a:spcBef>
                <a:spcPts val="0"/>
              </a:spcBef>
              <a:buNone/>
              <a:defRPr b="0" sz="1100">
                <a:solidFill>
                  <a:srgbClr val="F2F2F2"/>
                </a:solidFill>
                <a:latin typeface="Calibri"/>
                <a:ea typeface="Calibri"/>
                <a:cs typeface="Calibri"/>
                <a:sym typeface="Calibri"/>
              </a:defRPr>
            </a:lvl6pPr>
            <a:lvl7pPr indent="0" lvl="6" marL="0" marR="0" rtl="0" algn="l">
              <a:spcBef>
                <a:spcPts val="0"/>
              </a:spcBef>
              <a:buNone/>
              <a:defRPr b="0" sz="1100">
                <a:solidFill>
                  <a:srgbClr val="F2F2F2"/>
                </a:solidFill>
                <a:latin typeface="Calibri"/>
                <a:ea typeface="Calibri"/>
                <a:cs typeface="Calibri"/>
                <a:sym typeface="Calibri"/>
              </a:defRPr>
            </a:lvl7pPr>
            <a:lvl8pPr indent="0" lvl="7" marL="0" marR="0" rtl="0" algn="l">
              <a:spcBef>
                <a:spcPts val="0"/>
              </a:spcBef>
              <a:buNone/>
              <a:defRPr b="0" sz="1100">
                <a:solidFill>
                  <a:srgbClr val="F2F2F2"/>
                </a:solidFill>
                <a:latin typeface="Calibri"/>
                <a:ea typeface="Calibri"/>
                <a:cs typeface="Calibri"/>
                <a:sym typeface="Calibri"/>
              </a:defRPr>
            </a:lvl8pPr>
            <a:lvl9pPr indent="0" lvl="8" marL="0" marR="0" rtl="0" algn="l">
              <a:spcBef>
                <a:spcPts val="0"/>
              </a:spcBef>
              <a:buNone/>
              <a:defRPr b="0" sz="1100">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129" name="Google Shape;129;p25"/>
          <p:cNvPicPr preferRelativeResize="0"/>
          <p:nvPr/>
        </p:nvPicPr>
        <p:blipFill rotWithShape="1">
          <a:blip r:embed="rId2">
            <a:alphaModFix/>
          </a:blip>
          <a:srcRect b="0" l="0" r="0" t="0"/>
          <a:stretch/>
        </p:blipFill>
        <p:spPr>
          <a:xfrm>
            <a:off x="8035291" y="4745735"/>
            <a:ext cx="651510" cy="252762"/>
          </a:xfrm>
          <a:prstGeom prst="rect">
            <a:avLst/>
          </a:prstGeom>
          <a:noFill/>
          <a:ln>
            <a:noFill/>
          </a:ln>
        </p:spPr>
      </p:pic>
      <p:sp>
        <p:nvSpPr>
          <p:cNvPr id="130" name="Google Shape;130;p25"/>
          <p:cNvSpPr txBox="1"/>
          <p:nvPr/>
        </p:nvSpPr>
        <p:spPr>
          <a:xfrm>
            <a:off x="2351594" y="4893935"/>
            <a:ext cx="44409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Crest Data Systems Confidential. Do NOT Distribute.</a:t>
            </a:r>
            <a:endParaRPr sz="1100"/>
          </a:p>
        </p:txBody>
      </p:sp>
    </p:spTree>
  </p:cSld>
  <p:clrMapOvr>
    <a:masterClrMapping/>
  </p:clrMapOvr>
  <p:transition spd="slow">
    <p:fade thruBlk="1"/>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showMasterSp="0">
  <p:cSld name="2_Picture with Caption">
    <p:bg>
      <p:bgPr>
        <a:solidFill>
          <a:srgbClr val="36454F"/>
        </a:solidFill>
      </p:bgPr>
    </p:bg>
    <p:spTree>
      <p:nvGrpSpPr>
        <p:cNvPr id="131" name="Shape 131"/>
        <p:cNvGrpSpPr/>
        <p:nvPr/>
      </p:nvGrpSpPr>
      <p:grpSpPr>
        <a:xfrm>
          <a:off x="0" y="0"/>
          <a:ext cx="0" cy="0"/>
          <a:chOff x="0" y="0"/>
          <a:chExt cx="0" cy="0"/>
        </a:xfrm>
      </p:grpSpPr>
      <p:sp>
        <p:nvSpPr>
          <p:cNvPr id="132" name="Google Shape;132;p26"/>
          <p:cNvSpPr txBox="1"/>
          <p:nvPr/>
        </p:nvSpPr>
        <p:spPr>
          <a:xfrm>
            <a:off x="2857500" y="2107852"/>
            <a:ext cx="3429000" cy="6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4100">
                <a:solidFill>
                  <a:schemeClr val="lt1"/>
                </a:solidFill>
                <a:latin typeface="Calibri"/>
                <a:ea typeface="Calibri"/>
                <a:cs typeface="Calibri"/>
                <a:sym typeface="Calibri"/>
              </a:rPr>
              <a:t>THANK YOU!</a:t>
            </a:r>
            <a:endParaRPr sz="1100"/>
          </a:p>
        </p:txBody>
      </p:sp>
      <p:pic>
        <p:nvPicPr>
          <p:cNvPr id="133" name="Google Shape;133;p26"/>
          <p:cNvPicPr preferRelativeResize="0"/>
          <p:nvPr/>
        </p:nvPicPr>
        <p:blipFill rotWithShape="1">
          <a:blip r:embed="rId2">
            <a:alphaModFix/>
          </a:blip>
          <a:srcRect b="0" l="0" r="0" t="0"/>
          <a:stretch/>
        </p:blipFill>
        <p:spPr>
          <a:xfrm>
            <a:off x="6555364" y="4000500"/>
            <a:ext cx="2302887" cy="893435"/>
          </a:xfrm>
          <a:prstGeom prst="rect">
            <a:avLst/>
          </a:prstGeom>
          <a:noFill/>
          <a:ln>
            <a:noFill/>
          </a:ln>
        </p:spPr>
      </p:pic>
      <p:sp>
        <p:nvSpPr>
          <p:cNvPr id="134" name="Google Shape;134;p26"/>
          <p:cNvSpPr txBox="1"/>
          <p:nvPr/>
        </p:nvSpPr>
        <p:spPr>
          <a:xfrm>
            <a:off x="685800" y="4181760"/>
            <a:ext cx="30291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lt1"/>
                </a:solidFill>
                <a:latin typeface="Calibri"/>
                <a:ea typeface="Calibri"/>
                <a:cs typeface="Calibri"/>
                <a:sym typeface="Calibri"/>
              </a:rPr>
              <a:t>info@crestdatasys.com</a:t>
            </a:r>
            <a:endParaRPr sz="1100"/>
          </a:p>
          <a:p>
            <a:pPr indent="0" lvl="0" marL="0" marR="0" rtl="0" algn="l">
              <a:spcBef>
                <a:spcPts val="0"/>
              </a:spcBef>
              <a:spcAft>
                <a:spcPts val="0"/>
              </a:spcAft>
              <a:buNone/>
            </a:pPr>
            <a:r>
              <a:rPr lang="en" sz="1500">
                <a:solidFill>
                  <a:schemeClr val="lt1"/>
                </a:solidFill>
                <a:latin typeface="Calibri"/>
                <a:ea typeface="Calibri"/>
                <a:cs typeface="Calibri"/>
                <a:sym typeface="Calibri"/>
              </a:rPr>
              <a:t>https://www.crestdatasys.com/</a:t>
            </a:r>
            <a:endParaRPr sz="1100"/>
          </a:p>
        </p:txBody>
      </p:sp>
      <p:grpSp>
        <p:nvGrpSpPr>
          <p:cNvPr id="135" name="Google Shape;135;p26"/>
          <p:cNvGrpSpPr/>
          <p:nvPr/>
        </p:nvGrpSpPr>
        <p:grpSpPr>
          <a:xfrm>
            <a:off x="514350" y="4247309"/>
            <a:ext cx="171450" cy="399817"/>
            <a:chOff x="716280" y="5655303"/>
            <a:chExt cx="228600" cy="533089"/>
          </a:xfrm>
        </p:grpSpPr>
        <p:pic>
          <p:nvPicPr>
            <p:cNvPr id="136" name="Google Shape;136;p26"/>
            <p:cNvPicPr preferRelativeResize="0"/>
            <p:nvPr/>
          </p:nvPicPr>
          <p:blipFill rotWithShape="1">
            <a:blip r:embed="rId3">
              <a:alphaModFix/>
            </a:blip>
            <a:srcRect b="0" l="0" r="0" t="0"/>
            <a:stretch/>
          </p:blipFill>
          <p:spPr>
            <a:xfrm flipH="1">
              <a:off x="716280" y="5655303"/>
              <a:ext cx="228600" cy="228600"/>
            </a:xfrm>
            <a:prstGeom prst="rect">
              <a:avLst/>
            </a:prstGeom>
            <a:noFill/>
            <a:ln>
              <a:noFill/>
            </a:ln>
          </p:spPr>
        </p:pic>
        <p:pic>
          <p:nvPicPr>
            <p:cNvPr id="137" name="Google Shape;137;p26"/>
            <p:cNvPicPr preferRelativeResize="0"/>
            <p:nvPr/>
          </p:nvPicPr>
          <p:blipFill rotWithShape="1">
            <a:blip r:embed="rId4">
              <a:alphaModFix/>
            </a:blip>
            <a:srcRect b="0" l="0" r="0" t="0"/>
            <a:stretch/>
          </p:blipFill>
          <p:spPr>
            <a:xfrm>
              <a:off x="716280" y="5959792"/>
              <a:ext cx="228600" cy="228600"/>
            </a:xfrm>
            <a:prstGeom prst="rect">
              <a:avLst/>
            </a:prstGeom>
            <a:noFill/>
            <a:ln>
              <a:noFill/>
            </a:ln>
          </p:spPr>
        </p:pic>
      </p:grpSp>
    </p:spTree>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3_Two Content">
    <p:bg>
      <p:bgPr>
        <a:solidFill>
          <a:srgbClr val="36454F"/>
        </a:solidFill>
      </p:bgPr>
    </p:bg>
    <p:spTree>
      <p:nvGrpSpPr>
        <p:cNvPr id="138" name="Shape 138"/>
        <p:cNvGrpSpPr/>
        <p:nvPr/>
      </p:nvGrpSpPr>
      <p:grpSpPr>
        <a:xfrm>
          <a:off x="0" y="0"/>
          <a:ext cx="0" cy="0"/>
          <a:chOff x="0" y="0"/>
          <a:chExt cx="0" cy="0"/>
        </a:xfrm>
      </p:grpSpPr>
      <p:sp>
        <p:nvSpPr>
          <p:cNvPr id="139" name="Google Shape;139;p27"/>
          <p:cNvSpPr txBox="1"/>
          <p:nvPr>
            <p:ph type="title"/>
          </p:nvPr>
        </p:nvSpPr>
        <p:spPr>
          <a:xfrm>
            <a:off x="457200" y="205978"/>
            <a:ext cx="8229600" cy="5943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rtl="0">
              <a:spcBef>
                <a:spcPts val="0"/>
              </a:spcBef>
              <a:spcAft>
                <a:spcPts val="0"/>
              </a:spcAft>
              <a:buSzPts val="1100"/>
              <a:buFont typeface="Arial"/>
              <a:buNone/>
              <a:defRPr sz="1400"/>
            </a:lvl2pPr>
            <a:lvl3pPr lvl="2" rtl="0">
              <a:spcBef>
                <a:spcPts val="0"/>
              </a:spcBef>
              <a:spcAft>
                <a:spcPts val="0"/>
              </a:spcAft>
              <a:buSzPts val="1100"/>
              <a:buFont typeface="Arial"/>
              <a:buNone/>
              <a:defRPr sz="1400"/>
            </a:lvl3pPr>
            <a:lvl4pPr lvl="3" rtl="0">
              <a:spcBef>
                <a:spcPts val="0"/>
              </a:spcBef>
              <a:spcAft>
                <a:spcPts val="0"/>
              </a:spcAft>
              <a:buSzPts val="1100"/>
              <a:buFont typeface="Arial"/>
              <a:buNone/>
              <a:defRPr sz="1400"/>
            </a:lvl4pPr>
            <a:lvl5pPr lvl="4" rtl="0">
              <a:spcBef>
                <a:spcPts val="0"/>
              </a:spcBef>
              <a:spcAft>
                <a:spcPts val="0"/>
              </a:spcAft>
              <a:buSzPts val="1100"/>
              <a:buFont typeface="Arial"/>
              <a:buNone/>
              <a:defRPr sz="1400"/>
            </a:lvl5pPr>
            <a:lvl6pPr lvl="5" rtl="0">
              <a:spcBef>
                <a:spcPts val="0"/>
              </a:spcBef>
              <a:spcAft>
                <a:spcPts val="0"/>
              </a:spcAft>
              <a:buSzPts val="1100"/>
              <a:buFont typeface="Arial"/>
              <a:buNone/>
              <a:defRPr sz="1400"/>
            </a:lvl6pPr>
            <a:lvl7pPr lvl="6" rtl="0">
              <a:spcBef>
                <a:spcPts val="0"/>
              </a:spcBef>
              <a:spcAft>
                <a:spcPts val="0"/>
              </a:spcAft>
              <a:buSzPts val="1100"/>
              <a:buFont typeface="Arial"/>
              <a:buNone/>
              <a:defRPr sz="1400"/>
            </a:lvl7pPr>
            <a:lvl8pPr lvl="7" rtl="0">
              <a:spcBef>
                <a:spcPts val="0"/>
              </a:spcBef>
              <a:spcAft>
                <a:spcPts val="0"/>
              </a:spcAft>
              <a:buSzPts val="1100"/>
              <a:buFont typeface="Arial"/>
              <a:buNone/>
              <a:defRPr sz="1400"/>
            </a:lvl8pPr>
            <a:lvl9pPr lvl="8" rtl="0">
              <a:spcBef>
                <a:spcPts val="0"/>
              </a:spcBef>
              <a:spcAft>
                <a:spcPts val="0"/>
              </a:spcAft>
              <a:buSzPts val="1100"/>
              <a:buFont typeface="Arial"/>
              <a:buNone/>
              <a:defRPr sz="1400"/>
            </a:lvl9pPr>
          </a:lstStyle>
          <a:p/>
        </p:txBody>
      </p:sp>
      <p:sp>
        <p:nvSpPr>
          <p:cNvPr id="140" name="Google Shape;140;p27"/>
          <p:cNvSpPr txBox="1"/>
          <p:nvPr>
            <p:ph idx="1" type="body"/>
          </p:nvPr>
        </p:nvSpPr>
        <p:spPr>
          <a:xfrm>
            <a:off x="457200" y="1028701"/>
            <a:ext cx="4038600" cy="33720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100000"/>
              </a:lnSpc>
              <a:spcBef>
                <a:spcPts val="400"/>
              </a:spcBef>
              <a:spcAft>
                <a:spcPts val="0"/>
              </a:spcAft>
              <a:buClr>
                <a:schemeClr val="lt1"/>
              </a:buClr>
              <a:buSzPts val="2100"/>
              <a:buFont typeface="Arial"/>
              <a:buChar char="&gt;"/>
              <a:defRPr b="0" i="0" sz="2100" u="none" cap="none" strike="noStrike">
                <a:solidFill>
                  <a:schemeClr val="lt1"/>
                </a:solidFill>
                <a:latin typeface="Calibri"/>
                <a:ea typeface="Calibri"/>
                <a:cs typeface="Calibri"/>
                <a:sym typeface="Calibri"/>
              </a:defRPr>
            </a:lvl1pPr>
            <a:lvl2pPr indent="-342900" lvl="1" marL="914400" marR="0" rtl="0" algn="l">
              <a:lnSpc>
                <a:spcPct val="100000"/>
              </a:lnSpc>
              <a:spcBef>
                <a:spcPts val="400"/>
              </a:spcBef>
              <a:spcAft>
                <a:spcPts val="0"/>
              </a:spcAft>
              <a:buClr>
                <a:schemeClr val="lt1"/>
              </a:buClr>
              <a:buSzPts val="1800"/>
              <a:buFont typeface="Noto Sans Symbols"/>
              <a:buChar char="▪"/>
              <a:defRPr b="0" i="0" sz="1800" u="none" cap="none" strike="noStrike">
                <a:solidFill>
                  <a:schemeClr val="lt1"/>
                </a:solidFill>
                <a:latin typeface="Calibri"/>
                <a:ea typeface="Calibri"/>
                <a:cs typeface="Calibri"/>
                <a:sym typeface="Calibri"/>
              </a:defRPr>
            </a:lvl2pPr>
            <a:lvl3pPr indent="-323850" lvl="2" marL="1371600" marR="0" rtl="0" algn="l">
              <a:lnSpc>
                <a:spcPct val="10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3pPr>
            <a:lvl4pPr indent="-317500" lvl="3" marL="18288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1" name="Google Shape;141;p27"/>
          <p:cNvSpPr txBox="1"/>
          <p:nvPr>
            <p:ph idx="2" type="body"/>
          </p:nvPr>
        </p:nvSpPr>
        <p:spPr>
          <a:xfrm>
            <a:off x="4648200" y="1028701"/>
            <a:ext cx="4038600" cy="33720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100000"/>
              </a:lnSpc>
              <a:spcBef>
                <a:spcPts val="400"/>
              </a:spcBef>
              <a:spcAft>
                <a:spcPts val="0"/>
              </a:spcAft>
              <a:buClr>
                <a:schemeClr val="lt1"/>
              </a:buClr>
              <a:buSzPts val="2100"/>
              <a:buFont typeface="Arial"/>
              <a:buChar char="&gt;"/>
              <a:defRPr b="0" i="0" sz="2100" u="none" cap="none" strike="noStrike">
                <a:solidFill>
                  <a:schemeClr val="lt1"/>
                </a:solidFill>
                <a:latin typeface="Calibri"/>
                <a:ea typeface="Calibri"/>
                <a:cs typeface="Calibri"/>
                <a:sym typeface="Calibri"/>
              </a:defRPr>
            </a:lvl1pPr>
            <a:lvl2pPr indent="-342900" lvl="1" marL="914400" marR="0" rtl="0" algn="l">
              <a:lnSpc>
                <a:spcPct val="100000"/>
              </a:lnSpc>
              <a:spcBef>
                <a:spcPts val="400"/>
              </a:spcBef>
              <a:spcAft>
                <a:spcPts val="0"/>
              </a:spcAft>
              <a:buClr>
                <a:schemeClr val="lt1"/>
              </a:buClr>
              <a:buSzPts val="1800"/>
              <a:buFont typeface="Noto Sans Symbols"/>
              <a:buChar char="▪"/>
              <a:defRPr b="0" i="0" sz="1800" u="none" cap="none" strike="noStrike">
                <a:solidFill>
                  <a:schemeClr val="lt1"/>
                </a:solidFill>
                <a:latin typeface="Calibri"/>
                <a:ea typeface="Calibri"/>
                <a:cs typeface="Calibri"/>
                <a:sym typeface="Calibri"/>
              </a:defRPr>
            </a:lvl2pPr>
            <a:lvl3pPr indent="-323850" lvl="2" marL="1371600" marR="0" rtl="0" algn="l">
              <a:lnSpc>
                <a:spcPct val="10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3pPr>
            <a:lvl4pPr indent="-317500" lvl="3" marL="18288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2" name="Google Shape;142;p27"/>
          <p:cNvSpPr txBox="1"/>
          <p:nvPr>
            <p:ph idx="12" type="sldNum"/>
          </p:nvPr>
        </p:nvSpPr>
        <p:spPr>
          <a:xfrm>
            <a:off x="457200" y="4800599"/>
            <a:ext cx="914400" cy="342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1pPr>
            <a:lvl2pPr indent="0" lvl="1"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2pPr>
            <a:lvl3pPr indent="0" lvl="2"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3pPr>
            <a:lvl4pPr indent="0" lvl="3"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4pPr>
            <a:lvl5pPr indent="0" lvl="4"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5pPr>
            <a:lvl6pPr indent="0" lvl="5"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6pPr>
            <a:lvl7pPr indent="0" lvl="6"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7pPr>
            <a:lvl8pPr indent="0" lvl="7"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8pPr>
            <a:lvl9pPr indent="0" lvl="8" marL="0" marR="0" rtl="0" algn="l">
              <a:lnSpc>
                <a:spcPct val="100000"/>
              </a:lnSpc>
              <a:spcBef>
                <a:spcPts val="0"/>
              </a:spcBef>
              <a:spcAft>
                <a:spcPts val="0"/>
              </a:spcAft>
              <a:buClr>
                <a:srgbClr val="F2F2F2"/>
              </a:buClr>
              <a:buSzPts val="1100"/>
              <a:buFont typeface="Calibri"/>
              <a:buNone/>
              <a:defRPr b="0" i="0" sz="11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pic>
        <p:nvPicPr>
          <p:cNvPr id="143" name="Google Shape;143;p27"/>
          <p:cNvPicPr preferRelativeResize="0"/>
          <p:nvPr/>
        </p:nvPicPr>
        <p:blipFill rotWithShape="1">
          <a:blip r:embed="rId2">
            <a:alphaModFix/>
          </a:blip>
          <a:srcRect b="0" l="0" r="0" t="0"/>
          <a:stretch/>
        </p:blipFill>
        <p:spPr>
          <a:xfrm>
            <a:off x="8035290" y="4745735"/>
            <a:ext cx="654048" cy="253746"/>
          </a:xfrm>
          <a:prstGeom prst="rect">
            <a:avLst/>
          </a:prstGeom>
          <a:noFill/>
          <a:ln>
            <a:noFill/>
          </a:ln>
        </p:spPr>
      </p:pic>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5943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dk1"/>
              </a:buClr>
              <a:buSzPts val="3000"/>
              <a:buFont typeface="Calibri"/>
              <a:buNone/>
              <a:defRPr b="0" i="0" sz="30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457200" y="1028700"/>
            <a:ext cx="8229600" cy="35433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gt;"/>
              <a:defRPr b="0" i="0" sz="24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babeljs.io/" TargetMode="External"/><Relationship Id="rId4" Type="http://schemas.openxmlformats.org/officeDocument/2006/relationships/hyperlink" Target="https://webpack.js.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nodejs.org/en/download/" TargetMode="External"/><Relationship Id="rId4" Type="http://schemas.openxmlformats.org/officeDocument/2006/relationships/hyperlink" Target="https://www.geeksforgeeks.org/what-are-the-differences-between-npm-and-npx/" TargetMode="External"/><Relationship Id="rId5" Type="http://schemas.openxmlformats.org/officeDocument/2006/relationships/hyperlink" Target="https://reactjs.org/tutorial/tutorial.html#what-is-react" TargetMode="External"/><Relationship Id="rId6" Type="http://schemas.openxmlformats.org/officeDocument/2006/relationships/hyperlink" Target="https://reactjs.org/docs/getting-started.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reactjs.org/docs/create-a-new-react-app.html" TargetMode="External"/><Relationship Id="rId4" Type="http://schemas.openxmlformats.org/officeDocument/2006/relationships/hyperlink" Target="https://www.codementor.io/@rajjeet/step-by-step-create-a-react-project-from-scratch-11s9skvnx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reactjs.org/docs/hello-world.html" TargetMode="External"/><Relationship Id="rId4" Type="http://schemas.openxmlformats.org/officeDocument/2006/relationships/hyperlink" Target="https://reactjs.org/docs/introducing-js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reactjs.org/docs/rendering-elements.html" TargetMode="External"/><Relationship Id="rId4" Type="http://schemas.openxmlformats.org/officeDocument/2006/relationships/image" Target="../media/image31.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w3schools.com/html/default.asp" TargetMode="External"/><Relationship Id="rId4" Type="http://schemas.openxmlformats.org/officeDocument/2006/relationships/hyperlink" Target="https://www.w3schools.com/css/default.asp" TargetMode="External"/><Relationship Id="rId5" Type="http://schemas.openxmlformats.org/officeDocument/2006/relationships/hyperlink" Target="https://www.w3schools.com/js/default.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reactjs.org/docs/react-component.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reactjs.org/docs/react-component.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reactjs.org/docs/components-and-prop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reactjs.org/docs/hooks-intro.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reactjs.org/docs/handling-events.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reactjs.org/docs/conditional-rendering.html" TargetMode="External"/><Relationship Id="rId4" Type="http://schemas.openxmlformats.org/officeDocument/2006/relationships/image" Target="../media/image12.png"/><Relationship Id="rId5"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s://reactjs.org/docs/lists-and-keys.html" TargetMode="External"/><Relationship Id="rId4" Type="http://schemas.openxmlformats.org/officeDocument/2006/relationships/image" Target="../media/image16.png"/><Relationship Id="rId5"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s://reactjs.org/docs/forms.html" TargetMode="Externa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hyperlink" Target="https://reactjs.org/docs/composition-vs-inheritance.html" TargetMode="External"/><Relationship Id="rId4" Type="http://schemas.openxmlformats.org/officeDocument/2006/relationships/hyperlink" Target="https://akash-mihul.medium.com/inheritance-in-react-components-caaf9d20f249" TargetMode="External"/><Relationship Id="rId5"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 Id="rId3" Type="http://schemas.openxmlformats.org/officeDocument/2006/relationships/hyperlink" Target="https://reactjs.org/docs/composition-vs-inheritance.html" TargetMode="External"/><Relationship Id="rId4" Type="http://schemas.openxmlformats.org/officeDocument/2006/relationships/hyperlink" Target="https://akash-mihul.medium.com/inheritance-in-react-components-caaf9d20f249" TargetMode="External"/><Relationship Id="rId5"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hyperlink" Target="https://reactjs.org/docs/higher-order-components.html" TargetMode="External"/><Relationship Id="rId4" Type="http://schemas.openxmlformats.org/officeDocument/2006/relationships/image" Target="../media/image23.png"/><Relationship Id="rId5"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reactrouter.com/docs/en/v6/getting-started/overview" TargetMode="External"/><Relationship Id="rId4" Type="http://schemas.openxmlformats.org/officeDocument/2006/relationships/hyperlink" Target="https://reactrouter.com/docs/en/v6/getting-started/concepts" TargetMode="External"/><Relationship Id="rId5" Type="http://schemas.openxmlformats.org/officeDocument/2006/relationships/hyperlink" Target="https://reactrouter.com/docs/en/v6/examples/lazy-loading" TargetMode="External"/><Relationship Id="rId6" Type="http://schemas.openxmlformats.org/officeDocument/2006/relationships/hyperlink" Target="https://reactrouter.com/docs/en/v6/examples/search-params" TargetMode="External"/><Relationship Id="rId7" Type="http://schemas.openxmlformats.org/officeDocument/2006/relationships/hyperlink" Target="https://reactrouter.com/docs/en/v6/examples/ssr"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hyperlink" Target="https://codesandbox.io/s/nn8x24vm60?from-embed"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 Id="rId3" Type="http://schemas.openxmlformats.org/officeDocument/2006/relationships/hyperlink" Target="https://reactjs.org/docs/refs-and-the-dom.html" TargetMode="Externa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 Id="rId3" Type="http://schemas.openxmlformats.org/officeDocument/2006/relationships/hyperlink" Target="https://reactjs.org/docs/forwarding-refs.html" TargetMode="External"/><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9.xml"/><Relationship Id="rId3" Type="http://schemas.openxmlformats.org/officeDocument/2006/relationships/hyperlink" Target="https://flaviocopes.com/react-developer-tools/" TargetMode="Externa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3.xml"/><Relationship Id="rId3" Type="http://schemas.openxmlformats.org/officeDocument/2006/relationships/hyperlink" Target="https://reactjs.org/docs/error-boundaries.html" TargetMode="External"/><Relationship Id="rId4"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4.xml"/><Relationship Id="rId3" Type="http://schemas.openxmlformats.org/officeDocument/2006/relationships/hyperlink" Target="https://reactjs.org/docs/optimizing-performance.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8.xml"/><Relationship Id="rId3" Type="http://schemas.openxmlformats.org/officeDocument/2006/relationships/hyperlink" Target="https://www.digitalocean.com/community/tutorials/react-axios-react"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3.jpg"/><Relationship Id="rId5"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hyperlink" Target="https://api.nasa.gov/" TargetMode="External"/><Relationship Id="rId4" Type="http://schemas.openxmlformats.org/officeDocument/2006/relationships/hyperlink" Target="https://jsonplaceholder.typicode.com/" TargetMode="External"/><Relationship Id="rId5" Type="http://schemas.openxmlformats.org/officeDocument/2006/relationships/hyperlink" Target="https://jsonplaceholder.typicode.com/todos/1" TargetMode="External"/><Relationship Id="rId6" Type="http://schemas.openxmlformats.org/officeDocument/2006/relationships/hyperlink" Target="https://jsonplaceholder.typicode.com/todo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3.xml"/><Relationship Id="rId3" Type="http://schemas.openxmlformats.org/officeDocument/2006/relationships/hyperlink" Target="https://eslint.org/docs/user-guide/getting-started" TargetMode="External"/><Relationship Id="rId4" Type="http://schemas.openxmlformats.org/officeDocument/2006/relationships/hyperlink" Target="https://eslint.org/docs/user-guide/configuring/"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8.xml"/><Relationship Id="rId3" Type="http://schemas.openxmlformats.org/officeDocument/2006/relationships/hyperlink" Target="https://create-react-app.dev/docs/adding-typescript/"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 Id="rId3" Type="http://schemas.openxmlformats.org/officeDocument/2006/relationships/hyperlink" Target="https://www.typescriptlang.org/play/index.html?jsx=2&amp;esModuleInterop=true&amp;e=196#example/typescript-with-react" TargetMode="External"/><Relationship Id="rId4" Type="http://schemas.openxmlformats.org/officeDocument/2006/relationships/hyperlink" Target="https://github.com/typescript-cheatsheets/react-typescript-cheatsheet#reacttypescript-cheatshee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454F"/>
        </a:solidFill>
      </p:bgPr>
    </p:bg>
    <p:spTree>
      <p:nvGrpSpPr>
        <p:cNvPr id="148" name="Shape 148"/>
        <p:cNvGrpSpPr/>
        <p:nvPr/>
      </p:nvGrpSpPr>
      <p:grpSpPr>
        <a:xfrm>
          <a:off x="0" y="0"/>
          <a:ext cx="0" cy="0"/>
          <a:chOff x="0" y="0"/>
          <a:chExt cx="0" cy="0"/>
        </a:xfrm>
      </p:grpSpPr>
      <p:sp>
        <p:nvSpPr>
          <p:cNvPr id="149" name="Google Shape;149;p28"/>
          <p:cNvSpPr txBox="1"/>
          <p:nvPr>
            <p:ph type="ctrTitle"/>
          </p:nvPr>
        </p:nvSpPr>
        <p:spPr>
          <a:xfrm>
            <a:off x="457200" y="2114550"/>
            <a:ext cx="8286900" cy="7431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3600"/>
              <a:buFont typeface="Arial"/>
              <a:buNone/>
            </a:pPr>
            <a:r>
              <a:rPr lang="en" sz="3600">
                <a:latin typeface="Arial"/>
                <a:ea typeface="Arial"/>
                <a:cs typeface="Arial"/>
                <a:sym typeface="Arial"/>
              </a:rPr>
              <a:t>ReactJs</a:t>
            </a:r>
            <a:endParaRPr/>
          </a:p>
        </p:txBody>
      </p:sp>
      <p:cxnSp>
        <p:nvCxnSpPr>
          <p:cNvPr id="150" name="Google Shape;150;p28"/>
          <p:cNvCxnSpPr/>
          <p:nvPr/>
        </p:nvCxnSpPr>
        <p:spPr>
          <a:xfrm>
            <a:off x="1257300" y="2800350"/>
            <a:ext cx="648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1</a:t>
            </a:r>
            <a:endParaRPr sz="1800">
              <a:solidFill>
                <a:srgbClr val="9BE9FF"/>
              </a:solidFill>
            </a:endParaRPr>
          </a:p>
        </p:txBody>
      </p:sp>
      <p:cxnSp>
        <p:nvCxnSpPr>
          <p:cNvPr id="219" name="Google Shape;219;p37"/>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- 1</a:t>
            </a:r>
            <a:endParaRPr sz="1800">
              <a:solidFill>
                <a:srgbClr val="9BE9FF"/>
              </a:solidFill>
            </a:endParaRPr>
          </a:p>
        </p:txBody>
      </p:sp>
      <p:sp>
        <p:nvSpPr>
          <p:cNvPr id="225" name="Google Shape;225;p38"/>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Overview of Tools:</a:t>
            </a:r>
            <a:endParaRPr sz="2000">
              <a:solidFill>
                <a:srgbClr val="9BE9FF"/>
              </a:solidFill>
            </a:endParaRPr>
          </a:p>
          <a:p>
            <a:pPr indent="-355600" lvl="1" marL="914400" rtl="0" algn="l">
              <a:spcBef>
                <a:spcPts val="0"/>
              </a:spcBef>
              <a:spcAft>
                <a:spcPts val="0"/>
              </a:spcAft>
              <a:buClr>
                <a:srgbClr val="9BE9FF"/>
              </a:buClr>
              <a:buSzPts val="2000"/>
              <a:buChar char="○"/>
            </a:pPr>
            <a:r>
              <a:rPr lang="en" sz="2000">
                <a:solidFill>
                  <a:srgbClr val="9BE9FF"/>
                </a:solidFill>
              </a:rPr>
              <a:t>Babel</a:t>
            </a:r>
            <a:endParaRPr sz="2000">
              <a:solidFill>
                <a:srgbClr val="9BE9FF"/>
              </a:solidFill>
            </a:endParaRPr>
          </a:p>
          <a:p>
            <a:pPr indent="-355600" lvl="1" marL="914400" rtl="0" algn="l">
              <a:spcBef>
                <a:spcPts val="0"/>
              </a:spcBef>
              <a:spcAft>
                <a:spcPts val="0"/>
              </a:spcAft>
              <a:buClr>
                <a:srgbClr val="9BE9FF"/>
              </a:buClr>
              <a:buSzPts val="2000"/>
              <a:buChar char="○"/>
            </a:pPr>
            <a:r>
              <a:rPr lang="en" sz="2000">
                <a:solidFill>
                  <a:srgbClr val="9BE9FF"/>
                </a:solidFill>
              </a:rPr>
              <a:t>Webpack</a:t>
            </a:r>
            <a:endParaRPr sz="2000">
              <a:solidFill>
                <a:srgbClr val="9BE9FF"/>
              </a:solidFill>
            </a:endParaRPr>
          </a:p>
          <a:p>
            <a:pPr indent="-355600" lvl="1" marL="914400" rtl="0" algn="l">
              <a:spcBef>
                <a:spcPts val="0"/>
              </a:spcBef>
              <a:spcAft>
                <a:spcPts val="0"/>
              </a:spcAft>
              <a:buClr>
                <a:srgbClr val="9BE9FF"/>
              </a:buClr>
              <a:buSzPts val="2000"/>
              <a:buChar char="○"/>
            </a:pPr>
            <a:r>
              <a:rPr lang="en" sz="2000">
                <a:solidFill>
                  <a:srgbClr val="9BE9FF"/>
                </a:solidFill>
              </a:rPr>
              <a:t>Npm</a:t>
            </a:r>
            <a:endParaRPr sz="2000">
              <a:solidFill>
                <a:srgbClr val="9BE9FF"/>
              </a:solidFill>
            </a:endParaRPr>
          </a:p>
          <a:p>
            <a:pPr indent="-355600" lvl="1" marL="914400" rtl="0" algn="l">
              <a:spcBef>
                <a:spcPts val="0"/>
              </a:spcBef>
              <a:spcAft>
                <a:spcPts val="0"/>
              </a:spcAft>
              <a:buClr>
                <a:srgbClr val="9BE9FF"/>
              </a:buClr>
              <a:buSzPts val="2000"/>
              <a:buChar char="○"/>
            </a:pPr>
            <a:r>
              <a:rPr lang="en" sz="2000">
                <a:solidFill>
                  <a:srgbClr val="9BE9FF"/>
                </a:solidFill>
              </a:rPr>
              <a:t>Npx</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React App Setup:</a:t>
            </a:r>
            <a:endParaRPr sz="2000">
              <a:solidFill>
                <a:srgbClr val="9BE9FF"/>
              </a:solidFill>
            </a:endParaRPr>
          </a:p>
          <a:p>
            <a:pPr indent="-355600" lvl="1" marL="914400" rtl="0" algn="l">
              <a:spcBef>
                <a:spcPts val="0"/>
              </a:spcBef>
              <a:spcAft>
                <a:spcPts val="0"/>
              </a:spcAft>
              <a:buClr>
                <a:srgbClr val="9BE9FF"/>
              </a:buClr>
              <a:buSzPts val="2000"/>
              <a:buChar char="○"/>
            </a:pPr>
            <a:r>
              <a:rPr lang="en" sz="2000">
                <a:solidFill>
                  <a:srgbClr val="9BE9FF"/>
                </a:solidFill>
              </a:rPr>
              <a:t>Using create-react-App</a:t>
            </a:r>
            <a:endParaRPr sz="2000">
              <a:solidFill>
                <a:srgbClr val="9BE9FF"/>
              </a:solidFill>
            </a:endParaRPr>
          </a:p>
          <a:p>
            <a:pPr indent="-355600" lvl="1" marL="914400" rtl="0" algn="l">
              <a:spcBef>
                <a:spcPts val="0"/>
              </a:spcBef>
              <a:spcAft>
                <a:spcPts val="0"/>
              </a:spcAft>
              <a:buClr>
                <a:srgbClr val="9BE9FF"/>
              </a:buClr>
              <a:buSzPts val="2000"/>
              <a:buChar char="○"/>
            </a:pPr>
            <a:r>
              <a:rPr lang="en" sz="2000">
                <a:solidFill>
                  <a:srgbClr val="9BE9FF"/>
                </a:solidFill>
              </a:rPr>
              <a:t>From Scratch</a:t>
            </a:r>
            <a:endParaRPr sz="2000">
              <a:solidFill>
                <a:srgbClr val="9BE9FF"/>
              </a:solidFill>
            </a:endParaRPr>
          </a:p>
          <a:p>
            <a:pPr indent="0" lvl="0" marL="0" rtl="0" algn="l">
              <a:spcBef>
                <a:spcPts val="0"/>
              </a:spcBef>
              <a:spcAft>
                <a:spcPts val="0"/>
              </a:spcAft>
              <a:buClr>
                <a:schemeClr val="lt1"/>
              </a:buClr>
              <a:buSzPts val="2400"/>
              <a:buNone/>
            </a:pPr>
            <a:r>
              <a:t/>
            </a:r>
            <a:endParaRPr sz="1500"/>
          </a:p>
        </p:txBody>
      </p:sp>
      <p:cxnSp>
        <p:nvCxnSpPr>
          <p:cNvPr id="226" name="Google Shape;226;p38"/>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Overview of Tools</a:t>
            </a:r>
            <a:endParaRPr/>
          </a:p>
        </p:txBody>
      </p:sp>
      <p:sp>
        <p:nvSpPr>
          <p:cNvPr id="232" name="Google Shape;232;p39"/>
          <p:cNvSpPr txBox="1"/>
          <p:nvPr>
            <p:ph idx="1" type="body"/>
          </p:nvPr>
        </p:nvSpPr>
        <p:spPr>
          <a:xfrm>
            <a:off x="457200" y="1028700"/>
            <a:ext cx="8229600" cy="36549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t/>
            </a:r>
            <a:endParaRPr sz="1600"/>
          </a:p>
          <a:p>
            <a:pPr indent="-330200" lvl="0" marL="457200" rtl="0" algn="l">
              <a:lnSpc>
                <a:spcPct val="115000"/>
              </a:lnSpc>
              <a:spcBef>
                <a:spcPts val="0"/>
              </a:spcBef>
              <a:spcAft>
                <a:spcPts val="0"/>
              </a:spcAft>
              <a:buClr>
                <a:srgbClr val="172B4D"/>
              </a:buClr>
              <a:buSzPts val="1600"/>
              <a:buFont typeface="Calibri"/>
              <a:buChar char="●"/>
            </a:pPr>
            <a:r>
              <a:rPr lang="en" sz="1600"/>
              <a:t>Babel</a:t>
            </a:r>
            <a:endParaRPr sz="1600"/>
          </a:p>
          <a:p>
            <a:pPr indent="-330200" lvl="1" marL="914400" rtl="0" algn="l">
              <a:lnSpc>
                <a:spcPct val="115000"/>
              </a:lnSpc>
              <a:spcBef>
                <a:spcPts val="0"/>
              </a:spcBef>
              <a:spcAft>
                <a:spcPts val="0"/>
              </a:spcAft>
              <a:buSzPts val="1600"/>
              <a:buChar char="○"/>
            </a:pPr>
            <a:r>
              <a:rPr lang="en" sz="1600"/>
              <a:t>Babel is a JavaScript compiler, a toolchain that is mainly used to convert ECMAScript 2015+ code into a backwards compatible version of JavaScript in current and older browsers or environments. </a:t>
            </a:r>
            <a:endParaRPr sz="1600"/>
          </a:p>
          <a:p>
            <a:pPr indent="-330200" lvl="1" marL="914400" rtl="0" algn="l">
              <a:lnSpc>
                <a:spcPct val="115000"/>
              </a:lnSpc>
              <a:spcBef>
                <a:spcPts val="0"/>
              </a:spcBef>
              <a:spcAft>
                <a:spcPts val="0"/>
              </a:spcAft>
              <a:buClr>
                <a:srgbClr val="172B4D"/>
              </a:buClr>
              <a:buSzPts val="1600"/>
              <a:buFont typeface="Calibri"/>
              <a:buChar char="○"/>
            </a:pPr>
            <a:r>
              <a:rPr lang="en" sz="1600"/>
              <a:t>Ref: </a:t>
            </a:r>
            <a:r>
              <a:rPr lang="en" sz="1600">
                <a:solidFill>
                  <a:srgbClr val="0052CC"/>
                </a:solidFill>
                <a:highlight>
                  <a:srgbClr val="FFFFFF"/>
                </a:highlight>
                <a:uFill>
                  <a:noFill/>
                </a:uFill>
                <a:hlinkClick r:id="rId3">
                  <a:extLst>
                    <a:ext uri="{A12FA001-AC4F-418D-AE19-62706E023703}">
                      <ahyp:hlinkClr val="tx"/>
                    </a:ext>
                  </a:extLst>
                </a:hlinkClick>
              </a:rPr>
              <a:t>https://babeljs.io/</a:t>
            </a:r>
            <a:endParaRPr sz="1600"/>
          </a:p>
          <a:p>
            <a:pPr indent="-330200" lvl="0" marL="457200" rtl="0" algn="l">
              <a:lnSpc>
                <a:spcPct val="115000"/>
              </a:lnSpc>
              <a:spcBef>
                <a:spcPts val="0"/>
              </a:spcBef>
              <a:spcAft>
                <a:spcPts val="0"/>
              </a:spcAft>
              <a:buSzPts val="1600"/>
              <a:buChar char="●"/>
            </a:pPr>
            <a:r>
              <a:rPr lang="en" sz="1600"/>
              <a:t>Webpack</a:t>
            </a:r>
            <a:endParaRPr sz="1600"/>
          </a:p>
          <a:p>
            <a:pPr indent="-330200" lvl="1" marL="914400" rtl="0" algn="l">
              <a:lnSpc>
                <a:spcPct val="115000"/>
              </a:lnSpc>
              <a:spcBef>
                <a:spcPts val="0"/>
              </a:spcBef>
              <a:spcAft>
                <a:spcPts val="0"/>
              </a:spcAft>
              <a:buSzPts val="1600"/>
              <a:buChar char="○"/>
            </a:pPr>
            <a:r>
              <a:rPr lang="en" sz="1600"/>
              <a:t>At its core, webpack is a static module bundler for modern JavaScript applications. When webpack processes your application, it internally builds a dependency graph which maps every module your project needs and generates one or more bundles.</a:t>
            </a:r>
            <a:endParaRPr sz="1600"/>
          </a:p>
          <a:p>
            <a:pPr indent="-330200" lvl="1" marL="914400" rtl="0" algn="l">
              <a:lnSpc>
                <a:spcPct val="115000"/>
              </a:lnSpc>
              <a:spcBef>
                <a:spcPts val="0"/>
              </a:spcBef>
              <a:spcAft>
                <a:spcPts val="0"/>
              </a:spcAft>
              <a:buClr>
                <a:srgbClr val="0052CC"/>
              </a:buClr>
              <a:buSzPts val="1600"/>
              <a:buChar char="○"/>
            </a:pPr>
            <a:r>
              <a:rPr lang="en" sz="1600"/>
              <a:t>Ref: </a:t>
            </a:r>
            <a:r>
              <a:rPr lang="en" sz="1600">
                <a:solidFill>
                  <a:srgbClr val="0052CC"/>
                </a:solidFill>
                <a:uFill>
                  <a:noFill/>
                </a:uFill>
                <a:hlinkClick r:id="rId4">
                  <a:extLst>
                    <a:ext uri="{A12FA001-AC4F-418D-AE19-62706E023703}">
                      <ahyp:hlinkClr val="tx"/>
                    </a:ext>
                  </a:extLst>
                </a:hlinkClick>
              </a:rPr>
              <a:t>https://webpack.js.org/</a:t>
            </a:r>
            <a:endParaRPr sz="1600">
              <a:solidFill>
                <a:srgbClr val="0052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Overview of Tools</a:t>
            </a:r>
            <a:endParaRPr/>
          </a:p>
        </p:txBody>
      </p:sp>
      <p:sp>
        <p:nvSpPr>
          <p:cNvPr id="238" name="Google Shape;238;p40"/>
          <p:cNvSpPr txBox="1"/>
          <p:nvPr>
            <p:ph idx="1" type="body"/>
          </p:nvPr>
        </p:nvSpPr>
        <p:spPr>
          <a:xfrm>
            <a:off x="457200" y="1028700"/>
            <a:ext cx="8229600" cy="3654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Npm &amp; Npx</a:t>
            </a:r>
            <a:endParaRPr sz="1600"/>
          </a:p>
          <a:p>
            <a:pPr indent="-330200" lvl="1" marL="914400" rtl="0" algn="l">
              <a:spcBef>
                <a:spcPts val="0"/>
              </a:spcBef>
              <a:spcAft>
                <a:spcPts val="0"/>
              </a:spcAft>
              <a:buSzPts val="1600"/>
              <a:buChar char="○"/>
            </a:pPr>
            <a:r>
              <a:rPr lang="en" sz="1600">
                <a:solidFill>
                  <a:srgbClr val="0052CC"/>
                </a:solidFill>
                <a:highlight>
                  <a:schemeClr val="lt1"/>
                </a:highlight>
                <a:uFill>
                  <a:noFill/>
                </a:uFill>
                <a:hlinkClick r:id="rId3">
                  <a:extLst>
                    <a:ext uri="{A12FA001-AC4F-418D-AE19-62706E023703}">
                      <ahyp:hlinkClr val="tx"/>
                    </a:ext>
                  </a:extLst>
                </a:hlinkClick>
              </a:rPr>
              <a:t>https://nodejs.org/en/download/</a:t>
            </a:r>
            <a:endParaRPr sz="1600"/>
          </a:p>
          <a:p>
            <a:pPr indent="-330200" lvl="1" marL="914400" rtl="0" algn="l">
              <a:lnSpc>
                <a:spcPct val="115000"/>
              </a:lnSpc>
              <a:spcBef>
                <a:spcPts val="0"/>
              </a:spcBef>
              <a:spcAft>
                <a:spcPts val="0"/>
              </a:spcAft>
              <a:buSzPts val="1600"/>
              <a:buFont typeface="Arial"/>
              <a:buChar char="○"/>
            </a:pPr>
            <a:r>
              <a:rPr lang="en" sz="1600">
                <a:solidFill>
                  <a:srgbClr val="0052CC"/>
                </a:solidFill>
                <a:highlight>
                  <a:schemeClr val="lt1"/>
                </a:highlight>
                <a:uFill>
                  <a:noFill/>
                </a:uFill>
                <a:hlinkClick r:id="rId4">
                  <a:extLst>
                    <a:ext uri="{A12FA001-AC4F-418D-AE19-62706E023703}">
                      <ahyp:hlinkClr val="tx"/>
                    </a:ext>
                  </a:extLst>
                </a:hlinkClick>
              </a:rPr>
              <a:t>https://www.geeksforgeeks.org/what-are-the-differences-between-npm-and-npx/</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Ref:</a:t>
            </a:r>
            <a:endParaRPr sz="1600"/>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52CC"/>
                </a:solidFill>
                <a:highlight>
                  <a:srgbClr val="FFFFFF"/>
                </a:highlight>
                <a:uFill>
                  <a:noFill/>
                </a:uFill>
                <a:hlinkClick r:id="rId5">
                  <a:extLst>
                    <a:ext uri="{A12FA001-AC4F-418D-AE19-62706E023703}">
                      <ahyp:hlinkClr val="tx"/>
                    </a:ext>
                  </a:extLst>
                </a:hlinkClick>
              </a:rPr>
              <a:t>https://reactjs.org/tutorial/tutorial.html#what-is-react</a:t>
            </a:r>
            <a:endParaRPr sz="1600">
              <a:solidFill>
                <a:srgbClr val="0052CC"/>
              </a:solidFill>
              <a:highlight>
                <a:srgbClr val="FFFFFF"/>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52CC"/>
                </a:solidFill>
                <a:highlight>
                  <a:srgbClr val="FFFFFF"/>
                </a:highlight>
                <a:uFill>
                  <a:noFill/>
                </a:uFill>
                <a:hlinkClick r:id="rId6">
                  <a:extLst>
                    <a:ext uri="{A12FA001-AC4F-418D-AE19-62706E023703}">
                      <ahyp:hlinkClr val="tx"/>
                    </a:ext>
                  </a:extLst>
                </a:hlinkClick>
              </a:rPr>
              <a:t>https://reactjs.org/docs/getting-started.html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React App Setup</a:t>
            </a:r>
            <a:endParaRPr/>
          </a:p>
        </p:txBody>
      </p:sp>
      <p:sp>
        <p:nvSpPr>
          <p:cNvPr id="244" name="Google Shape;244;p41"/>
          <p:cNvSpPr txBox="1"/>
          <p:nvPr>
            <p:ph idx="1" type="body"/>
          </p:nvPr>
        </p:nvSpPr>
        <p:spPr>
          <a:xfrm>
            <a:off x="457200" y="1028700"/>
            <a:ext cx="8229600" cy="37893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0052CC"/>
              </a:solidFill>
              <a:highlight>
                <a:srgbClr val="FFFFFF"/>
              </a:highlight>
            </a:endParaRPr>
          </a:p>
          <a:p>
            <a:pPr indent="-330200" lvl="0" marL="457200" rtl="0" algn="l">
              <a:lnSpc>
                <a:spcPct val="115000"/>
              </a:lnSpc>
              <a:spcBef>
                <a:spcPts val="0"/>
              </a:spcBef>
              <a:spcAft>
                <a:spcPts val="0"/>
              </a:spcAft>
              <a:buClr>
                <a:srgbClr val="172B4D"/>
              </a:buClr>
              <a:buSzPts val="1600"/>
              <a:buFont typeface="Roboto"/>
              <a:buChar char="●"/>
            </a:pPr>
            <a:r>
              <a:rPr lang="en" sz="1600">
                <a:highlight>
                  <a:schemeClr val="lt1"/>
                </a:highlight>
              </a:rPr>
              <a:t>Using create-react-app (CLI) -</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https://reactjs.org/docs/create-a-new-react-app.html</a:t>
            </a:r>
            <a:r>
              <a:rPr lang="en" sz="1600">
                <a:solidFill>
                  <a:srgbClr val="172B4D"/>
                </a:solidFill>
                <a:highlight>
                  <a:schemeClr val="lt1"/>
                </a:highlight>
              </a:rPr>
              <a:t>.</a:t>
            </a:r>
            <a:endParaRPr sz="1600">
              <a:solidFill>
                <a:srgbClr val="172B4D"/>
              </a:solidFill>
              <a:highlight>
                <a:srgbClr val="FFFFFF"/>
              </a:highlight>
            </a:endParaRPr>
          </a:p>
          <a:p>
            <a:pPr indent="-330200" lvl="0" marL="457200" rtl="0" algn="l">
              <a:lnSpc>
                <a:spcPct val="115000"/>
              </a:lnSpc>
              <a:spcBef>
                <a:spcPts val="0"/>
              </a:spcBef>
              <a:spcAft>
                <a:spcPts val="0"/>
              </a:spcAft>
              <a:buClr>
                <a:srgbClr val="172B4D"/>
              </a:buClr>
              <a:buSzPts val="1600"/>
              <a:buFont typeface="Roboto"/>
              <a:buChar char="●"/>
            </a:pPr>
            <a:r>
              <a:rPr lang="en" sz="1600">
                <a:solidFill>
                  <a:srgbClr val="172B4D"/>
                </a:solidFill>
                <a:highlight>
                  <a:srgbClr val="FFFFFF"/>
                </a:highlight>
              </a:rPr>
              <a:t>From Scratch - </a:t>
            </a:r>
            <a:r>
              <a:rPr lang="en" sz="1600">
                <a:solidFill>
                  <a:srgbClr val="0052CC"/>
                </a:solidFill>
                <a:highlight>
                  <a:srgbClr val="FFFFFF"/>
                </a:highlight>
                <a:uFill>
                  <a:noFill/>
                </a:uFill>
                <a:hlinkClick r:id="rId4">
                  <a:extLst>
                    <a:ext uri="{A12FA001-AC4F-418D-AE19-62706E023703}">
                      <ahyp:hlinkClr val="tx"/>
                    </a:ext>
                  </a:extLst>
                </a:hlinkClick>
              </a:rPr>
              <a:t>https://www.codementor.io/@rajjeet/step-by-step-create-a-react-project-from-scratch-11s9skvnxv</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- 1</a:t>
            </a:r>
            <a:endParaRPr sz="1800">
              <a:solidFill>
                <a:srgbClr val="9BE9FF"/>
              </a:solidFill>
            </a:endParaRPr>
          </a:p>
        </p:txBody>
      </p:sp>
      <p:sp>
        <p:nvSpPr>
          <p:cNvPr id="250" name="Google Shape;250;p42"/>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None/>
            </a:pPr>
            <a:r>
              <a:t/>
            </a:r>
            <a:endParaRPr sz="2000">
              <a:solidFill>
                <a:srgbClr val="9BE9FF"/>
              </a:solidFill>
            </a:endParaRPr>
          </a:p>
          <a:p>
            <a:pPr indent="-330200" lvl="0" marL="457200" rtl="0" algn="l">
              <a:spcBef>
                <a:spcPts val="300"/>
              </a:spcBef>
              <a:spcAft>
                <a:spcPts val="0"/>
              </a:spcAft>
              <a:buClr>
                <a:srgbClr val="9BE9FF"/>
              </a:buClr>
              <a:buSzPts val="1600"/>
              <a:buChar char="●"/>
            </a:pPr>
            <a:r>
              <a:rPr lang="en" sz="1600">
                <a:solidFill>
                  <a:srgbClr val="9BE9FF"/>
                </a:solidFill>
              </a:rPr>
              <a:t>Environment setup for React application.</a:t>
            </a:r>
            <a:endParaRPr sz="2000">
              <a:solidFill>
                <a:srgbClr val="9BE9FF"/>
              </a:solidFill>
            </a:endParaRPr>
          </a:p>
          <a:p>
            <a:pPr indent="-330200" lvl="0" marL="457200" rtl="0" algn="l">
              <a:spcBef>
                <a:spcPts val="0"/>
              </a:spcBef>
              <a:spcAft>
                <a:spcPts val="0"/>
              </a:spcAft>
              <a:buClr>
                <a:srgbClr val="9BE9FF"/>
              </a:buClr>
              <a:buSzPts val="1600"/>
              <a:buChar char="●"/>
            </a:pPr>
            <a:r>
              <a:rPr lang="en" sz="1600">
                <a:solidFill>
                  <a:srgbClr val="9BE9FF"/>
                </a:solidFill>
              </a:rPr>
              <a:t>Create a React application using npx and create-react-app from scratch.</a:t>
            </a:r>
            <a:endParaRPr sz="1600">
              <a:solidFill>
                <a:srgbClr val="9BE9FF"/>
              </a:solidFill>
            </a:endParaRPr>
          </a:p>
          <a:p>
            <a:pPr indent="-330200" lvl="0" marL="457200" rtl="0" algn="l">
              <a:spcBef>
                <a:spcPts val="0"/>
              </a:spcBef>
              <a:spcAft>
                <a:spcPts val="0"/>
              </a:spcAft>
              <a:buClr>
                <a:srgbClr val="9BE9FF"/>
              </a:buClr>
              <a:buSzPts val="1600"/>
              <a:buChar char="●"/>
            </a:pPr>
            <a:r>
              <a:rPr lang="en" sz="1600">
                <a:solidFill>
                  <a:srgbClr val="9BE9FF"/>
                </a:solidFill>
              </a:rPr>
              <a:t>Run in dev mode and create builds with different webpack and configurations.</a:t>
            </a:r>
            <a:endParaRPr sz="1600">
              <a:solidFill>
                <a:srgbClr val="9BE9FF"/>
              </a:solidFill>
            </a:endParaRPr>
          </a:p>
          <a:p>
            <a:pPr indent="-330200" lvl="0" marL="457200" rtl="0" algn="l">
              <a:spcBef>
                <a:spcPts val="0"/>
              </a:spcBef>
              <a:spcAft>
                <a:spcPts val="0"/>
              </a:spcAft>
              <a:buClr>
                <a:srgbClr val="9BE9FF"/>
              </a:buClr>
              <a:buSzPts val="1600"/>
              <a:buChar char="●"/>
            </a:pPr>
            <a:r>
              <a:rPr lang="en" sz="1600">
                <a:solidFill>
                  <a:srgbClr val="9BE9FF"/>
                </a:solidFill>
              </a:rPr>
              <a:t>Run in production mode and test builds with different webpack and configurations.</a:t>
            </a:r>
            <a:endParaRPr sz="1600">
              <a:solidFill>
                <a:srgbClr val="9BE9FF"/>
              </a:solidFill>
            </a:endParaRPr>
          </a:p>
          <a:p>
            <a:pPr indent="0" lvl="0" marL="0" rtl="0" algn="l">
              <a:spcBef>
                <a:spcPts val="0"/>
              </a:spcBef>
              <a:spcAft>
                <a:spcPts val="0"/>
              </a:spcAft>
              <a:buClr>
                <a:schemeClr val="lt1"/>
              </a:buClr>
              <a:buSzPts val="2400"/>
              <a:buNone/>
            </a:pPr>
            <a:r>
              <a:t/>
            </a:r>
            <a:endParaRPr sz="1500">
              <a:solidFill>
                <a:srgbClr val="9BE9FF"/>
              </a:solidFill>
            </a:endParaRPr>
          </a:p>
        </p:txBody>
      </p:sp>
      <p:cxnSp>
        <p:nvCxnSpPr>
          <p:cNvPr id="251" name="Google Shape;251;p42"/>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2</a:t>
            </a:r>
            <a:endParaRPr sz="1800">
              <a:solidFill>
                <a:srgbClr val="9BE9FF"/>
              </a:solidFill>
            </a:endParaRPr>
          </a:p>
        </p:txBody>
      </p:sp>
      <p:cxnSp>
        <p:nvCxnSpPr>
          <p:cNvPr id="257" name="Google Shape;257;p43"/>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- 2</a:t>
            </a:r>
            <a:endParaRPr sz="1800">
              <a:solidFill>
                <a:srgbClr val="9BE9FF"/>
              </a:solidFill>
            </a:endParaRPr>
          </a:p>
        </p:txBody>
      </p:sp>
      <p:sp>
        <p:nvSpPr>
          <p:cNvPr id="263" name="Google Shape;263;p44"/>
          <p:cNvSpPr txBox="1"/>
          <p:nvPr>
            <p:ph idx="1" type="subTitle"/>
          </p:nvPr>
        </p:nvSpPr>
        <p:spPr>
          <a:xfrm>
            <a:off x="632800" y="2237617"/>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Hello World program</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Introducing JSX</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Rendering Elements</a:t>
            </a:r>
            <a:endParaRPr sz="2000">
              <a:solidFill>
                <a:srgbClr val="9BE9FF"/>
              </a:solidFill>
            </a:endParaRPr>
          </a:p>
          <a:p>
            <a:pPr indent="0" lvl="0" marL="0" rtl="0" algn="l">
              <a:spcBef>
                <a:spcPts val="0"/>
              </a:spcBef>
              <a:spcAft>
                <a:spcPts val="0"/>
              </a:spcAft>
              <a:buClr>
                <a:schemeClr val="lt1"/>
              </a:buClr>
              <a:buSzPts val="2400"/>
              <a:buNone/>
            </a:pPr>
            <a:r>
              <a:t/>
            </a:r>
            <a:endParaRPr sz="2000">
              <a:solidFill>
                <a:srgbClr val="9BE9FF"/>
              </a:solidFill>
            </a:endParaRPr>
          </a:p>
        </p:txBody>
      </p:sp>
      <p:cxnSp>
        <p:nvCxnSpPr>
          <p:cNvPr id="264" name="Google Shape;264;p44"/>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idx="1" type="body"/>
          </p:nvPr>
        </p:nvSpPr>
        <p:spPr>
          <a:xfrm>
            <a:off x="457200" y="283000"/>
            <a:ext cx="8229600" cy="42891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800">
              <a:solidFill>
                <a:srgbClr val="0052CC"/>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highlight>
                  <a:srgbClr val="FFFFFF"/>
                </a:highlight>
              </a:rPr>
              <a:t>Hello World program</a:t>
            </a:r>
            <a:endParaRPr sz="1600">
              <a:highlight>
                <a:srgbClr val="FFFFFF"/>
              </a:highlight>
            </a:endParaRPr>
          </a:p>
          <a:p>
            <a:pPr indent="-330200" lvl="1" marL="914400" rtl="0" algn="l">
              <a:lnSpc>
                <a:spcPct val="115000"/>
              </a:lnSpc>
              <a:spcBef>
                <a:spcPts val="0"/>
              </a:spcBef>
              <a:spcAft>
                <a:spcPts val="0"/>
              </a:spcAft>
              <a:buSzPts val="1600"/>
              <a:buFont typeface="Calibri"/>
              <a:buChar char="○"/>
            </a:pPr>
            <a:r>
              <a:rPr lang="en" sz="1600">
                <a:solidFill>
                  <a:srgbClr val="0052CC"/>
                </a:solidFill>
                <a:highlight>
                  <a:srgbClr val="FFFFFF"/>
                </a:highlight>
                <a:uFill>
                  <a:noFill/>
                </a:uFill>
                <a:hlinkClick r:id="rId3">
                  <a:extLst>
                    <a:ext uri="{A12FA001-AC4F-418D-AE19-62706E023703}">
                      <ahyp:hlinkClr val="tx"/>
                    </a:ext>
                  </a:extLst>
                </a:hlinkClick>
              </a:rPr>
              <a:t>https://reactjs.org/docs/hello-world.html</a:t>
            </a:r>
            <a:endParaRPr sz="1600">
              <a:solidFill>
                <a:srgbClr val="0052CC"/>
              </a:solidFill>
              <a:highlight>
                <a:srgbClr val="FFFFFF"/>
              </a:highlight>
            </a:endParaRPr>
          </a:p>
          <a:p>
            <a:pPr indent="0" lvl="0" marL="914400" rtl="0" algn="l">
              <a:lnSpc>
                <a:spcPct val="115000"/>
              </a:lnSpc>
              <a:spcBef>
                <a:spcPts val="0"/>
              </a:spcBef>
              <a:spcAft>
                <a:spcPts val="0"/>
              </a:spcAft>
              <a:buNone/>
            </a:pPr>
            <a:r>
              <a:t/>
            </a:r>
            <a:endParaRPr sz="1600">
              <a:solidFill>
                <a:srgbClr val="0052CC"/>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Introducing JSX</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JSX stands for JavaScript XML.</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JSX allows us to write HTML elements in JavaScript and place them in the DOM without any createElement()  and/or appendChild() methods.</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After compilation, JSX expressions become regular JavaScript function calls and evaluate to JavaScript objects.</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This means that you can use JSX inside of if statements and for loops, assign it to variables, accept it as arguments, and return it from functions:</a:t>
            </a:r>
            <a:endParaRPr sz="1600">
              <a:solidFill>
                <a:srgbClr val="000000"/>
              </a:solidFill>
              <a:highlight>
                <a:srgbClr val="FFFFFF"/>
              </a:highlight>
            </a:endParaRPr>
          </a:p>
          <a:p>
            <a:pPr indent="-330200" lvl="1" marL="914400" rtl="0" algn="l">
              <a:lnSpc>
                <a:spcPct val="115000"/>
              </a:lnSpc>
              <a:spcBef>
                <a:spcPts val="0"/>
              </a:spcBef>
              <a:spcAft>
                <a:spcPts val="0"/>
              </a:spcAft>
              <a:buSzPts val="1600"/>
              <a:buFont typeface="Calibri"/>
              <a:buChar char="○"/>
            </a:pPr>
            <a:r>
              <a:rPr lang="en" sz="1600">
                <a:solidFill>
                  <a:srgbClr val="000000"/>
                </a:solidFill>
                <a:highlight>
                  <a:srgbClr val="FFFFFF"/>
                </a:highlight>
              </a:rPr>
              <a:t>Ref: </a:t>
            </a:r>
            <a:r>
              <a:rPr lang="en" sz="1600">
                <a:solidFill>
                  <a:srgbClr val="0052CC"/>
                </a:solidFill>
                <a:highlight>
                  <a:srgbClr val="FFFFFF"/>
                </a:highlight>
                <a:uFill>
                  <a:noFill/>
                </a:uFill>
                <a:hlinkClick r:id="rId4">
                  <a:extLst>
                    <a:ext uri="{A12FA001-AC4F-418D-AE19-62706E023703}">
                      <ahyp:hlinkClr val="tx"/>
                    </a:ext>
                  </a:extLst>
                </a:hlinkClick>
              </a:rPr>
              <a:t>https://reactjs.org/docs/introducing-jsx.html</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idx="1" type="body"/>
          </p:nvPr>
        </p:nvSpPr>
        <p:spPr>
          <a:xfrm>
            <a:off x="457200" y="283000"/>
            <a:ext cx="3150900" cy="42891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0052CC"/>
              </a:solidFill>
              <a:highlight>
                <a:srgbClr val="FFFFFF"/>
              </a:highlight>
            </a:endParaRPr>
          </a:p>
          <a:p>
            <a:pPr indent="-330200" lvl="0" marL="457200" rtl="0" algn="l">
              <a:lnSpc>
                <a:spcPct val="115000"/>
              </a:lnSpc>
              <a:spcBef>
                <a:spcPts val="0"/>
              </a:spcBef>
              <a:spcAft>
                <a:spcPts val="0"/>
              </a:spcAft>
              <a:buClr>
                <a:schemeClr val="dk1"/>
              </a:buClr>
              <a:buSzPts val="1600"/>
              <a:buFont typeface="Calibri"/>
              <a:buChar char="●"/>
            </a:pPr>
            <a:r>
              <a:rPr lang="en" sz="1600">
                <a:highlight>
                  <a:schemeClr val="lt1"/>
                </a:highlight>
              </a:rPr>
              <a:t>Rendering Elements </a:t>
            </a:r>
            <a:endParaRPr sz="1600">
              <a:highlight>
                <a:schemeClr val="lt1"/>
              </a:highlight>
            </a:endParaRPr>
          </a:p>
          <a:p>
            <a:pPr indent="-330200" lvl="1" marL="914400" rtl="0" algn="l">
              <a:lnSpc>
                <a:spcPct val="115000"/>
              </a:lnSpc>
              <a:spcBef>
                <a:spcPts val="0"/>
              </a:spcBef>
              <a:spcAft>
                <a:spcPts val="0"/>
              </a:spcAft>
              <a:buSzPts val="1600"/>
              <a:buFont typeface="Calibri"/>
              <a:buChar char="○"/>
            </a:pPr>
            <a:r>
              <a:rPr lang="en" sz="1600">
                <a:solidFill>
                  <a:srgbClr val="0052CC"/>
                </a:solidFill>
                <a:highlight>
                  <a:schemeClr val="lt1"/>
                </a:highlight>
                <a:uFill>
                  <a:noFill/>
                </a:uFill>
                <a:hlinkClick r:id="rId3">
                  <a:extLst>
                    <a:ext uri="{A12FA001-AC4F-418D-AE19-62706E023703}">
                      <ahyp:hlinkClr val="tx"/>
                    </a:ext>
                  </a:extLst>
                </a:hlinkClick>
              </a:rPr>
              <a:t>https://reactjs.org/docs/rendering-elements.html</a:t>
            </a:r>
            <a:endParaRPr sz="1600">
              <a:highlight>
                <a:schemeClr val="lt1"/>
              </a:highlight>
            </a:endParaRPr>
          </a:p>
          <a:p>
            <a:pPr indent="-304800" lvl="0" marL="457200" rtl="0" algn="l">
              <a:lnSpc>
                <a:spcPct val="115000"/>
              </a:lnSpc>
              <a:spcBef>
                <a:spcPts val="0"/>
              </a:spcBef>
              <a:spcAft>
                <a:spcPts val="0"/>
              </a:spcAft>
              <a:buClr>
                <a:schemeClr val="dk1"/>
              </a:buClr>
              <a:buSzPts val="1200"/>
              <a:buFont typeface="Calibri"/>
              <a:buChar char="●"/>
            </a:pPr>
            <a:r>
              <a:rPr lang="en" sz="1200">
                <a:latin typeface="Roboto"/>
                <a:ea typeface="Roboto"/>
                <a:cs typeface="Roboto"/>
                <a:sym typeface="Roboto"/>
              </a:rPr>
              <a:t>Elements are the smallest building blocks of React apps.</a:t>
            </a:r>
            <a:endParaRPr sz="1200">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Here in the example `</a:t>
            </a:r>
            <a:r>
              <a:rPr i="1" lang="en" sz="1200">
                <a:latin typeface="Roboto"/>
                <a:ea typeface="Roboto"/>
                <a:cs typeface="Roboto"/>
                <a:sym typeface="Roboto"/>
              </a:rPr>
              <a:t>element</a:t>
            </a:r>
            <a:r>
              <a:rPr lang="en" sz="1200">
                <a:latin typeface="Roboto"/>
                <a:ea typeface="Roboto"/>
                <a:cs typeface="Roboto"/>
                <a:sym typeface="Roboto"/>
              </a:rPr>
              <a:t>` will be the render by `</a:t>
            </a:r>
            <a:r>
              <a:rPr i="1" lang="en" sz="1200">
                <a:latin typeface="Roboto"/>
                <a:ea typeface="Roboto"/>
                <a:cs typeface="Roboto"/>
                <a:sym typeface="Roboto"/>
              </a:rPr>
              <a:t>ReactDOM.render()</a:t>
            </a:r>
            <a:r>
              <a:rPr lang="en" sz="1200">
                <a:latin typeface="Roboto"/>
                <a:ea typeface="Roboto"/>
                <a:cs typeface="Roboto"/>
                <a:sym typeface="Roboto"/>
              </a:rPr>
              <a:t>` method.</a:t>
            </a:r>
            <a:endParaRPr sz="1200">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We call this HTML, a “root” DOM node because everything inside it will be managed by React DOM.</a:t>
            </a:r>
            <a:endParaRPr sz="1200">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React DOM compares the element and its children to the previous one, and only applies the DOM updates necessary to bring the DOM to the desired state.</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0052CC"/>
              </a:solidFill>
            </a:endParaRPr>
          </a:p>
        </p:txBody>
      </p:sp>
      <p:pic>
        <p:nvPicPr>
          <p:cNvPr id="275" name="Google Shape;275;p46"/>
          <p:cNvPicPr preferRelativeResize="0"/>
          <p:nvPr/>
        </p:nvPicPr>
        <p:blipFill rotWithShape="1">
          <a:blip r:embed="rId4">
            <a:alphaModFix/>
          </a:blip>
          <a:srcRect b="12876" l="0" r="0" t="0"/>
          <a:stretch/>
        </p:blipFill>
        <p:spPr>
          <a:xfrm>
            <a:off x="3847675" y="283000"/>
            <a:ext cx="5231100" cy="2972599"/>
          </a:xfrm>
          <a:prstGeom prst="rect">
            <a:avLst/>
          </a:prstGeom>
          <a:noFill/>
          <a:ln>
            <a:noFill/>
          </a:ln>
        </p:spPr>
      </p:pic>
      <p:pic>
        <p:nvPicPr>
          <p:cNvPr id="276" name="Google Shape;276;p46"/>
          <p:cNvPicPr preferRelativeResize="0"/>
          <p:nvPr/>
        </p:nvPicPr>
        <p:blipFill>
          <a:blip r:embed="rId5">
            <a:alphaModFix/>
          </a:blip>
          <a:stretch>
            <a:fillRect/>
          </a:stretch>
        </p:blipFill>
        <p:spPr>
          <a:xfrm>
            <a:off x="3847675" y="3384500"/>
            <a:ext cx="4059875" cy="50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en"/>
              <a:t>Prerequisite</a:t>
            </a:r>
            <a:endParaRPr/>
          </a:p>
        </p:txBody>
      </p:sp>
      <p:sp>
        <p:nvSpPr>
          <p:cNvPr id="156" name="Google Shape;156;p29"/>
          <p:cNvSpPr txBox="1"/>
          <p:nvPr>
            <p:ph idx="1" type="body"/>
          </p:nvPr>
        </p:nvSpPr>
        <p:spPr>
          <a:xfrm>
            <a:off x="457200" y="1028701"/>
            <a:ext cx="8229600" cy="35433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SzPts val="1800"/>
              <a:buChar char="●"/>
            </a:pPr>
            <a:r>
              <a:rPr lang="en" sz="1800"/>
              <a:t>HTML5</a:t>
            </a:r>
            <a:endParaRPr sz="1800"/>
          </a:p>
          <a:p>
            <a:pPr indent="-342900" lvl="0" marL="457200" rtl="0" algn="l">
              <a:lnSpc>
                <a:spcPct val="115000"/>
              </a:lnSpc>
              <a:spcBef>
                <a:spcPts val="0"/>
              </a:spcBef>
              <a:spcAft>
                <a:spcPts val="0"/>
              </a:spcAft>
              <a:buSzPts val="1800"/>
              <a:buChar char="●"/>
            </a:pPr>
            <a:r>
              <a:rPr lang="en" sz="1800"/>
              <a:t>CSS</a:t>
            </a:r>
            <a:endParaRPr sz="1800"/>
          </a:p>
          <a:p>
            <a:pPr indent="-342900" lvl="0" marL="457200" rtl="0" algn="l">
              <a:lnSpc>
                <a:spcPct val="115000"/>
              </a:lnSpc>
              <a:spcBef>
                <a:spcPts val="0"/>
              </a:spcBef>
              <a:spcAft>
                <a:spcPts val="0"/>
              </a:spcAft>
              <a:buSzPts val="1800"/>
              <a:buChar char="●"/>
            </a:pPr>
            <a:r>
              <a:rPr lang="en" sz="1800"/>
              <a:t>Basic Javascript -ECMAScript 6</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Ref:</a:t>
            </a:r>
            <a:endParaRPr sz="1800"/>
          </a:p>
          <a:p>
            <a:pPr indent="-342900" lvl="0" marL="457200" rtl="0" algn="l">
              <a:lnSpc>
                <a:spcPct val="115000"/>
              </a:lnSpc>
              <a:spcBef>
                <a:spcPts val="0"/>
              </a:spcBef>
              <a:spcAft>
                <a:spcPts val="0"/>
              </a:spcAft>
              <a:buClr>
                <a:srgbClr val="000000"/>
              </a:buClr>
              <a:buSzPts val="1800"/>
              <a:buFont typeface="Calibri"/>
              <a:buChar char="●"/>
            </a:pPr>
            <a:r>
              <a:rPr lang="en" sz="1800" u="sng">
                <a:solidFill>
                  <a:srgbClr val="0052CC"/>
                </a:solidFill>
                <a:hlinkClick r:id="rId3">
                  <a:extLst>
                    <a:ext uri="{A12FA001-AC4F-418D-AE19-62706E023703}">
                      <ahyp:hlinkClr val="tx"/>
                    </a:ext>
                  </a:extLst>
                </a:hlinkClick>
              </a:rPr>
              <a:t>https://www.w3schools.com/html/default.asp</a:t>
            </a:r>
            <a:endParaRPr sz="1800">
              <a:solidFill>
                <a:srgbClr val="0052CC"/>
              </a:solidFill>
            </a:endParaRPr>
          </a:p>
          <a:p>
            <a:pPr indent="-342900" lvl="0" marL="457200" rtl="0" algn="l">
              <a:spcBef>
                <a:spcPts val="300"/>
              </a:spcBef>
              <a:spcAft>
                <a:spcPts val="0"/>
              </a:spcAft>
              <a:buClr>
                <a:srgbClr val="000000"/>
              </a:buClr>
              <a:buSzPts val="1800"/>
              <a:buFont typeface="Calibri"/>
              <a:buChar char="●"/>
            </a:pPr>
            <a:r>
              <a:rPr lang="en" sz="1800" u="sng">
                <a:solidFill>
                  <a:srgbClr val="0052CC"/>
                </a:solidFill>
                <a:hlinkClick r:id="rId4">
                  <a:extLst>
                    <a:ext uri="{A12FA001-AC4F-418D-AE19-62706E023703}">
                      <ahyp:hlinkClr val="tx"/>
                    </a:ext>
                  </a:extLst>
                </a:hlinkClick>
              </a:rPr>
              <a:t>https://www.w3schools.com/css/default.asp</a:t>
            </a:r>
            <a:endParaRPr sz="1800">
              <a:solidFill>
                <a:srgbClr val="0052CC"/>
              </a:solidFill>
            </a:endParaRPr>
          </a:p>
          <a:p>
            <a:pPr indent="-342900" lvl="0" marL="457200" rtl="0" algn="l">
              <a:spcBef>
                <a:spcPts val="300"/>
              </a:spcBef>
              <a:spcAft>
                <a:spcPts val="0"/>
              </a:spcAft>
              <a:buClr>
                <a:srgbClr val="000000"/>
              </a:buClr>
              <a:buSzPts val="1800"/>
              <a:buFont typeface="Calibri"/>
              <a:buChar char="●"/>
            </a:pPr>
            <a:r>
              <a:rPr lang="en" sz="1800" u="sng">
                <a:solidFill>
                  <a:srgbClr val="0052CC"/>
                </a:solidFill>
                <a:hlinkClick r:id="rId5">
                  <a:extLst>
                    <a:ext uri="{A12FA001-AC4F-418D-AE19-62706E023703}">
                      <ahyp:hlinkClr val="tx"/>
                    </a:ext>
                  </a:extLst>
                </a:hlinkClick>
              </a:rPr>
              <a:t>https://www.w3schools.com/js/default.asp</a:t>
            </a:r>
            <a:endParaRPr sz="1800">
              <a:solidFill>
                <a:srgbClr val="0052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- 2</a:t>
            </a:r>
            <a:endParaRPr sz="1800">
              <a:solidFill>
                <a:srgbClr val="9BE9FF"/>
              </a:solidFill>
            </a:endParaRPr>
          </a:p>
        </p:txBody>
      </p:sp>
      <p:sp>
        <p:nvSpPr>
          <p:cNvPr id="282" name="Google Shape;282;p47"/>
          <p:cNvSpPr txBox="1"/>
          <p:nvPr>
            <p:ph idx="1" type="subTitle"/>
          </p:nvPr>
        </p:nvSpPr>
        <p:spPr>
          <a:xfrm>
            <a:off x="632800" y="1714550"/>
            <a:ext cx="6378000" cy="29985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None/>
            </a:pPr>
            <a:r>
              <a:t/>
            </a:r>
            <a:endParaRPr sz="1600">
              <a:solidFill>
                <a:srgbClr val="9BE9FF"/>
              </a:solidFill>
            </a:endParaRPr>
          </a:p>
          <a:p>
            <a:pPr indent="-330200" lvl="0" marL="457200" rtl="0" algn="l">
              <a:spcBef>
                <a:spcPts val="300"/>
              </a:spcBef>
              <a:spcAft>
                <a:spcPts val="0"/>
              </a:spcAft>
              <a:buClr>
                <a:srgbClr val="9BE9FF"/>
              </a:buClr>
              <a:buSzPts val="1600"/>
              <a:buChar char="●"/>
            </a:pPr>
            <a:r>
              <a:rPr lang="en" sz="1600">
                <a:solidFill>
                  <a:srgbClr val="9BE9FF"/>
                </a:solidFill>
              </a:rPr>
              <a:t>Build a login form in App.js using React elements and JSX.</a:t>
            </a:r>
            <a:endParaRPr sz="1600">
              <a:solidFill>
                <a:srgbClr val="9BE9FF"/>
              </a:solidFill>
            </a:endParaRPr>
          </a:p>
          <a:p>
            <a:pPr indent="0" lvl="0" marL="0" rtl="0" algn="l">
              <a:spcBef>
                <a:spcPts val="0"/>
              </a:spcBef>
              <a:spcAft>
                <a:spcPts val="0"/>
              </a:spcAft>
              <a:buClr>
                <a:schemeClr val="lt1"/>
              </a:buClr>
              <a:buSzPts val="2400"/>
              <a:buNone/>
            </a:pPr>
            <a:r>
              <a:t/>
            </a:r>
            <a:endParaRPr sz="1600">
              <a:solidFill>
                <a:srgbClr val="9BE9FF"/>
              </a:solidFill>
            </a:endParaRPr>
          </a:p>
        </p:txBody>
      </p:sp>
      <p:cxnSp>
        <p:nvCxnSpPr>
          <p:cNvPr id="283" name="Google Shape;283;p47"/>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3</a:t>
            </a:r>
            <a:endParaRPr sz="1800">
              <a:solidFill>
                <a:srgbClr val="9BE9FF"/>
              </a:solidFill>
            </a:endParaRPr>
          </a:p>
        </p:txBody>
      </p:sp>
      <p:cxnSp>
        <p:nvCxnSpPr>
          <p:cNvPr id="289" name="Google Shape;289;p48"/>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- 3</a:t>
            </a:r>
            <a:endParaRPr sz="1800">
              <a:solidFill>
                <a:srgbClr val="9BE9FF"/>
              </a:solidFill>
            </a:endParaRPr>
          </a:p>
        </p:txBody>
      </p:sp>
      <p:sp>
        <p:nvSpPr>
          <p:cNvPr id="295" name="Google Shape;295;p49"/>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States’ Life cycle</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Components and Props</a:t>
            </a:r>
            <a:endParaRPr sz="2000">
              <a:solidFill>
                <a:srgbClr val="9BE9FF"/>
              </a:solidFill>
            </a:endParaRPr>
          </a:p>
          <a:p>
            <a:pPr indent="0" lvl="0" marL="457200" rtl="0" algn="l">
              <a:spcBef>
                <a:spcPts val="0"/>
              </a:spcBef>
              <a:spcAft>
                <a:spcPts val="0"/>
              </a:spcAft>
              <a:buNone/>
            </a:pPr>
            <a:r>
              <a:t/>
            </a:r>
            <a:endParaRPr sz="2000">
              <a:solidFill>
                <a:srgbClr val="9BE9FF"/>
              </a:solidFill>
            </a:endParaRPr>
          </a:p>
          <a:p>
            <a:pPr indent="0" lvl="0" marL="0" rtl="0" algn="l">
              <a:spcBef>
                <a:spcPts val="0"/>
              </a:spcBef>
              <a:spcAft>
                <a:spcPts val="0"/>
              </a:spcAft>
              <a:buClr>
                <a:schemeClr val="lt1"/>
              </a:buClr>
              <a:buSzPts val="2400"/>
              <a:buNone/>
            </a:pPr>
            <a:r>
              <a:t/>
            </a:r>
            <a:endParaRPr sz="2000">
              <a:solidFill>
                <a:srgbClr val="9BE9FF"/>
              </a:solidFill>
            </a:endParaRPr>
          </a:p>
        </p:txBody>
      </p:sp>
      <p:cxnSp>
        <p:nvCxnSpPr>
          <p:cNvPr id="296" name="Google Shape;296;p49"/>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idx="1" type="body"/>
          </p:nvPr>
        </p:nvSpPr>
        <p:spPr>
          <a:xfrm>
            <a:off x="457200" y="576900"/>
            <a:ext cx="8229600" cy="4147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States’ Life cycle methods</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Mounting</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These methods are called in the following order when an instance of a component is being created and inserted into the DOM:</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constructor()</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static getDerivedStateFromProps()</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render()</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componentDidMount()</a:t>
            </a:r>
            <a:endParaRPr sz="1600">
              <a:solidFill>
                <a:srgbClr val="000000"/>
              </a:solidFill>
              <a:highlight>
                <a:srgbClr val="FFFFFF"/>
              </a:highlight>
            </a:endParaRPr>
          </a:p>
          <a:p>
            <a:pPr indent="0" lvl="0" marL="1371600" rtl="0" algn="l">
              <a:lnSpc>
                <a:spcPct val="115000"/>
              </a:lnSpc>
              <a:spcBef>
                <a:spcPts val="0"/>
              </a:spcBef>
              <a:spcAft>
                <a:spcPts val="0"/>
              </a:spcAft>
              <a:buNone/>
            </a:pPr>
            <a:r>
              <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52CC"/>
              </a:buClr>
              <a:buSzPts val="1600"/>
              <a:buChar char="○"/>
            </a:pPr>
            <a:r>
              <a:rPr lang="en" sz="1600">
                <a:solidFill>
                  <a:srgbClr val="000000"/>
                </a:solidFill>
                <a:highlight>
                  <a:srgbClr val="FFFFFF"/>
                </a:highlight>
              </a:rPr>
              <a:t>Ref: </a:t>
            </a:r>
            <a:r>
              <a:rPr lang="en" sz="1600">
                <a:solidFill>
                  <a:srgbClr val="0052CC"/>
                </a:solidFill>
                <a:highlight>
                  <a:srgbClr val="FFFFFF"/>
                </a:highlight>
                <a:uFill>
                  <a:noFill/>
                </a:uFill>
                <a:hlinkClick r:id="rId3">
                  <a:extLst>
                    <a:ext uri="{A12FA001-AC4F-418D-AE19-62706E023703}">
                      <ahyp:hlinkClr val="tx"/>
                    </a:ext>
                  </a:extLst>
                </a:hlinkClick>
              </a:rPr>
              <a:t>https://reactjs.org/docs/react-component.html</a:t>
            </a:r>
            <a:endParaRPr sz="1600">
              <a:solidFill>
                <a:srgbClr val="0052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idx="1" type="body"/>
          </p:nvPr>
        </p:nvSpPr>
        <p:spPr>
          <a:xfrm>
            <a:off x="457200" y="576900"/>
            <a:ext cx="8229600" cy="4147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States’ Life cycle methods</a:t>
            </a:r>
            <a:endParaRPr sz="1600">
              <a:solidFill>
                <a:srgbClr val="000000"/>
              </a:solidFill>
              <a:highlight>
                <a:srgbClr val="FFFFFF"/>
              </a:highlight>
            </a:endParaRPr>
          </a:p>
          <a:p>
            <a:pPr indent="-330200" lvl="1" marL="914400" rtl="0" algn="l">
              <a:lnSpc>
                <a:spcPct val="115000"/>
              </a:lnSpc>
              <a:spcBef>
                <a:spcPts val="0"/>
              </a:spcBef>
              <a:spcAft>
                <a:spcPts val="0"/>
              </a:spcAft>
              <a:buSzPts val="1600"/>
              <a:buChar char="○"/>
            </a:pPr>
            <a:r>
              <a:rPr lang="en" sz="1600">
                <a:highlight>
                  <a:schemeClr val="lt1"/>
                </a:highlight>
              </a:rPr>
              <a:t>Updating</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An update can be caused by changes to props or state. These methods are called in the following order when a component is being re-rendered:</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static getDerivedStateFromProps()</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shouldComponentUpdate()</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render()</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getSnapshotBeforeUpdate()</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componentDidUpdate()</a:t>
            </a:r>
            <a:endParaRPr sz="1600">
              <a:highlight>
                <a:schemeClr val="lt1"/>
              </a:highlight>
            </a:endParaRPr>
          </a:p>
          <a:p>
            <a:pPr indent="0" lvl="0" marL="0" rtl="0" algn="l">
              <a:lnSpc>
                <a:spcPct val="115000"/>
              </a:lnSpc>
              <a:spcBef>
                <a:spcPts val="0"/>
              </a:spcBef>
              <a:spcAft>
                <a:spcPts val="0"/>
              </a:spcAft>
              <a:buNone/>
            </a:pPr>
            <a:r>
              <a:t/>
            </a:r>
            <a:endParaRPr sz="1600">
              <a:highlight>
                <a:schemeClr val="lt1"/>
              </a:highlight>
            </a:endParaRPr>
          </a:p>
          <a:p>
            <a:pPr indent="-330200" lvl="1" marL="914400" rtl="0" algn="l">
              <a:lnSpc>
                <a:spcPct val="115000"/>
              </a:lnSpc>
              <a:spcBef>
                <a:spcPts val="0"/>
              </a:spcBef>
              <a:spcAft>
                <a:spcPts val="0"/>
              </a:spcAft>
              <a:buSzPts val="1600"/>
              <a:buChar char="○"/>
            </a:pPr>
            <a:r>
              <a:rPr lang="en" sz="1600">
                <a:highlight>
                  <a:schemeClr val="lt1"/>
                </a:highlight>
              </a:rPr>
              <a:t>Unmounting</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This method is called when a component is being removed from the DOM:</a:t>
            </a:r>
            <a:endParaRPr sz="1600">
              <a:highlight>
                <a:schemeClr val="lt1"/>
              </a:highlight>
            </a:endParaRPr>
          </a:p>
          <a:p>
            <a:pPr indent="-330200" lvl="2" marL="1371600" rtl="0" algn="l">
              <a:lnSpc>
                <a:spcPct val="115000"/>
              </a:lnSpc>
              <a:spcBef>
                <a:spcPts val="0"/>
              </a:spcBef>
              <a:spcAft>
                <a:spcPts val="0"/>
              </a:spcAft>
              <a:buSzPts val="1600"/>
              <a:buChar char="■"/>
            </a:pPr>
            <a:r>
              <a:rPr lang="en" sz="1600">
                <a:highlight>
                  <a:schemeClr val="lt1"/>
                </a:highlight>
              </a:rPr>
              <a:t>componentWillUnmount()</a:t>
            </a:r>
            <a:endParaRPr sz="1600">
              <a:highlight>
                <a:schemeClr val="lt1"/>
              </a:highlight>
            </a:endParaRPr>
          </a:p>
          <a:p>
            <a:pPr indent="0" lvl="0" marL="0" rtl="0" algn="l">
              <a:lnSpc>
                <a:spcPct val="115000"/>
              </a:lnSpc>
              <a:spcBef>
                <a:spcPts val="0"/>
              </a:spcBef>
              <a:spcAft>
                <a:spcPts val="0"/>
              </a:spcAft>
              <a:buNone/>
            </a:pPr>
            <a:r>
              <a:t/>
            </a:r>
            <a:endParaRPr sz="1600">
              <a:highlight>
                <a:schemeClr val="lt1"/>
              </a:highlight>
            </a:endParaRPr>
          </a:p>
          <a:p>
            <a:pPr indent="-330200" lvl="1" marL="914400" rtl="0" algn="l">
              <a:lnSpc>
                <a:spcPct val="115000"/>
              </a:lnSpc>
              <a:spcBef>
                <a:spcPts val="0"/>
              </a:spcBef>
              <a:spcAft>
                <a:spcPts val="0"/>
              </a:spcAft>
              <a:buClr>
                <a:srgbClr val="0052CC"/>
              </a:buClr>
              <a:buSzPts val="1600"/>
              <a:buChar char="○"/>
            </a:pPr>
            <a:r>
              <a:rPr lang="en" sz="1600">
                <a:solidFill>
                  <a:srgbClr val="000000"/>
                </a:solidFill>
                <a:highlight>
                  <a:srgbClr val="FFFFFF"/>
                </a:highlight>
              </a:rPr>
              <a:t>Ref: </a:t>
            </a:r>
            <a:r>
              <a:rPr lang="en" sz="1600">
                <a:solidFill>
                  <a:srgbClr val="0052CC"/>
                </a:solidFill>
                <a:highlight>
                  <a:srgbClr val="FFFFFF"/>
                </a:highlight>
                <a:uFill>
                  <a:noFill/>
                </a:uFill>
                <a:hlinkClick r:id="rId3">
                  <a:extLst>
                    <a:ext uri="{A12FA001-AC4F-418D-AE19-62706E023703}">
                      <ahyp:hlinkClr val="tx"/>
                    </a:ext>
                  </a:extLst>
                </a:hlinkClick>
              </a:rPr>
              <a:t>https://reactjs.org/docs/react-component.html</a:t>
            </a:r>
            <a:endParaRPr sz="1600">
              <a:solidFill>
                <a:srgbClr val="0052C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idx="1" type="body"/>
          </p:nvPr>
        </p:nvSpPr>
        <p:spPr>
          <a:xfrm>
            <a:off x="457200" y="612275"/>
            <a:ext cx="8229600" cy="4147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States’ Life cycle methods</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p>
        </p:txBody>
      </p:sp>
      <p:pic>
        <p:nvPicPr>
          <p:cNvPr id="312" name="Google Shape;312;p52"/>
          <p:cNvPicPr preferRelativeResize="0"/>
          <p:nvPr/>
        </p:nvPicPr>
        <p:blipFill>
          <a:blip r:embed="rId3">
            <a:alphaModFix/>
          </a:blip>
          <a:stretch>
            <a:fillRect/>
          </a:stretch>
        </p:blipFill>
        <p:spPr>
          <a:xfrm>
            <a:off x="1409700" y="897950"/>
            <a:ext cx="5792625" cy="3785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idx="1" type="body"/>
          </p:nvPr>
        </p:nvSpPr>
        <p:spPr>
          <a:xfrm>
            <a:off x="457200" y="424500"/>
            <a:ext cx="8229600" cy="4147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800">
              <a:solidFill>
                <a:srgbClr val="0052CC"/>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Components and Props</a:t>
            </a:r>
            <a:endParaRPr sz="1600">
              <a:solidFill>
                <a:srgbClr val="000000"/>
              </a:solidFill>
              <a:highlight>
                <a:srgbClr val="FFFFFF"/>
              </a:highlight>
            </a:endParaRPr>
          </a:p>
          <a:p>
            <a:pPr indent="-342900" lvl="1" marL="914400" rtl="0" algn="l">
              <a:lnSpc>
                <a:spcPct val="115000"/>
              </a:lnSpc>
              <a:spcBef>
                <a:spcPts val="0"/>
              </a:spcBef>
              <a:spcAft>
                <a:spcPts val="0"/>
              </a:spcAft>
              <a:buSzPts val="1800"/>
              <a:buFont typeface="Calibri"/>
              <a:buChar char="○"/>
            </a:pPr>
            <a:r>
              <a:rPr lang="en" sz="1600">
                <a:solidFill>
                  <a:srgbClr val="000000"/>
                </a:solidFill>
                <a:highlight>
                  <a:srgbClr val="FFFFFF"/>
                </a:highlight>
              </a:rPr>
              <a:t>Components let you split the UI into independent, reusable pieces, and think about each piece in isolation. This page provides an introduction to the idea of components. You can find a detailed component API reference here.</a:t>
            </a:r>
            <a:endParaRPr sz="1600">
              <a:solidFill>
                <a:srgbClr val="000000"/>
              </a:solidFill>
              <a:highlight>
                <a:srgbClr val="FFFFFF"/>
              </a:highlight>
            </a:endParaRPr>
          </a:p>
          <a:p>
            <a:pPr indent="0" lvl="0" marL="914400" rtl="0" algn="l">
              <a:lnSpc>
                <a:spcPct val="115000"/>
              </a:lnSpc>
              <a:spcBef>
                <a:spcPts val="0"/>
              </a:spcBef>
              <a:spcAft>
                <a:spcPts val="0"/>
              </a:spcAft>
              <a:buNone/>
            </a:pPr>
            <a:r>
              <a:t/>
            </a:r>
            <a:endParaRPr sz="1600">
              <a:solidFill>
                <a:srgbClr val="000000"/>
              </a:solidFill>
              <a:highlight>
                <a:srgbClr val="FFFFFF"/>
              </a:highlight>
            </a:endParaRPr>
          </a:p>
          <a:p>
            <a:pPr indent="-342900" lvl="1" marL="914400" rtl="0" algn="l">
              <a:lnSpc>
                <a:spcPct val="115000"/>
              </a:lnSpc>
              <a:spcBef>
                <a:spcPts val="0"/>
              </a:spcBef>
              <a:spcAft>
                <a:spcPts val="0"/>
              </a:spcAft>
              <a:buSzPts val="1800"/>
              <a:buFont typeface="Calibri"/>
              <a:buChar char="○"/>
            </a:pPr>
            <a:r>
              <a:rPr lang="en" sz="1600">
                <a:solidFill>
                  <a:srgbClr val="000000"/>
                </a:solidFill>
                <a:highlight>
                  <a:srgbClr val="FFFFFF"/>
                </a:highlight>
              </a:rPr>
              <a:t>Conceptually, components are like JavaScript functions. They accept arbitrary inputs (called “props”) and return React elements describing what should appear on the screen.</a:t>
            </a:r>
            <a:endParaRPr sz="1600">
              <a:solidFill>
                <a:srgbClr val="000000"/>
              </a:solidFill>
              <a:highlight>
                <a:srgbClr val="FFFFFF"/>
              </a:highlight>
            </a:endParaRPr>
          </a:p>
          <a:p>
            <a:pPr indent="-342900" lvl="1" marL="914400" rtl="0" algn="l">
              <a:lnSpc>
                <a:spcPct val="115000"/>
              </a:lnSpc>
              <a:spcBef>
                <a:spcPts val="0"/>
              </a:spcBef>
              <a:spcAft>
                <a:spcPts val="0"/>
              </a:spcAft>
              <a:buSzPts val="1800"/>
              <a:buFont typeface="Calibri"/>
              <a:buChar char="○"/>
            </a:pPr>
            <a:r>
              <a:rPr lang="en" sz="1600">
                <a:solidFill>
                  <a:srgbClr val="000000"/>
                </a:solidFill>
                <a:highlight>
                  <a:srgbClr val="FFFFFF"/>
                </a:highlight>
              </a:rPr>
              <a:t>Ref: </a:t>
            </a:r>
            <a:r>
              <a:rPr lang="en" sz="1600">
                <a:solidFill>
                  <a:srgbClr val="0052CC"/>
                </a:solidFill>
                <a:highlight>
                  <a:schemeClr val="lt1"/>
                </a:highlight>
                <a:uFill>
                  <a:noFill/>
                </a:uFill>
                <a:hlinkClick r:id="rId3">
                  <a:extLst>
                    <a:ext uri="{A12FA001-AC4F-418D-AE19-62706E023703}">
                      <ahyp:hlinkClr val="tx"/>
                    </a:ext>
                  </a:extLst>
                </a:hlinkClick>
              </a:rPr>
              <a:t>https://reactjs.org/docs/components-and-props.html</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idx="1" type="body"/>
          </p:nvPr>
        </p:nvSpPr>
        <p:spPr>
          <a:xfrm>
            <a:off x="457200" y="424500"/>
            <a:ext cx="3593100" cy="4147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800">
              <a:solidFill>
                <a:srgbClr val="0052CC"/>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Components and Props</a:t>
            </a:r>
            <a:endParaRPr sz="1600">
              <a:solidFill>
                <a:srgbClr val="000000"/>
              </a:solidFill>
              <a:highlight>
                <a:srgbClr val="FFFFFF"/>
              </a:highlight>
            </a:endParaRPr>
          </a:p>
          <a:p>
            <a:pPr indent="0" lvl="0" marL="914400" rtl="0" algn="l">
              <a:lnSpc>
                <a:spcPct val="115000"/>
              </a:lnSpc>
              <a:spcBef>
                <a:spcPts val="0"/>
              </a:spcBef>
              <a:spcAft>
                <a:spcPts val="0"/>
              </a:spcAft>
              <a:buNone/>
            </a:pPr>
            <a:r>
              <a:t/>
            </a:r>
            <a:endParaRPr sz="1600"/>
          </a:p>
        </p:txBody>
      </p:sp>
      <p:pic>
        <p:nvPicPr>
          <p:cNvPr id="323" name="Google Shape;323;p54"/>
          <p:cNvPicPr preferRelativeResize="0"/>
          <p:nvPr/>
        </p:nvPicPr>
        <p:blipFill>
          <a:blip r:embed="rId3">
            <a:alphaModFix/>
          </a:blip>
          <a:stretch>
            <a:fillRect/>
          </a:stretch>
        </p:blipFill>
        <p:spPr>
          <a:xfrm>
            <a:off x="4365600" y="96300"/>
            <a:ext cx="4321199" cy="45873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a:t>
            </a:r>
            <a:r>
              <a:rPr lang="en">
                <a:solidFill>
                  <a:srgbClr val="9BE9FF"/>
                </a:solidFill>
              </a:rPr>
              <a:t> Day - 3</a:t>
            </a:r>
            <a:endParaRPr sz="1800">
              <a:solidFill>
                <a:srgbClr val="9BE9FF"/>
              </a:solidFill>
            </a:endParaRPr>
          </a:p>
        </p:txBody>
      </p:sp>
      <p:sp>
        <p:nvSpPr>
          <p:cNvPr id="329" name="Google Shape;329;p55"/>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None/>
            </a:pPr>
            <a:r>
              <a:t/>
            </a:r>
            <a:endParaRPr sz="2000">
              <a:solidFill>
                <a:srgbClr val="9BE9FF"/>
              </a:solidFill>
            </a:endParaRPr>
          </a:p>
          <a:p>
            <a:pPr indent="-330200" lvl="0" marL="457200" rtl="0" algn="l">
              <a:spcBef>
                <a:spcPts val="300"/>
              </a:spcBef>
              <a:spcAft>
                <a:spcPts val="0"/>
              </a:spcAft>
              <a:buClr>
                <a:srgbClr val="9BE9FF"/>
              </a:buClr>
              <a:buSzPts val="1600"/>
              <a:buChar char="●"/>
            </a:pPr>
            <a:r>
              <a:rPr lang="en" sz="1600">
                <a:solidFill>
                  <a:srgbClr val="9BE9FF"/>
                </a:solidFill>
              </a:rPr>
              <a:t>Build a login form in App.js using state management.</a:t>
            </a:r>
            <a:endParaRPr sz="1600">
              <a:solidFill>
                <a:srgbClr val="9BE9FF"/>
              </a:solidFill>
            </a:endParaRPr>
          </a:p>
          <a:p>
            <a:pPr indent="-330200" lvl="0" marL="457200" rtl="0" algn="l">
              <a:spcBef>
                <a:spcPts val="0"/>
              </a:spcBef>
              <a:spcAft>
                <a:spcPts val="0"/>
              </a:spcAft>
              <a:buClr>
                <a:srgbClr val="9BE9FF"/>
              </a:buClr>
              <a:buSzPts val="1600"/>
              <a:buChar char="●"/>
            </a:pPr>
            <a:r>
              <a:rPr lang="en" sz="1600">
                <a:solidFill>
                  <a:srgbClr val="9BE9FF"/>
                </a:solidFill>
              </a:rPr>
              <a:t>Build a calculator application.</a:t>
            </a:r>
            <a:endParaRPr sz="1600">
              <a:solidFill>
                <a:srgbClr val="9BE9FF"/>
              </a:solidFill>
            </a:endParaRPr>
          </a:p>
          <a:p>
            <a:pPr indent="0" lvl="0" marL="0" rtl="0" algn="l">
              <a:spcBef>
                <a:spcPts val="0"/>
              </a:spcBef>
              <a:spcAft>
                <a:spcPts val="0"/>
              </a:spcAft>
              <a:buClr>
                <a:schemeClr val="lt1"/>
              </a:buClr>
              <a:buSzPts val="2400"/>
              <a:buNone/>
            </a:pPr>
            <a:r>
              <a:t/>
            </a:r>
            <a:endParaRPr sz="1500">
              <a:solidFill>
                <a:srgbClr val="9BE9FF"/>
              </a:solidFill>
            </a:endParaRPr>
          </a:p>
        </p:txBody>
      </p:sp>
      <p:cxnSp>
        <p:nvCxnSpPr>
          <p:cNvPr id="330" name="Google Shape;330;p55"/>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4</a:t>
            </a:r>
            <a:endParaRPr sz="1800">
              <a:solidFill>
                <a:srgbClr val="9BE9FF"/>
              </a:solidFill>
            </a:endParaRPr>
          </a:p>
        </p:txBody>
      </p:sp>
      <p:cxnSp>
        <p:nvCxnSpPr>
          <p:cNvPr id="336" name="Google Shape;336;p56"/>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ReactJS?</a:t>
            </a:r>
            <a:endParaRPr/>
          </a:p>
        </p:txBody>
      </p:sp>
      <p:pic>
        <p:nvPicPr>
          <p:cNvPr id="162" name="Google Shape;162;p30"/>
          <p:cNvPicPr preferRelativeResize="0"/>
          <p:nvPr/>
        </p:nvPicPr>
        <p:blipFill>
          <a:blip r:embed="rId3">
            <a:alphaModFix/>
          </a:blip>
          <a:stretch>
            <a:fillRect/>
          </a:stretch>
        </p:blipFill>
        <p:spPr>
          <a:xfrm>
            <a:off x="2011950" y="1028700"/>
            <a:ext cx="5017068" cy="3543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- 4</a:t>
            </a:r>
            <a:endParaRPr sz="1800">
              <a:solidFill>
                <a:srgbClr val="9BE9FF"/>
              </a:solidFill>
            </a:endParaRPr>
          </a:p>
        </p:txBody>
      </p:sp>
      <p:sp>
        <p:nvSpPr>
          <p:cNvPr id="342" name="Google Shape;342;p57"/>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React Hooks</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Handling Events</a:t>
            </a:r>
            <a:endParaRPr sz="2000">
              <a:solidFill>
                <a:srgbClr val="9BE9FF"/>
              </a:solidFill>
            </a:endParaRPr>
          </a:p>
        </p:txBody>
      </p:sp>
      <p:cxnSp>
        <p:nvCxnSpPr>
          <p:cNvPr id="343" name="Google Shape;343;p57"/>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idx="1" type="body"/>
          </p:nvPr>
        </p:nvSpPr>
        <p:spPr>
          <a:xfrm>
            <a:off x="457200" y="424500"/>
            <a:ext cx="8229600" cy="4251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React Hooks</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Basic Hooks</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useState</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useEffect</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useContext</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Additional Hooks</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useReducer</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useCallback</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useMemo</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useRef</a:t>
            </a:r>
            <a:endParaRPr sz="1600">
              <a:solidFill>
                <a:srgbClr val="000000"/>
              </a:solidFill>
              <a:highlight>
                <a:srgbClr val="FFFFFF"/>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useLayoutEffect</a:t>
            </a:r>
            <a:endParaRPr sz="1600">
              <a:solidFill>
                <a:srgbClr val="000000"/>
              </a:solidFill>
              <a:highlight>
                <a:srgbClr val="FFFFFF"/>
              </a:highlight>
            </a:endParaRPr>
          </a:p>
          <a:p>
            <a:pPr indent="0" lvl="0" marL="1371600" rtl="0" algn="l">
              <a:lnSpc>
                <a:spcPct val="115000"/>
              </a:lnSpc>
              <a:spcBef>
                <a:spcPts val="0"/>
              </a:spcBef>
              <a:spcAft>
                <a:spcPts val="0"/>
              </a:spcAft>
              <a:buNone/>
            </a:pPr>
            <a:r>
              <a:t/>
            </a:r>
            <a:endParaRPr sz="1600">
              <a:solidFill>
                <a:srgbClr val="000000"/>
              </a:solidFill>
              <a:highlight>
                <a:srgbClr val="FFFFFF"/>
              </a:highlight>
            </a:endParaRPr>
          </a:p>
          <a:p>
            <a:pPr indent="-330200" lvl="1" marL="914400" rtl="0" algn="l">
              <a:lnSpc>
                <a:spcPct val="115000"/>
              </a:lnSpc>
              <a:spcBef>
                <a:spcPts val="0"/>
              </a:spcBef>
              <a:spcAft>
                <a:spcPts val="0"/>
              </a:spcAft>
              <a:buSzPts val="1600"/>
              <a:buFont typeface="Calibri"/>
              <a:buChar char="○"/>
            </a:pPr>
            <a:r>
              <a:rPr lang="en" sz="1600">
                <a:solidFill>
                  <a:srgbClr val="000000"/>
                </a:solidFill>
                <a:highlight>
                  <a:srgbClr val="FFFFFF"/>
                </a:highlight>
              </a:rPr>
              <a:t>Ref: </a:t>
            </a:r>
            <a:r>
              <a:rPr lang="en" sz="1600">
                <a:solidFill>
                  <a:srgbClr val="0052CC"/>
                </a:solidFill>
                <a:highlight>
                  <a:schemeClr val="lt1"/>
                </a:highlight>
                <a:uFill>
                  <a:noFill/>
                </a:uFill>
                <a:hlinkClick r:id="rId3">
                  <a:extLst>
                    <a:ext uri="{A12FA001-AC4F-418D-AE19-62706E023703}">
                      <ahyp:hlinkClr val="tx"/>
                    </a:ext>
                  </a:extLst>
                </a:hlinkClick>
              </a:rPr>
              <a:t>https://reactjs.org/docs/hooks-intro.html</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idx="1" type="body"/>
          </p:nvPr>
        </p:nvSpPr>
        <p:spPr>
          <a:xfrm>
            <a:off x="457200" y="424500"/>
            <a:ext cx="8229600" cy="4147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Handling Events</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Handling events with React elements is very similar to handling events on DOM elements. There are some syntax differences:</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React events are named using camelCase, rather than lowercase.</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With JSX you pass a function as the event handler, rather than a string.</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rgbClr val="FFFFFF"/>
                </a:highlight>
              </a:rPr>
              <a:t>Ref: </a:t>
            </a:r>
            <a:r>
              <a:rPr lang="en" sz="1600">
                <a:solidFill>
                  <a:srgbClr val="0052CC"/>
                </a:solidFill>
                <a:highlight>
                  <a:srgbClr val="FFFFFF"/>
                </a:highlight>
                <a:uFill>
                  <a:noFill/>
                </a:uFill>
                <a:hlinkClick r:id="rId3">
                  <a:extLst>
                    <a:ext uri="{A12FA001-AC4F-418D-AE19-62706E023703}">
                      <ahyp:hlinkClr val="tx"/>
                    </a:ext>
                  </a:extLst>
                </a:hlinkClick>
              </a:rPr>
              <a:t>https://reactjs.org/docs/handling-events.html</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- 4</a:t>
            </a:r>
            <a:endParaRPr sz="1800">
              <a:solidFill>
                <a:srgbClr val="9BE9FF"/>
              </a:solidFill>
            </a:endParaRPr>
          </a:p>
        </p:txBody>
      </p:sp>
      <p:sp>
        <p:nvSpPr>
          <p:cNvPr id="359" name="Google Shape;359;p60"/>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None/>
            </a:pPr>
            <a:r>
              <a:t/>
            </a:r>
            <a:endParaRPr sz="2000">
              <a:solidFill>
                <a:srgbClr val="9BE9FF"/>
              </a:solidFill>
            </a:endParaRPr>
          </a:p>
          <a:p>
            <a:pPr indent="-355600" lvl="0" marL="457200" rtl="0" algn="l">
              <a:spcBef>
                <a:spcPts val="300"/>
              </a:spcBef>
              <a:spcAft>
                <a:spcPts val="0"/>
              </a:spcAft>
              <a:buClr>
                <a:srgbClr val="9BE9FF"/>
              </a:buClr>
              <a:buSzPts val="2000"/>
              <a:buChar char="●"/>
            </a:pPr>
            <a:r>
              <a:rPr lang="en" sz="2000">
                <a:solidFill>
                  <a:srgbClr val="9BE9FF"/>
                </a:solidFill>
              </a:rPr>
              <a:t>Build a calculator application with hooks.</a:t>
            </a:r>
            <a:endParaRPr sz="2000">
              <a:solidFill>
                <a:srgbClr val="9BE9FF"/>
              </a:solidFill>
            </a:endParaRPr>
          </a:p>
          <a:p>
            <a:pPr indent="0" lvl="0" marL="0" rtl="0" algn="l">
              <a:spcBef>
                <a:spcPts val="0"/>
              </a:spcBef>
              <a:spcAft>
                <a:spcPts val="0"/>
              </a:spcAft>
              <a:buClr>
                <a:schemeClr val="lt1"/>
              </a:buClr>
              <a:buSzPts val="2400"/>
              <a:buNone/>
            </a:pPr>
            <a:r>
              <a:t/>
            </a:r>
            <a:endParaRPr sz="1500">
              <a:solidFill>
                <a:srgbClr val="9BE9FF"/>
              </a:solidFill>
            </a:endParaRPr>
          </a:p>
        </p:txBody>
      </p:sp>
      <p:cxnSp>
        <p:nvCxnSpPr>
          <p:cNvPr id="360" name="Google Shape;360;p60"/>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5</a:t>
            </a:r>
            <a:endParaRPr sz="1800">
              <a:solidFill>
                <a:srgbClr val="9BE9FF"/>
              </a:solidFill>
            </a:endParaRPr>
          </a:p>
        </p:txBody>
      </p:sp>
      <p:cxnSp>
        <p:nvCxnSpPr>
          <p:cNvPr id="366" name="Google Shape;366;p61"/>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2"/>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- 5</a:t>
            </a:r>
            <a:endParaRPr sz="1800">
              <a:solidFill>
                <a:srgbClr val="9BE9FF"/>
              </a:solidFill>
            </a:endParaRPr>
          </a:p>
        </p:txBody>
      </p:sp>
      <p:sp>
        <p:nvSpPr>
          <p:cNvPr id="372" name="Google Shape;372;p62"/>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Conditional Rendering</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Lists and Keys</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Forms</a:t>
            </a:r>
            <a:endParaRPr sz="2000">
              <a:solidFill>
                <a:srgbClr val="9BE9FF"/>
              </a:solidFill>
            </a:endParaRPr>
          </a:p>
        </p:txBody>
      </p:sp>
      <p:cxnSp>
        <p:nvCxnSpPr>
          <p:cNvPr id="373" name="Google Shape;373;p62"/>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idx="1" type="body"/>
          </p:nvPr>
        </p:nvSpPr>
        <p:spPr>
          <a:xfrm>
            <a:off x="457200" y="353750"/>
            <a:ext cx="8229600" cy="45420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800">
              <a:solidFill>
                <a:srgbClr val="0052CC"/>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Conditional Rendering:  </a:t>
            </a:r>
            <a:endParaRPr sz="1600">
              <a:solidFill>
                <a:srgbClr val="000000"/>
              </a:solidFill>
              <a:highlight>
                <a:srgbClr val="FFFFFF"/>
              </a:highlight>
            </a:endParaRPr>
          </a:p>
          <a:p>
            <a:pPr indent="-317500" lvl="1" marL="914400" rtl="0" algn="l">
              <a:lnSpc>
                <a:spcPct val="115000"/>
              </a:lnSpc>
              <a:spcBef>
                <a:spcPts val="0"/>
              </a:spcBef>
              <a:spcAft>
                <a:spcPts val="0"/>
              </a:spcAft>
              <a:buClr>
                <a:srgbClr val="000000"/>
              </a:buClr>
              <a:buSzPts val="1400"/>
              <a:buFont typeface="Calibri"/>
              <a:buChar char="○"/>
            </a:pPr>
            <a:r>
              <a:rPr lang="en" sz="1400">
                <a:solidFill>
                  <a:srgbClr val="000000"/>
                </a:solidFill>
                <a:highlight>
                  <a:srgbClr val="FFFFFF"/>
                </a:highlight>
              </a:rPr>
              <a:t>In React, you can create distinct components that encapsulate behavior you need. Then, you can render only some of them, depending on the state of your application.</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rPr lang="en" sz="1600">
                <a:solidFill>
                  <a:srgbClr val="000000"/>
                </a:solidFill>
                <a:highlight>
                  <a:srgbClr val="FFFFFF"/>
                </a:highlight>
              </a:rPr>
              <a:t>Ref: </a:t>
            </a:r>
            <a:r>
              <a:rPr lang="en" sz="1600">
                <a:solidFill>
                  <a:srgbClr val="0052CC"/>
                </a:solidFill>
                <a:highlight>
                  <a:srgbClr val="FFFFFF"/>
                </a:highlight>
                <a:uFill>
                  <a:noFill/>
                </a:uFill>
                <a:hlinkClick r:id="rId3">
                  <a:extLst>
                    <a:ext uri="{A12FA001-AC4F-418D-AE19-62706E023703}">
                      <ahyp:hlinkClr val="tx"/>
                    </a:ext>
                  </a:extLst>
                </a:hlinkClick>
              </a:rPr>
              <a:t>https://reactjs.org/docs/conditional-rendering.html</a:t>
            </a:r>
            <a:endParaRPr sz="1600">
              <a:solidFill>
                <a:srgbClr val="0052CC"/>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a:p>
            <a:pPr indent="0" lvl="0" marL="0" rtl="0" algn="l">
              <a:lnSpc>
                <a:spcPct val="115000"/>
              </a:lnSpc>
              <a:spcBef>
                <a:spcPts val="0"/>
              </a:spcBef>
              <a:spcAft>
                <a:spcPts val="0"/>
              </a:spcAft>
              <a:buNone/>
            </a:pPr>
            <a:r>
              <a:t/>
            </a:r>
            <a:endParaRPr sz="1400">
              <a:solidFill>
                <a:srgbClr val="000000"/>
              </a:solidFill>
              <a:highlight>
                <a:srgbClr val="FFFFFF"/>
              </a:highlight>
            </a:endParaRPr>
          </a:p>
        </p:txBody>
      </p:sp>
      <p:pic>
        <p:nvPicPr>
          <p:cNvPr id="379" name="Google Shape;379;p63"/>
          <p:cNvPicPr preferRelativeResize="0"/>
          <p:nvPr/>
        </p:nvPicPr>
        <p:blipFill>
          <a:blip r:embed="rId4">
            <a:alphaModFix/>
          </a:blip>
          <a:stretch>
            <a:fillRect/>
          </a:stretch>
        </p:blipFill>
        <p:spPr>
          <a:xfrm>
            <a:off x="4988750" y="1889550"/>
            <a:ext cx="2878825" cy="2333625"/>
          </a:xfrm>
          <a:prstGeom prst="rect">
            <a:avLst/>
          </a:prstGeom>
          <a:noFill/>
          <a:ln>
            <a:noFill/>
          </a:ln>
        </p:spPr>
      </p:pic>
      <p:pic>
        <p:nvPicPr>
          <p:cNvPr id="380" name="Google Shape;380;p63"/>
          <p:cNvPicPr preferRelativeResize="0"/>
          <p:nvPr/>
        </p:nvPicPr>
        <p:blipFill>
          <a:blip r:embed="rId5">
            <a:alphaModFix/>
          </a:blip>
          <a:stretch>
            <a:fillRect/>
          </a:stretch>
        </p:blipFill>
        <p:spPr>
          <a:xfrm>
            <a:off x="1490663" y="1814513"/>
            <a:ext cx="2962275" cy="1514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idx="1" type="body"/>
          </p:nvPr>
        </p:nvSpPr>
        <p:spPr>
          <a:xfrm>
            <a:off x="457200" y="424500"/>
            <a:ext cx="5358300" cy="43158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rgbClr val="FFFFFF"/>
                </a:highlight>
              </a:rPr>
              <a:t>Lists</a:t>
            </a:r>
            <a:endParaRPr sz="1600">
              <a:solidFill>
                <a:srgbClr val="000000"/>
              </a:solidFill>
              <a:highlight>
                <a:srgbClr val="FFFFFF"/>
              </a:highlight>
            </a:endParaRPr>
          </a:p>
          <a:p>
            <a:pPr indent="-317500" lvl="1" marL="914400" rtl="0" algn="l">
              <a:lnSpc>
                <a:spcPct val="115000"/>
              </a:lnSpc>
              <a:spcBef>
                <a:spcPts val="0"/>
              </a:spcBef>
              <a:spcAft>
                <a:spcPts val="0"/>
              </a:spcAft>
              <a:buClr>
                <a:srgbClr val="000000"/>
              </a:buClr>
              <a:buSzPts val="1400"/>
              <a:buFont typeface="Calibri"/>
              <a:buChar char="○"/>
            </a:pPr>
            <a:r>
              <a:rPr lang="en" sz="1600">
                <a:solidFill>
                  <a:srgbClr val="000000"/>
                </a:solidFill>
                <a:highlight>
                  <a:srgbClr val="FFFFFF"/>
                </a:highlight>
              </a:rPr>
              <a:t>Lists in react are the same as Arrays in javascript, </a:t>
            </a:r>
            <a:br>
              <a:rPr lang="en" sz="1600">
                <a:solidFill>
                  <a:srgbClr val="000000"/>
                </a:solidFill>
                <a:highlight>
                  <a:srgbClr val="FFFFFF"/>
                </a:highlight>
              </a:rPr>
            </a:br>
            <a:r>
              <a:rPr lang="en" sz="1600">
                <a:solidFill>
                  <a:srgbClr val="000000"/>
                </a:solidFill>
                <a:highlight>
                  <a:srgbClr val="FFFFFF"/>
                </a:highlight>
              </a:rPr>
              <a:t>Here we loop through the numbers array using the JavaScript map() function. We return a &lt;li&gt; element for each item. Finally, we assign the resulting array of elements to list-Items</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highlight>
                <a:schemeClr val="lt1"/>
              </a:highlight>
            </a:endParaRPr>
          </a:p>
          <a:p>
            <a:pPr indent="0" lvl="0" marL="0" rtl="0" algn="l">
              <a:lnSpc>
                <a:spcPct val="115000"/>
              </a:lnSpc>
              <a:spcBef>
                <a:spcPts val="0"/>
              </a:spcBef>
              <a:spcAft>
                <a:spcPts val="0"/>
              </a:spcAft>
              <a:buNone/>
            </a:pPr>
            <a:r>
              <a:t/>
            </a:r>
            <a:endParaRPr sz="1600">
              <a:highlight>
                <a:schemeClr val="lt1"/>
              </a:highlight>
            </a:endParaRPr>
          </a:p>
          <a:p>
            <a:pPr indent="-330200" lvl="0" marL="457200" rtl="0" algn="l">
              <a:lnSpc>
                <a:spcPct val="115000"/>
              </a:lnSpc>
              <a:spcBef>
                <a:spcPts val="0"/>
              </a:spcBef>
              <a:spcAft>
                <a:spcPts val="0"/>
              </a:spcAft>
              <a:buClr>
                <a:srgbClr val="000000"/>
              </a:buClr>
              <a:buSzPts val="1600"/>
              <a:buChar char="●"/>
            </a:pPr>
            <a:r>
              <a:rPr lang="en" sz="1600">
                <a:highlight>
                  <a:schemeClr val="lt1"/>
                </a:highlight>
              </a:rPr>
              <a:t>Keys</a:t>
            </a:r>
            <a:endParaRPr sz="1600">
              <a:highlight>
                <a:schemeClr val="lt1"/>
              </a:highlight>
            </a:endParaRPr>
          </a:p>
          <a:p>
            <a:pPr indent="-317500" lvl="1" marL="914400" rtl="0" algn="l">
              <a:lnSpc>
                <a:spcPct val="115000"/>
              </a:lnSpc>
              <a:spcBef>
                <a:spcPts val="0"/>
              </a:spcBef>
              <a:spcAft>
                <a:spcPts val="0"/>
              </a:spcAft>
              <a:buClr>
                <a:srgbClr val="000000"/>
              </a:buClr>
              <a:buSzPts val="1400"/>
              <a:buChar char="○"/>
            </a:pPr>
            <a:r>
              <a:rPr lang="en" sz="1300">
                <a:latin typeface="Roboto"/>
                <a:ea typeface="Roboto"/>
                <a:cs typeface="Roboto"/>
                <a:sym typeface="Roboto"/>
              </a:rPr>
              <a:t>Keys help React identify which items have changed, are added, or are removed. Keys should be given to the elements inside the array to give the elements a stable identity:</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0" lvl="0" marL="0" rtl="0" algn="l">
              <a:lnSpc>
                <a:spcPct val="115000"/>
              </a:lnSpc>
              <a:spcBef>
                <a:spcPts val="0"/>
              </a:spcBef>
              <a:spcAft>
                <a:spcPts val="0"/>
              </a:spcAft>
              <a:buNone/>
            </a:pPr>
            <a:r>
              <a:rPr lang="en" sz="1600">
                <a:solidFill>
                  <a:srgbClr val="000000"/>
                </a:solidFill>
                <a:highlight>
                  <a:srgbClr val="FFFFFF"/>
                </a:highlight>
              </a:rPr>
              <a:t>Ref: </a:t>
            </a:r>
            <a:r>
              <a:rPr lang="en" sz="1600">
                <a:solidFill>
                  <a:srgbClr val="0052CC"/>
                </a:solidFill>
                <a:highlight>
                  <a:schemeClr val="lt1"/>
                </a:highlight>
                <a:uFill>
                  <a:noFill/>
                </a:uFill>
                <a:hlinkClick r:id="rId3">
                  <a:extLst>
                    <a:ext uri="{A12FA001-AC4F-418D-AE19-62706E023703}">
                      <ahyp:hlinkClr val="tx"/>
                    </a:ext>
                  </a:extLst>
                </a:hlinkClick>
              </a:rPr>
              <a:t>https://reactjs.org/docs/lists-and-keys.html</a:t>
            </a:r>
            <a:endParaRPr sz="1600"/>
          </a:p>
        </p:txBody>
      </p:sp>
      <p:pic>
        <p:nvPicPr>
          <p:cNvPr id="386" name="Google Shape;386;p64"/>
          <p:cNvPicPr preferRelativeResize="0"/>
          <p:nvPr/>
        </p:nvPicPr>
        <p:blipFill>
          <a:blip r:embed="rId4">
            <a:alphaModFix/>
          </a:blip>
          <a:stretch>
            <a:fillRect/>
          </a:stretch>
        </p:blipFill>
        <p:spPr>
          <a:xfrm>
            <a:off x="5883273" y="869075"/>
            <a:ext cx="2953350" cy="971550"/>
          </a:xfrm>
          <a:prstGeom prst="rect">
            <a:avLst/>
          </a:prstGeom>
          <a:noFill/>
          <a:ln>
            <a:noFill/>
          </a:ln>
        </p:spPr>
      </p:pic>
      <p:pic>
        <p:nvPicPr>
          <p:cNvPr id="387" name="Google Shape;387;p64"/>
          <p:cNvPicPr preferRelativeResize="0"/>
          <p:nvPr/>
        </p:nvPicPr>
        <p:blipFill>
          <a:blip r:embed="rId5">
            <a:alphaModFix/>
          </a:blip>
          <a:stretch>
            <a:fillRect/>
          </a:stretch>
        </p:blipFill>
        <p:spPr>
          <a:xfrm>
            <a:off x="5883274" y="2945150"/>
            <a:ext cx="2953350" cy="1304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idx="1" type="body"/>
          </p:nvPr>
        </p:nvSpPr>
        <p:spPr>
          <a:xfrm>
            <a:off x="457200" y="424500"/>
            <a:ext cx="3568500" cy="42522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Font typeface="Calibri"/>
              <a:buChar char="●"/>
            </a:pPr>
            <a:r>
              <a:rPr lang="en" sz="1600">
                <a:highlight>
                  <a:schemeClr val="lt1"/>
                </a:highlight>
              </a:rPr>
              <a:t>Forms</a:t>
            </a:r>
            <a:endParaRPr sz="1600">
              <a:highlight>
                <a:schemeClr val="lt1"/>
              </a:highlight>
            </a:endParaRPr>
          </a:p>
          <a:p>
            <a:pPr indent="-317500" lvl="1" marL="914400" rtl="0" algn="l">
              <a:lnSpc>
                <a:spcPct val="115000"/>
              </a:lnSpc>
              <a:spcBef>
                <a:spcPts val="0"/>
              </a:spcBef>
              <a:spcAft>
                <a:spcPts val="0"/>
              </a:spcAft>
              <a:buClr>
                <a:srgbClr val="000000"/>
              </a:buClr>
              <a:buSzPts val="1400"/>
              <a:buFont typeface="Calibri"/>
              <a:buChar char="○"/>
            </a:pPr>
            <a:r>
              <a:rPr lang="en" sz="1600">
                <a:highlight>
                  <a:schemeClr val="lt1"/>
                </a:highlight>
              </a:rPr>
              <a:t>In HTML, form elements such as &lt;input&gt;, &lt;textarea&gt;, and &lt;select&gt; typically maintain their own state and update it based on user input. In React, mutable state is typically kept in the state property of components, and only updated with setState().</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0" lvl="0" marL="0" rtl="0" algn="l">
              <a:lnSpc>
                <a:spcPct val="115000"/>
              </a:lnSpc>
              <a:spcBef>
                <a:spcPts val="0"/>
              </a:spcBef>
              <a:spcAft>
                <a:spcPts val="0"/>
              </a:spcAft>
              <a:buNone/>
            </a:pPr>
            <a:r>
              <a:rPr lang="en" sz="1600">
                <a:solidFill>
                  <a:srgbClr val="000000"/>
                </a:solidFill>
                <a:highlight>
                  <a:srgbClr val="FFFFFF"/>
                </a:highlight>
              </a:rPr>
              <a:t>Ref: </a:t>
            </a:r>
            <a:r>
              <a:rPr lang="en" sz="1600">
                <a:solidFill>
                  <a:srgbClr val="0052CC"/>
                </a:solidFill>
                <a:highlight>
                  <a:schemeClr val="lt1"/>
                </a:highlight>
                <a:uFill>
                  <a:noFill/>
                </a:uFill>
                <a:hlinkClick r:id="rId3">
                  <a:extLst>
                    <a:ext uri="{A12FA001-AC4F-418D-AE19-62706E023703}">
                      <ahyp:hlinkClr val="tx"/>
                    </a:ext>
                  </a:extLst>
                </a:hlinkClick>
              </a:rPr>
              <a:t>https://reactjs.org/docs/forms.html</a:t>
            </a:r>
            <a:endParaRPr sz="1600"/>
          </a:p>
        </p:txBody>
      </p:sp>
      <p:pic>
        <p:nvPicPr>
          <p:cNvPr id="393" name="Google Shape;393;p65"/>
          <p:cNvPicPr preferRelativeResize="0"/>
          <p:nvPr/>
        </p:nvPicPr>
        <p:blipFill>
          <a:blip r:embed="rId4">
            <a:alphaModFix/>
          </a:blip>
          <a:stretch>
            <a:fillRect/>
          </a:stretch>
        </p:blipFill>
        <p:spPr>
          <a:xfrm>
            <a:off x="4153150" y="670500"/>
            <a:ext cx="4702300" cy="39773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- 5</a:t>
            </a:r>
            <a:endParaRPr sz="1800">
              <a:solidFill>
                <a:srgbClr val="9BE9FF"/>
              </a:solidFill>
            </a:endParaRPr>
          </a:p>
        </p:txBody>
      </p:sp>
      <p:sp>
        <p:nvSpPr>
          <p:cNvPr id="399" name="Google Shape;399;p66"/>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30200" lvl="0" marL="457200" rtl="0" algn="l">
              <a:spcBef>
                <a:spcPts val="300"/>
              </a:spcBef>
              <a:spcAft>
                <a:spcPts val="0"/>
              </a:spcAft>
              <a:buClr>
                <a:srgbClr val="9BE9FF"/>
              </a:buClr>
              <a:buSzPts val="1600"/>
              <a:buChar char="●"/>
            </a:pPr>
            <a:r>
              <a:rPr lang="en" sz="1600">
                <a:solidFill>
                  <a:srgbClr val="9BE9FF"/>
                </a:solidFill>
              </a:rPr>
              <a:t>Create a To-do list.</a:t>
            </a:r>
            <a:endParaRPr sz="1600">
              <a:solidFill>
                <a:srgbClr val="9BE9FF"/>
              </a:solidFill>
            </a:endParaRPr>
          </a:p>
          <a:p>
            <a:pPr indent="-330200" lvl="0" marL="457200" rtl="0" algn="l">
              <a:spcBef>
                <a:spcPts val="0"/>
              </a:spcBef>
              <a:spcAft>
                <a:spcPts val="0"/>
              </a:spcAft>
              <a:buClr>
                <a:srgbClr val="9BE9FF"/>
              </a:buClr>
              <a:buSzPts val="1600"/>
              <a:buChar char="●"/>
            </a:pPr>
            <a:r>
              <a:rPr lang="en" sz="1600">
                <a:solidFill>
                  <a:srgbClr val="9BE9FF"/>
                </a:solidFill>
              </a:rPr>
              <a:t>Build a registration page using react forms.</a:t>
            </a:r>
            <a:endParaRPr sz="2000">
              <a:solidFill>
                <a:srgbClr val="9BE9FF"/>
              </a:solidFill>
            </a:endParaRPr>
          </a:p>
        </p:txBody>
      </p:sp>
      <p:cxnSp>
        <p:nvCxnSpPr>
          <p:cNvPr id="400" name="Google Shape;400;p66"/>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ReactJS?</a:t>
            </a:r>
            <a:endParaRPr/>
          </a:p>
        </p:txBody>
      </p:sp>
      <p:sp>
        <p:nvSpPr>
          <p:cNvPr id="168" name="Google Shape;168;p31"/>
          <p:cNvSpPr txBox="1"/>
          <p:nvPr>
            <p:ph idx="1" type="body"/>
          </p:nvPr>
        </p:nvSpPr>
        <p:spPr>
          <a:xfrm>
            <a:off x="457200" y="1028701"/>
            <a:ext cx="8229600" cy="35433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a:t>ReactJs is a JavaScript library for building fast and interactive user interfaces for the web as well as mobile Applications</a:t>
            </a:r>
            <a:endParaRPr/>
          </a:p>
          <a:p>
            <a:pPr indent="-317500" lvl="0" marL="457200" rtl="0" algn="l">
              <a:spcBef>
                <a:spcPts val="0"/>
              </a:spcBef>
              <a:spcAft>
                <a:spcPts val="0"/>
              </a:spcAft>
              <a:buSzPts val="1400"/>
              <a:buChar char="●"/>
            </a:pPr>
            <a:r>
              <a:rPr b="1" lang="en"/>
              <a:t>!! ReactJs is not a framework !!</a:t>
            </a:r>
            <a:endParaRPr b="1"/>
          </a:p>
          <a:p>
            <a:pPr indent="-317500" lvl="0" marL="457200" rtl="0" algn="l">
              <a:spcBef>
                <a:spcPts val="0"/>
              </a:spcBef>
              <a:spcAft>
                <a:spcPts val="0"/>
              </a:spcAft>
              <a:buSzPts val="1400"/>
              <a:buChar char="●"/>
            </a:pPr>
            <a:r>
              <a:rPr lang="en"/>
              <a:t>It is an open-source, reusable component-based front-end library.</a:t>
            </a:r>
            <a:endParaRPr/>
          </a:p>
          <a:p>
            <a:pPr indent="-317500" lvl="0" marL="457200" rtl="0" algn="l">
              <a:spcBef>
                <a:spcPts val="0"/>
              </a:spcBef>
              <a:spcAft>
                <a:spcPts val="0"/>
              </a:spcAft>
              <a:buSzPts val="1400"/>
              <a:buChar char="●"/>
            </a:pPr>
            <a:r>
              <a:rPr lang="en"/>
              <a:t>ReactJs was created by </a:t>
            </a:r>
            <a:r>
              <a:rPr b="1" lang="en"/>
              <a:t>Jordan Walke,</a:t>
            </a:r>
            <a:r>
              <a:rPr lang="en"/>
              <a:t> who was a software Engineer at </a:t>
            </a:r>
            <a:r>
              <a:rPr b="1" lang="en"/>
              <a:t>Facebook.</a:t>
            </a:r>
            <a:endParaRPr b="1"/>
          </a:p>
          <a:p>
            <a:pPr indent="-317500" lvl="0" marL="457200" rtl="0" algn="l">
              <a:spcBef>
                <a:spcPts val="0"/>
              </a:spcBef>
              <a:spcAft>
                <a:spcPts val="0"/>
              </a:spcAft>
              <a:buSzPts val="1400"/>
              <a:buChar char="●"/>
            </a:pPr>
            <a:r>
              <a:rPr lang="en"/>
              <a:t>ReactJs is managed by Facebook now.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7"/>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6</a:t>
            </a:r>
            <a:endParaRPr sz="1800">
              <a:solidFill>
                <a:srgbClr val="9BE9FF"/>
              </a:solidFill>
            </a:endParaRPr>
          </a:p>
        </p:txBody>
      </p:sp>
      <p:cxnSp>
        <p:nvCxnSpPr>
          <p:cNvPr id="406" name="Google Shape;406;p67"/>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8"/>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- 6</a:t>
            </a:r>
            <a:endParaRPr sz="1800">
              <a:solidFill>
                <a:srgbClr val="9BE9FF"/>
              </a:solidFill>
            </a:endParaRPr>
          </a:p>
        </p:txBody>
      </p:sp>
      <p:sp>
        <p:nvSpPr>
          <p:cNvPr id="412" name="Google Shape;412;p68"/>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Lifting State Up</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Composition</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Inheritance</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Fragments</a:t>
            </a:r>
            <a:endParaRPr sz="2000">
              <a:solidFill>
                <a:srgbClr val="9BE9FF"/>
              </a:solidFill>
            </a:endParaRPr>
          </a:p>
        </p:txBody>
      </p:sp>
      <p:cxnSp>
        <p:nvCxnSpPr>
          <p:cNvPr id="413" name="Google Shape;413;p68"/>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type="title"/>
          </p:nvPr>
        </p:nvSpPr>
        <p:spPr>
          <a:xfrm>
            <a:off x="457200" y="205974"/>
            <a:ext cx="8229600" cy="822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Lifting State Up, Composition vs Inheritance, Fragments</a:t>
            </a:r>
            <a:endParaRPr/>
          </a:p>
        </p:txBody>
      </p:sp>
      <p:sp>
        <p:nvSpPr>
          <p:cNvPr id="419" name="Google Shape;419;p69"/>
          <p:cNvSpPr txBox="1"/>
          <p:nvPr>
            <p:ph idx="1" type="body"/>
          </p:nvPr>
        </p:nvSpPr>
        <p:spPr>
          <a:xfrm>
            <a:off x="457200" y="1193675"/>
            <a:ext cx="8229600" cy="33783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Lifting State Up</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S</a:t>
            </a:r>
            <a:r>
              <a:rPr lang="en" sz="1600">
                <a:solidFill>
                  <a:srgbClr val="000000"/>
                </a:solidFill>
                <a:highlight>
                  <a:schemeClr val="lt1"/>
                </a:highlight>
              </a:rPr>
              <a:t>haring state is accomplished by moving it up to the closest common ancestor of the components that need it. This is called “lifting state up”.</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rPr>
              <a:t>https://reactjs.org/docs/lifting-state-up.html</a:t>
            </a:r>
            <a:endParaRPr sz="1600">
              <a:solidFill>
                <a:srgbClr val="0052CC"/>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Lifting State Up, Composition vs Inheritance, Fragments</a:t>
            </a:r>
            <a:endParaRPr/>
          </a:p>
        </p:txBody>
      </p:sp>
      <p:sp>
        <p:nvSpPr>
          <p:cNvPr id="425" name="Google Shape;425;p70"/>
          <p:cNvSpPr txBox="1"/>
          <p:nvPr>
            <p:ph idx="1" type="body"/>
          </p:nvPr>
        </p:nvSpPr>
        <p:spPr>
          <a:xfrm>
            <a:off x="457200" y="1028700"/>
            <a:ext cx="4038600" cy="39069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Composition vs Inheritance</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React has a powerful composition model, and React community recommend using composition instead of inheritance to reuse code between components.</a:t>
            </a:r>
            <a:endParaRPr sz="1600">
              <a:solidFill>
                <a:srgbClr val="000000"/>
              </a:solidFill>
              <a:highlight>
                <a:schemeClr val="lt1"/>
              </a:highlight>
            </a:endParaRPr>
          </a:p>
          <a:p>
            <a:pPr indent="0" lvl="0" marL="914400" rtl="0" algn="l">
              <a:lnSpc>
                <a:spcPct val="115000"/>
              </a:lnSpc>
              <a:spcBef>
                <a:spcPts val="0"/>
              </a:spcBef>
              <a:spcAft>
                <a:spcPts val="0"/>
              </a:spcAft>
              <a:buNone/>
            </a:pPr>
            <a:r>
              <a:t/>
            </a:r>
            <a:endParaRPr sz="1600">
              <a:solidFill>
                <a:srgbClr val="0052CC"/>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0000"/>
                </a:solidFill>
                <a:highlight>
                  <a:schemeClr val="lt1"/>
                </a:highlight>
              </a:rPr>
              <a:t>Ref:</a:t>
            </a:r>
            <a:r>
              <a:rPr lang="en" sz="1600">
                <a:solidFill>
                  <a:srgbClr val="0052CC"/>
                </a:solidFill>
                <a:highlight>
                  <a:schemeClr val="lt1"/>
                </a:highlight>
              </a:rPr>
              <a:t> </a:t>
            </a:r>
            <a:r>
              <a:rPr lang="en" sz="1600" u="sng">
                <a:solidFill>
                  <a:schemeClr val="hlink"/>
                </a:solidFill>
                <a:highlight>
                  <a:schemeClr val="lt1"/>
                </a:highlight>
                <a:hlinkClick r:id="rId3"/>
              </a:rPr>
              <a:t>https://reactjs.org/docs/composition-vs-inheritance.html</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Char char="●"/>
            </a:pPr>
            <a:r>
              <a:rPr lang="en" sz="1600" u="sng">
                <a:solidFill>
                  <a:schemeClr val="hlink"/>
                </a:solidFill>
                <a:highlight>
                  <a:schemeClr val="lt1"/>
                </a:highlight>
                <a:hlinkClick r:id="rId4"/>
              </a:rPr>
              <a:t>https://akash-mihul.medium.com/inheritance-in-react-components-caaf9d20f249</a:t>
            </a:r>
            <a:r>
              <a:rPr lang="en" sz="1600">
                <a:solidFill>
                  <a:srgbClr val="0052CC"/>
                </a:solidFill>
                <a:highlight>
                  <a:schemeClr val="lt1"/>
                </a:highlight>
              </a:rPr>
              <a:t> </a:t>
            </a:r>
            <a:endParaRPr sz="1600">
              <a:solidFill>
                <a:srgbClr val="0052CC"/>
              </a:solidFill>
              <a:highlight>
                <a:schemeClr val="lt1"/>
              </a:highlight>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
        <p:nvSpPr>
          <p:cNvPr id="426" name="Google Shape;426;p70"/>
          <p:cNvSpPr txBox="1"/>
          <p:nvPr>
            <p:ph idx="2" type="body"/>
          </p:nvPr>
        </p:nvSpPr>
        <p:spPr>
          <a:xfrm>
            <a:off x="4648200" y="1028701"/>
            <a:ext cx="4038600" cy="3372000"/>
          </a:xfrm>
          <a:prstGeom prst="rect">
            <a:avLst/>
          </a:prstGeom>
        </p:spPr>
        <p:txBody>
          <a:bodyPr anchorCtr="0" anchor="t" bIns="34275" lIns="68575" spcFirstLastPara="1" rIns="68575" wrap="square" tIns="34275">
            <a:noAutofit/>
          </a:bodyPr>
          <a:lstStyle/>
          <a:p>
            <a:pPr indent="0" lvl="0" marL="457200" rtl="0" algn="l">
              <a:spcBef>
                <a:spcPts val="400"/>
              </a:spcBef>
              <a:spcAft>
                <a:spcPts val="0"/>
              </a:spcAft>
              <a:buNone/>
            </a:pPr>
            <a:r>
              <a:rPr lang="en" sz="1600"/>
              <a:t>Composition with component in props</a:t>
            </a:r>
            <a:endParaRPr sz="1600"/>
          </a:p>
        </p:txBody>
      </p:sp>
      <p:pic>
        <p:nvPicPr>
          <p:cNvPr id="427" name="Google Shape;427;p70"/>
          <p:cNvPicPr preferRelativeResize="0"/>
          <p:nvPr/>
        </p:nvPicPr>
        <p:blipFill>
          <a:blip r:embed="rId5">
            <a:alphaModFix/>
          </a:blip>
          <a:stretch>
            <a:fillRect/>
          </a:stretch>
        </p:blipFill>
        <p:spPr>
          <a:xfrm>
            <a:off x="5011875" y="1376625"/>
            <a:ext cx="3602001" cy="32682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Lifting State Up, Composition vs Inheritance, Fragments</a:t>
            </a:r>
            <a:endParaRPr/>
          </a:p>
        </p:txBody>
      </p:sp>
      <p:sp>
        <p:nvSpPr>
          <p:cNvPr id="433" name="Google Shape;433;p71"/>
          <p:cNvSpPr txBox="1"/>
          <p:nvPr>
            <p:ph idx="1" type="body"/>
          </p:nvPr>
        </p:nvSpPr>
        <p:spPr>
          <a:xfrm>
            <a:off x="457200" y="1028700"/>
            <a:ext cx="4038600" cy="4156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Composition vs Inheritance</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React has a powerful composition model, and React community recommend using composition instead of inheritance to reuse code between components.</a:t>
            </a:r>
            <a:endParaRPr sz="1600">
              <a:solidFill>
                <a:srgbClr val="000000"/>
              </a:solidFill>
              <a:highlight>
                <a:schemeClr val="lt1"/>
              </a:highlight>
            </a:endParaRPr>
          </a:p>
          <a:p>
            <a:pPr indent="0" lvl="0" marL="914400" rtl="0" algn="l">
              <a:lnSpc>
                <a:spcPct val="115000"/>
              </a:lnSpc>
              <a:spcBef>
                <a:spcPts val="0"/>
              </a:spcBef>
              <a:spcAft>
                <a:spcPts val="0"/>
              </a:spcAft>
              <a:buNone/>
            </a:pPr>
            <a:r>
              <a:t/>
            </a:r>
            <a:endParaRPr sz="1600">
              <a:solidFill>
                <a:srgbClr val="0052CC"/>
              </a:solidFill>
              <a:highlight>
                <a:schemeClr val="lt1"/>
              </a:highlight>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0000"/>
                </a:solidFill>
                <a:highlight>
                  <a:schemeClr val="lt1"/>
                </a:highlight>
              </a:rPr>
              <a:t>Ref:</a:t>
            </a:r>
            <a:r>
              <a:rPr lang="en" sz="1600">
                <a:solidFill>
                  <a:srgbClr val="0052CC"/>
                </a:solidFill>
                <a:highlight>
                  <a:schemeClr val="lt1"/>
                </a:highlight>
              </a:rPr>
              <a:t> </a:t>
            </a:r>
            <a:r>
              <a:rPr lang="en" sz="1600" u="sng">
                <a:solidFill>
                  <a:schemeClr val="hlink"/>
                </a:solidFill>
                <a:highlight>
                  <a:schemeClr val="lt1"/>
                </a:highlight>
                <a:hlinkClick r:id="rId3"/>
              </a:rPr>
              <a:t>https://reactjs.org/docs/composition-vs-inheritance.html</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Char char="●"/>
            </a:pPr>
            <a:r>
              <a:rPr lang="en" sz="1600" u="sng">
                <a:solidFill>
                  <a:schemeClr val="hlink"/>
                </a:solidFill>
                <a:highlight>
                  <a:schemeClr val="lt1"/>
                </a:highlight>
                <a:hlinkClick r:id="rId4"/>
              </a:rPr>
              <a:t>https://akash-mihul.medium.com/inheritance-in-react-components-caaf9d20f249</a:t>
            </a:r>
            <a:r>
              <a:rPr lang="en" sz="1600">
                <a:solidFill>
                  <a:srgbClr val="0052CC"/>
                </a:solidFill>
                <a:highlight>
                  <a:schemeClr val="lt1"/>
                </a:highlight>
              </a:rPr>
              <a:t> </a:t>
            </a:r>
            <a:endParaRPr sz="1600">
              <a:solidFill>
                <a:srgbClr val="0052CC"/>
              </a:solidFill>
              <a:highlight>
                <a:schemeClr val="lt1"/>
              </a:highlight>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
        <p:nvSpPr>
          <p:cNvPr id="434" name="Google Shape;434;p71"/>
          <p:cNvSpPr txBox="1"/>
          <p:nvPr>
            <p:ph idx="2" type="body"/>
          </p:nvPr>
        </p:nvSpPr>
        <p:spPr>
          <a:xfrm>
            <a:off x="4648200" y="1028701"/>
            <a:ext cx="4038600" cy="3372000"/>
          </a:xfrm>
          <a:prstGeom prst="rect">
            <a:avLst/>
          </a:prstGeom>
        </p:spPr>
        <p:txBody>
          <a:bodyPr anchorCtr="0" anchor="t" bIns="34275" lIns="68575" spcFirstLastPara="1" rIns="68575" wrap="square" tIns="34275">
            <a:noAutofit/>
          </a:bodyPr>
          <a:lstStyle/>
          <a:p>
            <a:pPr indent="0" lvl="0" marL="457200" rtl="0" algn="l">
              <a:spcBef>
                <a:spcPts val="400"/>
              </a:spcBef>
              <a:spcAft>
                <a:spcPts val="0"/>
              </a:spcAft>
              <a:buNone/>
            </a:pPr>
            <a:r>
              <a:rPr lang="en" sz="1600"/>
              <a:t>Composition with </a:t>
            </a:r>
            <a:r>
              <a:rPr lang="en" sz="1600"/>
              <a:t>value</a:t>
            </a:r>
            <a:r>
              <a:rPr lang="en" sz="1600"/>
              <a:t> in props</a:t>
            </a:r>
            <a:endParaRPr sz="1600"/>
          </a:p>
        </p:txBody>
      </p:sp>
      <p:pic>
        <p:nvPicPr>
          <p:cNvPr id="435" name="Google Shape;435;p71"/>
          <p:cNvPicPr preferRelativeResize="0"/>
          <p:nvPr/>
        </p:nvPicPr>
        <p:blipFill>
          <a:blip r:embed="rId5">
            <a:alphaModFix/>
          </a:blip>
          <a:stretch>
            <a:fillRect/>
          </a:stretch>
        </p:blipFill>
        <p:spPr>
          <a:xfrm>
            <a:off x="4890225" y="1362525"/>
            <a:ext cx="3881201" cy="29619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Lifting State Up, Composition vs Inheritance, Fragments</a:t>
            </a:r>
            <a:endParaRPr/>
          </a:p>
        </p:txBody>
      </p:sp>
      <p:sp>
        <p:nvSpPr>
          <p:cNvPr id="441" name="Google Shape;441;p72"/>
          <p:cNvSpPr txBox="1"/>
          <p:nvPr>
            <p:ph idx="1" type="body"/>
          </p:nvPr>
        </p:nvSpPr>
        <p:spPr>
          <a:xfrm>
            <a:off x="457200" y="1028701"/>
            <a:ext cx="40386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Fragments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A common pattern in React is for a component to return multiple elements. Fragments let you group a list of children without adding extra nodes to the DOM.</a:t>
            </a:r>
            <a:endParaRPr sz="1600">
              <a:solidFill>
                <a:srgbClr val="0052CC"/>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0000"/>
                </a:solidFill>
                <a:highlight>
                  <a:schemeClr val="lt1"/>
                </a:highlight>
              </a:rPr>
              <a:t>Ref:</a:t>
            </a:r>
            <a:r>
              <a:rPr lang="en" sz="1600">
                <a:solidFill>
                  <a:srgbClr val="0052CC"/>
                </a:solidFill>
                <a:highlight>
                  <a:schemeClr val="lt1"/>
                </a:highlight>
              </a:rPr>
              <a:t> https://reactjs.org/docs/fragments.html</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pic>
        <p:nvPicPr>
          <p:cNvPr id="442" name="Google Shape;442;p72"/>
          <p:cNvPicPr preferRelativeResize="0"/>
          <p:nvPr/>
        </p:nvPicPr>
        <p:blipFill>
          <a:blip r:embed="rId3">
            <a:alphaModFix/>
          </a:blip>
          <a:stretch>
            <a:fillRect/>
          </a:stretch>
        </p:blipFill>
        <p:spPr>
          <a:xfrm>
            <a:off x="4572000" y="1673325"/>
            <a:ext cx="4208849" cy="1580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3"/>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a:t>
            </a:r>
            <a:r>
              <a:rPr lang="en">
                <a:solidFill>
                  <a:srgbClr val="9BE9FF"/>
                </a:solidFill>
              </a:rPr>
              <a:t>6</a:t>
            </a:r>
            <a:endParaRPr sz="1800">
              <a:solidFill>
                <a:srgbClr val="9BE9FF"/>
              </a:solidFill>
            </a:endParaRPr>
          </a:p>
        </p:txBody>
      </p:sp>
      <p:sp>
        <p:nvSpPr>
          <p:cNvPr id="448" name="Google Shape;448;p73"/>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17500" lvl="0" marL="457200" rtl="0" algn="l">
              <a:spcBef>
                <a:spcPts val="300"/>
              </a:spcBef>
              <a:spcAft>
                <a:spcPts val="0"/>
              </a:spcAft>
              <a:buClr>
                <a:srgbClr val="9BE9FF"/>
              </a:buClr>
              <a:buSzPts val="1400"/>
              <a:buFont typeface="Noto Sans Symbols"/>
              <a:buChar char="●"/>
            </a:pPr>
            <a:r>
              <a:rPr lang="en" sz="1800">
                <a:solidFill>
                  <a:srgbClr val="9BE9FF"/>
                </a:solidFill>
              </a:rPr>
              <a:t>Build a unit conversion application.</a:t>
            </a:r>
            <a:endParaRPr sz="1800">
              <a:solidFill>
                <a:srgbClr val="9BE9FF"/>
              </a:solidFill>
            </a:endParaRPr>
          </a:p>
          <a:p>
            <a:pPr indent="-317500" lvl="1" marL="914400" rtl="0" algn="l">
              <a:spcBef>
                <a:spcPts val="0"/>
              </a:spcBef>
              <a:spcAft>
                <a:spcPts val="0"/>
              </a:spcAft>
              <a:buClr>
                <a:srgbClr val="9BE9FF"/>
              </a:buClr>
              <a:buSzPts val="1400"/>
              <a:buChar char="○"/>
            </a:pPr>
            <a:r>
              <a:rPr lang="en" sz="1500">
                <a:solidFill>
                  <a:srgbClr val="9BE9FF"/>
                </a:solidFill>
              </a:rPr>
              <a:t>Square yard to Square feet.</a:t>
            </a:r>
            <a:endParaRPr sz="1500">
              <a:solidFill>
                <a:srgbClr val="9BE9FF"/>
              </a:solidFill>
            </a:endParaRPr>
          </a:p>
          <a:p>
            <a:pPr indent="-317500" lvl="1" marL="914400" rtl="0" algn="l">
              <a:spcBef>
                <a:spcPts val="0"/>
              </a:spcBef>
              <a:spcAft>
                <a:spcPts val="0"/>
              </a:spcAft>
              <a:buClr>
                <a:srgbClr val="9BE9FF"/>
              </a:buClr>
              <a:buSzPts val="1400"/>
              <a:buChar char="○"/>
            </a:pPr>
            <a:r>
              <a:rPr lang="en" sz="1500">
                <a:solidFill>
                  <a:srgbClr val="9BE9FF"/>
                </a:solidFill>
              </a:rPr>
              <a:t>KG to Litres/Gallons.</a:t>
            </a:r>
            <a:endParaRPr sz="1500">
              <a:solidFill>
                <a:srgbClr val="9BE9FF"/>
              </a:solidFill>
            </a:endParaRPr>
          </a:p>
          <a:p>
            <a:pPr indent="-317500" lvl="1" marL="914400" rtl="0" algn="l">
              <a:spcBef>
                <a:spcPts val="0"/>
              </a:spcBef>
              <a:spcAft>
                <a:spcPts val="0"/>
              </a:spcAft>
              <a:buClr>
                <a:srgbClr val="9BE9FF"/>
              </a:buClr>
              <a:buSzPts val="1400"/>
              <a:buChar char="○"/>
            </a:pPr>
            <a:r>
              <a:rPr lang="en" sz="1500">
                <a:solidFill>
                  <a:srgbClr val="9BE9FF"/>
                </a:solidFill>
              </a:rPr>
              <a:t>Miles to Kilometers.</a:t>
            </a:r>
            <a:endParaRPr sz="1500">
              <a:solidFill>
                <a:srgbClr val="9BE9FF"/>
              </a:solidFill>
            </a:endParaRPr>
          </a:p>
          <a:p>
            <a:pPr indent="-317500" lvl="1" marL="914400" rtl="0" algn="l">
              <a:spcBef>
                <a:spcPts val="0"/>
              </a:spcBef>
              <a:spcAft>
                <a:spcPts val="0"/>
              </a:spcAft>
              <a:buClr>
                <a:srgbClr val="9BE9FF"/>
              </a:buClr>
              <a:buSzPts val="1400"/>
              <a:buChar char="○"/>
            </a:pPr>
            <a:r>
              <a:rPr lang="en" sz="1500">
                <a:solidFill>
                  <a:srgbClr val="9BE9FF"/>
                </a:solidFill>
              </a:rPr>
              <a:t>And vice versa.</a:t>
            </a:r>
            <a:endParaRPr sz="1600">
              <a:solidFill>
                <a:srgbClr val="9BE9FF"/>
              </a:solidFill>
            </a:endParaRPr>
          </a:p>
        </p:txBody>
      </p:sp>
      <p:cxnSp>
        <p:nvCxnSpPr>
          <p:cNvPr id="449" name="Google Shape;449;p73"/>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4"/>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7</a:t>
            </a:r>
            <a:endParaRPr sz="1800">
              <a:solidFill>
                <a:srgbClr val="9BE9FF"/>
              </a:solidFill>
            </a:endParaRPr>
          </a:p>
        </p:txBody>
      </p:sp>
      <p:cxnSp>
        <p:nvCxnSpPr>
          <p:cNvPr id="455" name="Google Shape;455;p74"/>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5"/>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- 7</a:t>
            </a:r>
            <a:endParaRPr sz="1800">
              <a:solidFill>
                <a:srgbClr val="9BE9FF"/>
              </a:solidFill>
            </a:endParaRPr>
          </a:p>
        </p:txBody>
      </p:sp>
      <p:sp>
        <p:nvSpPr>
          <p:cNvPr id="461" name="Google Shape;461;p75"/>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Type-checking with PropTypes</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Higher Order Components</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Uncontrolled Components</a:t>
            </a:r>
            <a:endParaRPr sz="2000">
              <a:solidFill>
                <a:srgbClr val="9BE9FF"/>
              </a:solidFill>
            </a:endParaRPr>
          </a:p>
          <a:p>
            <a:pPr indent="0" lvl="0" marL="0" rtl="0" algn="l">
              <a:spcBef>
                <a:spcPts val="0"/>
              </a:spcBef>
              <a:spcAft>
                <a:spcPts val="0"/>
              </a:spcAft>
              <a:buClr>
                <a:schemeClr val="lt1"/>
              </a:buClr>
              <a:buSzPts val="2400"/>
              <a:buNone/>
            </a:pPr>
            <a:r>
              <a:t/>
            </a:r>
            <a:endParaRPr sz="1500"/>
          </a:p>
        </p:txBody>
      </p:sp>
      <p:cxnSp>
        <p:nvCxnSpPr>
          <p:cNvPr id="462" name="Google Shape;462;p75"/>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6"/>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Type-checking with PropTypes, Higher Order Components, Uncontrolled Components</a:t>
            </a:r>
            <a:endParaRPr/>
          </a:p>
        </p:txBody>
      </p:sp>
      <p:sp>
        <p:nvSpPr>
          <p:cNvPr id="468" name="Google Shape;468;p76"/>
          <p:cNvSpPr txBox="1"/>
          <p:nvPr>
            <p:ph idx="1" type="body"/>
          </p:nvPr>
        </p:nvSpPr>
        <p:spPr>
          <a:xfrm>
            <a:off x="457200" y="1028701"/>
            <a:ext cx="40386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Type-Checking with PropTypes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‘prop-types’ library is used to implement type-checking</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This is used to check type of the props passes to the component.</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This is used to restrict the other data types into the props.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Also it is useful for other developer to understand the developed code.</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https://reactjs.org/docs/typechecking-with-proptypes.html</a:t>
            </a:r>
            <a:endParaRPr sz="1600">
              <a:solidFill>
                <a:srgbClr val="0052CC"/>
              </a:solidFill>
              <a:highlight>
                <a:schemeClr val="lt1"/>
              </a:highlight>
            </a:endParaRPr>
          </a:p>
          <a:p>
            <a:pPr indent="0" lvl="0" marL="0" rtl="0" algn="l">
              <a:spcBef>
                <a:spcPts val="400"/>
              </a:spcBef>
              <a:spcAft>
                <a:spcPts val="0"/>
              </a:spcAft>
              <a:buNone/>
            </a:pPr>
            <a:r>
              <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pic>
        <p:nvPicPr>
          <p:cNvPr id="469" name="Google Shape;469;p76"/>
          <p:cNvPicPr preferRelativeResize="0"/>
          <p:nvPr/>
        </p:nvPicPr>
        <p:blipFill>
          <a:blip r:embed="rId3">
            <a:alphaModFix/>
          </a:blip>
          <a:stretch>
            <a:fillRect/>
          </a:stretch>
        </p:blipFill>
        <p:spPr>
          <a:xfrm>
            <a:off x="4572000" y="1598366"/>
            <a:ext cx="4343400" cy="22326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idx="2" type="body"/>
          </p:nvPr>
        </p:nvSpPr>
        <p:spPr>
          <a:xfrm>
            <a:off x="419575" y="560750"/>
            <a:ext cx="5471100" cy="2275500"/>
          </a:xfrm>
          <a:prstGeom prst="rect">
            <a:avLst/>
          </a:prstGeom>
        </p:spPr>
        <p:txBody>
          <a:bodyPr anchorCtr="0" anchor="t" bIns="34275" lIns="68575" spcFirstLastPara="1" rIns="68575" wrap="square" tIns="34275">
            <a:noAutofit/>
          </a:bodyPr>
          <a:lstStyle/>
          <a:p>
            <a:pPr indent="0" lvl="0" marL="457200" rtl="0" algn="l">
              <a:spcBef>
                <a:spcPts val="300"/>
              </a:spcBef>
              <a:spcAft>
                <a:spcPts val="0"/>
              </a:spcAft>
              <a:buNone/>
            </a:pPr>
            <a:r>
              <a:rPr b="1" lang="en" sz="2400"/>
              <a:t>Lets see how react works in real-time !</a:t>
            </a:r>
            <a:endParaRPr b="1" sz="2400"/>
          </a:p>
          <a:p>
            <a:pPr indent="0" lvl="0" marL="0" rtl="0" algn="l">
              <a:spcBef>
                <a:spcPts val="300"/>
              </a:spcBef>
              <a:spcAft>
                <a:spcPts val="0"/>
              </a:spcAft>
              <a:buNone/>
            </a:pPr>
            <a:r>
              <a:t/>
            </a:r>
            <a:endParaRPr sz="2000"/>
          </a:p>
        </p:txBody>
      </p:sp>
      <p:pic>
        <p:nvPicPr>
          <p:cNvPr id="174" name="Google Shape;174;p32"/>
          <p:cNvPicPr preferRelativeResize="0"/>
          <p:nvPr/>
        </p:nvPicPr>
        <p:blipFill>
          <a:blip r:embed="rId3">
            <a:alphaModFix/>
          </a:blip>
          <a:stretch>
            <a:fillRect/>
          </a:stretch>
        </p:blipFill>
        <p:spPr>
          <a:xfrm>
            <a:off x="5206200" y="434475"/>
            <a:ext cx="2910900" cy="394430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7"/>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Type-checking with PropTypes, Higher Order Components, Uncontrolled Components</a:t>
            </a:r>
            <a:endParaRPr/>
          </a:p>
        </p:txBody>
      </p:sp>
      <p:sp>
        <p:nvSpPr>
          <p:cNvPr id="475" name="Google Shape;475;p77"/>
          <p:cNvSpPr txBox="1"/>
          <p:nvPr>
            <p:ph idx="1" type="body"/>
          </p:nvPr>
        </p:nvSpPr>
        <p:spPr>
          <a:xfrm>
            <a:off x="114300" y="1028700"/>
            <a:ext cx="4769400" cy="41148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172B4D"/>
              </a:buClr>
              <a:buSzPts val="1600"/>
              <a:buFont typeface="Calibri"/>
              <a:buChar char="●"/>
            </a:pPr>
            <a:r>
              <a:rPr lang="en" sz="1600">
                <a:solidFill>
                  <a:srgbClr val="000000"/>
                </a:solidFill>
                <a:highlight>
                  <a:schemeClr val="lt1"/>
                </a:highlight>
              </a:rPr>
              <a:t>HOC-Higher order components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A higher-order component (HOC) is an advanced technique in React for reusing component logic. HOCs are not part of the React API, per se. They are a pattern that emerges from React’s compositional nature.</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A higher-order component is a function that takes a component and returns a new component.</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0000"/>
                </a:solidFill>
                <a:highlight>
                  <a:schemeClr val="lt1"/>
                </a:highlight>
              </a:rPr>
              <a:t>Ref:- </a:t>
            </a:r>
            <a:r>
              <a:rPr lang="en" sz="1600" u="sng">
                <a:solidFill>
                  <a:schemeClr val="hlink"/>
                </a:solidFill>
                <a:highlight>
                  <a:schemeClr val="lt1"/>
                </a:highlight>
                <a:hlinkClick r:id="rId3"/>
              </a:rPr>
              <a:t>https://reactjs.org/docs/higher-order-components.html</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Char char="●"/>
            </a:pPr>
            <a:r>
              <a:rPr lang="en" sz="1600">
                <a:solidFill>
                  <a:srgbClr val="0052CC"/>
                </a:solidFill>
                <a:highlight>
                  <a:schemeClr val="lt1"/>
                </a:highlight>
              </a:rPr>
              <a:t>https://flexiple.com/react/introduction-to-higher-order-components-in-react-by-example/</a:t>
            </a:r>
            <a:endParaRPr sz="1600">
              <a:solidFill>
                <a:srgbClr val="0052CC"/>
              </a:solidFill>
              <a:highlight>
                <a:schemeClr val="lt1"/>
              </a:highlight>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pic>
        <p:nvPicPr>
          <p:cNvPr id="476" name="Google Shape;476;p77"/>
          <p:cNvPicPr preferRelativeResize="0"/>
          <p:nvPr/>
        </p:nvPicPr>
        <p:blipFill>
          <a:blip r:embed="rId4">
            <a:alphaModFix/>
          </a:blip>
          <a:stretch>
            <a:fillRect/>
          </a:stretch>
        </p:blipFill>
        <p:spPr>
          <a:xfrm>
            <a:off x="4946075" y="1028700"/>
            <a:ext cx="4036976" cy="1543050"/>
          </a:xfrm>
          <a:prstGeom prst="rect">
            <a:avLst/>
          </a:prstGeom>
          <a:noFill/>
          <a:ln>
            <a:noFill/>
          </a:ln>
        </p:spPr>
      </p:pic>
      <p:pic>
        <p:nvPicPr>
          <p:cNvPr id="477" name="Google Shape;477;p77"/>
          <p:cNvPicPr preferRelativeResize="0"/>
          <p:nvPr/>
        </p:nvPicPr>
        <p:blipFill>
          <a:blip r:embed="rId5">
            <a:alphaModFix/>
          </a:blip>
          <a:stretch>
            <a:fillRect/>
          </a:stretch>
        </p:blipFill>
        <p:spPr>
          <a:xfrm>
            <a:off x="4946075" y="2800175"/>
            <a:ext cx="4036976" cy="1144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Type-checking with PropTypes, Higher Order Components, Uncontrolled Components</a:t>
            </a:r>
            <a:endParaRPr/>
          </a:p>
        </p:txBody>
      </p:sp>
      <p:sp>
        <p:nvSpPr>
          <p:cNvPr id="483" name="Google Shape;483;p78"/>
          <p:cNvSpPr txBox="1"/>
          <p:nvPr>
            <p:ph idx="1" type="body"/>
          </p:nvPr>
        </p:nvSpPr>
        <p:spPr>
          <a:xfrm>
            <a:off x="457200" y="1028701"/>
            <a:ext cx="40386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Uncontrolled Components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To write an uncontrolled component, instead of writing an event handler for every state update, you can use a ref to get form values from the DOM.</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0000"/>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rPr>
              <a:t>https://reactjs.org/docs/uncontrolled-components.html</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pic>
        <p:nvPicPr>
          <p:cNvPr id="484" name="Google Shape;484;p78"/>
          <p:cNvPicPr preferRelativeResize="0"/>
          <p:nvPr/>
        </p:nvPicPr>
        <p:blipFill>
          <a:blip r:embed="rId3">
            <a:alphaModFix/>
          </a:blip>
          <a:stretch>
            <a:fillRect/>
          </a:stretch>
        </p:blipFill>
        <p:spPr>
          <a:xfrm>
            <a:off x="4740575" y="971475"/>
            <a:ext cx="3946225" cy="36840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9"/>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- 7</a:t>
            </a:r>
            <a:endParaRPr sz="1800">
              <a:solidFill>
                <a:srgbClr val="9BE9FF"/>
              </a:solidFill>
            </a:endParaRPr>
          </a:p>
        </p:txBody>
      </p:sp>
      <p:sp>
        <p:nvSpPr>
          <p:cNvPr id="490" name="Google Shape;490;p79"/>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17500" lvl="0" marL="457200" rtl="0" algn="l">
              <a:spcBef>
                <a:spcPts val="300"/>
              </a:spcBef>
              <a:spcAft>
                <a:spcPts val="0"/>
              </a:spcAft>
              <a:buClr>
                <a:srgbClr val="9BE9FF"/>
              </a:buClr>
              <a:buSzPts val="1400"/>
              <a:buFont typeface="Noto Sans Symbols"/>
              <a:buChar char="●"/>
            </a:pPr>
            <a:r>
              <a:rPr lang="en" sz="1800">
                <a:solidFill>
                  <a:srgbClr val="9BE9FF"/>
                </a:solidFill>
              </a:rPr>
              <a:t>Create a Notification application that loads JSON from a static file and use props to load the notification JSON data.</a:t>
            </a:r>
            <a:endParaRPr sz="1600">
              <a:solidFill>
                <a:srgbClr val="9BE9FF"/>
              </a:solidFill>
            </a:endParaRPr>
          </a:p>
        </p:txBody>
      </p:sp>
      <p:cxnSp>
        <p:nvCxnSpPr>
          <p:cNvPr id="491" name="Google Shape;491;p79"/>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0"/>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8</a:t>
            </a:r>
            <a:endParaRPr sz="1800">
              <a:solidFill>
                <a:srgbClr val="9BE9FF"/>
              </a:solidFill>
            </a:endParaRPr>
          </a:p>
        </p:txBody>
      </p:sp>
      <p:cxnSp>
        <p:nvCxnSpPr>
          <p:cNvPr id="497" name="Google Shape;497;p80"/>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1"/>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- 8</a:t>
            </a:r>
            <a:endParaRPr sz="1800">
              <a:solidFill>
                <a:srgbClr val="9BE9FF"/>
              </a:solidFill>
            </a:endParaRPr>
          </a:p>
        </p:txBody>
      </p:sp>
      <p:sp>
        <p:nvSpPr>
          <p:cNvPr id="503" name="Google Shape;503;p81"/>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React Router</a:t>
            </a:r>
            <a:endParaRPr sz="1500"/>
          </a:p>
        </p:txBody>
      </p:sp>
      <p:cxnSp>
        <p:nvCxnSpPr>
          <p:cNvPr id="504" name="Google Shape;504;p81"/>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2"/>
          <p:cNvSpPr txBox="1"/>
          <p:nvPr>
            <p:ph type="title"/>
          </p:nvPr>
        </p:nvSpPr>
        <p:spPr>
          <a:xfrm>
            <a:off x="457200" y="205975"/>
            <a:ext cx="8229600" cy="81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React Router</a:t>
            </a:r>
            <a:endParaRPr/>
          </a:p>
        </p:txBody>
      </p:sp>
      <p:sp>
        <p:nvSpPr>
          <p:cNvPr id="510" name="Google Shape;510;p82"/>
          <p:cNvSpPr txBox="1"/>
          <p:nvPr>
            <p:ph idx="1" type="body"/>
          </p:nvPr>
        </p:nvSpPr>
        <p:spPr>
          <a:xfrm>
            <a:off x="457200" y="1193675"/>
            <a:ext cx="8229600" cy="3378300"/>
          </a:xfrm>
          <a:prstGeom prst="rect">
            <a:avLst/>
          </a:prstGeom>
        </p:spPr>
        <p:txBody>
          <a:bodyPr anchorCtr="0" anchor="t" bIns="34275" lIns="68575" spcFirstLastPara="1" rIns="68575" wrap="square" tIns="34275">
            <a:noAutofit/>
          </a:bodyPr>
          <a:lstStyle/>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u="sng">
                <a:solidFill>
                  <a:schemeClr val="hlink"/>
                </a:solidFill>
                <a:highlight>
                  <a:schemeClr val="lt1"/>
                </a:highlight>
                <a:hlinkClick r:id="rId3"/>
              </a:rPr>
              <a:t>https://reactrouter.com/docs/en/v6/getting-started/overview</a:t>
            </a:r>
            <a:endParaRPr sz="1600">
              <a:solidFill>
                <a:srgbClr val="0052CC"/>
              </a:solidFill>
              <a:highlight>
                <a:schemeClr val="lt1"/>
              </a:highlight>
            </a:endParaRPr>
          </a:p>
          <a:p>
            <a:pPr indent="-330200" lvl="0" marL="457200" rtl="0" algn="l">
              <a:lnSpc>
                <a:spcPct val="115000"/>
              </a:lnSpc>
              <a:spcBef>
                <a:spcPts val="0"/>
              </a:spcBef>
              <a:spcAft>
                <a:spcPts val="0"/>
              </a:spcAft>
              <a:buClr>
                <a:srgbClr val="0052CC"/>
              </a:buClr>
              <a:buSzPts val="1600"/>
              <a:buChar char="●"/>
            </a:pPr>
            <a:r>
              <a:rPr lang="en" sz="1600" u="sng">
                <a:solidFill>
                  <a:schemeClr val="hlink"/>
                </a:solidFill>
                <a:highlight>
                  <a:schemeClr val="lt1"/>
                </a:highlight>
                <a:hlinkClick r:id="rId4"/>
              </a:rPr>
              <a:t>https://reactrouter.com/docs/en/v6/getting-started/concepts</a:t>
            </a:r>
            <a:r>
              <a:rPr lang="en" sz="1600">
                <a:solidFill>
                  <a:srgbClr val="0052CC"/>
                </a:solidFill>
                <a:highlight>
                  <a:schemeClr val="lt1"/>
                </a:highlight>
              </a:rPr>
              <a:t> </a:t>
            </a:r>
            <a:endParaRPr sz="1600">
              <a:solidFill>
                <a:srgbClr val="0052CC"/>
              </a:solidFill>
              <a:highlight>
                <a:schemeClr val="lt1"/>
              </a:highlight>
            </a:endParaRPr>
          </a:p>
          <a:p>
            <a:pPr indent="-330200" lvl="0" marL="457200" rtl="0" algn="l">
              <a:lnSpc>
                <a:spcPct val="115000"/>
              </a:lnSpc>
              <a:spcBef>
                <a:spcPts val="0"/>
              </a:spcBef>
              <a:spcAft>
                <a:spcPts val="0"/>
              </a:spcAft>
              <a:buClr>
                <a:srgbClr val="0052CC"/>
              </a:buClr>
              <a:buSzPts val="1600"/>
              <a:buChar char="●"/>
            </a:pPr>
            <a:r>
              <a:rPr lang="en" sz="1600" u="sng">
                <a:solidFill>
                  <a:schemeClr val="hlink"/>
                </a:solidFill>
                <a:highlight>
                  <a:schemeClr val="lt1"/>
                </a:highlight>
                <a:hlinkClick r:id="rId5"/>
              </a:rPr>
              <a:t>https://reactrouter.com/docs/en/v6/examples/lazy-loading</a:t>
            </a:r>
            <a:endParaRPr sz="1600">
              <a:solidFill>
                <a:srgbClr val="0052CC"/>
              </a:solidFill>
              <a:highlight>
                <a:schemeClr val="lt1"/>
              </a:highlight>
            </a:endParaRPr>
          </a:p>
          <a:p>
            <a:pPr indent="-330200" lvl="0" marL="457200" rtl="0" algn="l">
              <a:lnSpc>
                <a:spcPct val="115000"/>
              </a:lnSpc>
              <a:spcBef>
                <a:spcPts val="0"/>
              </a:spcBef>
              <a:spcAft>
                <a:spcPts val="0"/>
              </a:spcAft>
              <a:buClr>
                <a:srgbClr val="0052CC"/>
              </a:buClr>
              <a:buSzPts val="1600"/>
              <a:buChar char="●"/>
            </a:pPr>
            <a:r>
              <a:rPr lang="en" sz="1600" u="sng">
                <a:solidFill>
                  <a:schemeClr val="hlink"/>
                </a:solidFill>
                <a:highlight>
                  <a:schemeClr val="lt1"/>
                </a:highlight>
                <a:hlinkClick r:id="rId6"/>
              </a:rPr>
              <a:t>https://reactrouter.com/docs/en/v6/examples/search-params</a:t>
            </a:r>
            <a:endParaRPr sz="1600">
              <a:solidFill>
                <a:srgbClr val="0052CC"/>
              </a:solidFill>
              <a:highlight>
                <a:schemeClr val="lt1"/>
              </a:highlight>
            </a:endParaRPr>
          </a:p>
          <a:p>
            <a:pPr indent="-330200" lvl="0" marL="457200" rtl="0" algn="l">
              <a:lnSpc>
                <a:spcPct val="115000"/>
              </a:lnSpc>
              <a:spcBef>
                <a:spcPts val="0"/>
              </a:spcBef>
              <a:spcAft>
                <a:spcPts val="0"/>
              </a:spcAft>
              <a:buClr>
                <a:srgbClr val="0052CC"/>
              </a:buClr>
              <a:buSzPts val="1600"/>
              <a:buChar char="●"/>
            </a:pPr>
            <a:r>
              <a:rPr lang="en" sz="1600" u="sng">
                <a:solidFill>
                  <a:schemeClr val="hlink"/>
                </a:solidFill>
                <a:highlight>
                  <a:schemeClr val="lt1"/>
                </a:highlight>
                <a:hlinkClick r:id="rId7"/>
              </a:rPr>
              <a:t>https://reactrouter.com/docs/en/v6/examples/ssr</a:t>
            </a:r>
            <a:endParaRPr sz="1600">
              <a:solidFill>
                <a:srgbClr val="0052CC"/>
              </a:solidFill>
              <a:highlight>
                <a:schemeClr val="lt1"/>
              </a:highlight>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3"/>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- 8</a:t>
            </a:r>
            <a:endParaRPr sz="1800">
              <a:solidFill>
                <a:srgbClr val="9BE9FF"/>
              </a:solidFill>
            </a:endParaRPr>
          </a:p>
        </p:txBody>
      </p:sp>
      <p:sp>
        <p:nvSpPr>
          <p:cNvPr id="516" name="Google Shape;516;p83"/>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None/>
            </a:pPr>
            <a:r>
              <a:t/>
            </a:r>
            <a:endParaRPr>
              <a:solidFill>
                <a:schemeClr val="dk1"/>
              </a:solidFill>
            </a:endParaRPr>
          </a:p>
          <a:p>
            <a:pPr indent="-330200" lvl="0" marL="457200" rtl="0" algn="l">
              <a:spcBef>
                <a:spcPts val="300"/>
              </a:spcBef>
              <a:spcAft>
                <a:spcPts val="0"/>
              </a:spcAft>
              <a:buClr>
                <a:srgbClr val="9BE9FF"/>
              </a:buClr>
              <a:buSzPts val="1600"/>
              <a:buChar char="●"/>
            </a:pPr>
            <a:r>
              <a:rPr lang="en" sz="1600">
                <a:solidFill>
                  <a:srgbClr val="9BE9FF"/>
                </a:solidFill>
              </a:rPr>
              <a:t>Create SPA with navigation menu, on hitting each menu redirect to that page location.</a:t>
            </a:r>
            <a:endParaRPr sz="1600">
              <a:solidFill>
                <a:srgbClr val="9BE9FF"/>
              </a:solidFill>
            </a:endParaRPr>
          </a:p>
          <a:p>
            <a:pPr indent="-330200" lvl="0" marL="457200" rtl="0" algn="l">
              <a:spcBef>
                <a:spcPts val="0"/>
              </a:spcBef>
              <a:spcAft>
                <a:spcPts val="0"/>
              </a:spcAft>
              <a:buClr>
                <a:srgbClr val="9BE9FF"/>
              </a:buClr>
              <a:buSzPts val="1600"/>
              <a:buChar char="●"/>
            </a:pPr>
            <a:r>
              <a:rPr lang="en" sz="1600">
                <a:solidFill>
                  <a:srgbClr val="9BE9FF"/>
                </a:solidFill>
              </a:rPr>
              <a:t>Reference demo:</a:t>
            </a:r>
            <a:endParaRPr sz="1600">
              <a:solidFill>
                <a:srgbClr val="9BE9FF"/>
              </a:solidFill>
            </a:endParaRPr>
          </a:p>
          <a:p>
            <a:pPr indent="-330200" lvl="0" marL="457200" rtl="0" algn="l">
              <a:spcBef>
                <a:spcPts val="0"/>
              </a:spcBef>
              <a:spcAft>
                <a:spcPts val="0"/>
              </a:spcAft>
              <a:buClr>
                <a:srgbClr val="9BE9FF"/>
              </a:buClr>
              <a:buSzPts val="1600"/>
              <a:buChar char="●"/>
            </a:pPr>
            <a:r>
              <a:rPr lang="en" sz="1600" u="sng">
                <a:solidFill>
                  <a:srgbClr val="9BE9FF"/>
                </a:solidFill>
                <a:hlinkClick r:id="rId3">
                  <a:extLst>
                    <a:ext uri="{A12FA001-AC4F-418D-AE19-62706E023703}">
                      <ahyp:hlinkClr val="tx"/>
                    </a:ext>
                  </a:extLst>
                </a:hlinkClick>
              </a:rPr>
              <a:t>https://codesandbox.io/s/nn8x24vm60?from-embed</a:t>
            </a:r>
            <a:endParaRPr sz="1600">
              <a:solidFill>
                <a:srgbClr val="9BE9FF"/>
              </a:solidFill>
            </a:endParaRPr>
          </a:p>
        </p:txBody>
      </p:sp>
      <p:cxnSp>
        <p:nvCxnSpPr>
          <p:cNvPr id="517" name="Google Shape;517;p83"/>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4"/>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9</a:t>
            </a:r>
            <a:endParaRPr sz="1800">
              <a:solidFill>
                <a:srgbClr val="9BE9FF"/>
              </a:solidFill>
            </a:endParaRPr>
          </a:p>
        </p:txBody>
      </p:sp>
      <p:cxnSp>
        <p:nvCxnSpPr>
          <p:cNvPr id="523" name="Google Shape;523;p84"/>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5"/>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- 9</a:t>
            </a:r>
            <a:endParaRPr sz="1800">
              <a:solidFill>
                <a:srgbClr val="9BE9FF"/>
              </a:solidFill>
            </a:endParaRPr>
          </a:p>
        </p:txBody>
      </p:sp>
      <p:sp>
        <p:nvSpPr>
          <p:cNvPr id="529" name="Google Shape;529;p85"/>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Introduction</a:t>
            </a:r>
            <a:r>
              <a:rPr lang="en" sz="2000">
                <a:solidFill>
                  <a:srgbClr val="9BE9FF"/>
                </a:solidFill>
              </a:rPr>
              <a:t> to Redux</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Redux Store</a:t>
            </a:r>
            <a:endParaRPr sz="2000">
              <a:solidFill>
                <a:srgbClr val="9BE9FF"/>
              </a:solidFill>
            </a:endParaRPr>
          </a:p>
        </p:txBody>
      </p:sp>
      <p:cxnSp>
        <p:nvCxnSpPr>
          <p:cNvPr id="530" name="Google Shape;530;p85"/>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6"/>
          <p:cNvSpPr txBox="1"/>
          <p:nvPr>
            <p:ph type="title"/>
          </p:nvPr>
        </p:nvSpPr>
        <p:spPr>
          <a:xfrm>
            <a:off x="457200" y="205975"/>
            <a:ext cx="8229600" cy="81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Introduction to Redux, Redux Store</a:t>
            </a:r>
            <a:endParaRPr/>
          </a:p>
        </p:txBody>
      </p:sp>
      <p:sp>
        <p:nvSpPr>
          <p:cNvPr id="536" name="Google Shape;536;p86"/>
          <p:cNvSpPr txBox="1"/>
          <p:nvPr>
            <p:ph idx="1" type="body"/>
          </p:nvPr>
        </p:nvSpPr>
        <p:spPr>
          <a:xfrm>
            <a:off x="457200" y="1193675"/>
            <a:ext cx="8229600" cy="33783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172B4D"/>
              </a:buClr>
              <a:buSzPts val="1600"/>
              <a:buFont typeface="Calibri"/>
              <a:buChar char="●"/>
            </a:pPr>
            <a:r>
              <a:rPr lang="en" sz="1600">
                <a:solidFill>
                  <a:srgbClr val="0052CC"/>
                </a:solidFill>
                <a:highlight>
                  <a:schemeClr val="lt1"/>
                </a:highlight>
              </a:rPr>
              <a:t>https://devdocs.io/redux-basics/</a:t>
            </a:r>
            <a:endParaRPr sz="1600">
              <a:solidFill>
                <a:srgbClr val="0052CC"/>
              </a:solidFill>
              <a:highlight>
                <a:schemeClr val="lt1"/>
              </a:highlight>
            </a:endParaRPr>
          </a:p>
          <a:p>
            <a:pPr indent="0" lvl="0" marL="0" rtl="0" algn="l">
              <a:spcBef>
                <a:spcPts val="300"/>
              </a:spcBef>
              <a:spcAft>
                <a:spcPts val="0"/>
              </a:spcAft>
              <a:buNone/>
            </a:pPr>
            <a:r>
              <a:t/>
            </a:r>
            <a:endParaRPr sz="1600">
              <a:solidFill>
                <a:srgbClr val="0052CC"/>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Instagram, AWS are great examples for ReactJs.</a:t>
            </a:r>
            <a:endParaRPr/>
          </a:p>
        </p:txBody>
      </p:sp>
      <p:pic>
        <p:nvPicPr>
          <p:cNvPr id="180" name="Google Shape;180;p33"/>
          <p:cNvPicPr preferRelativeResize="0"/>
          <p:nvPr/>
        </p:nvPicPr>
        <p:blipFill>
          <a:blip r:embed="rId3">
            <a:alphaModFix/>
          </a:blip>
          <a:stretch>
            <a:fillRect/>
          </a:stretch>
        </p:blipFill>
        <p:spPr>
          <a:xfrm>
            <a:off x="1019325" y="881575"/>
            <a:ext cx="7105351" cy="36635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7"/>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- 9</a:t>
            </a:r>
            <a:endParaRPr sz="1800">
              <a:solidFill>
                <a:srgbClr val="9BE9FF"/>
              </a:solidFill>
            </a:endParaRPr>
          </a:p>
        </p:txBody>
      </p:sp>
      <p:sp>
        <p:nvSpPr>
          <p:cNvPr id="542" name="Google Shape;542;p87"/>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None/>
            </a:pPr>
            <a:r>
              <a:t/>
            </a:r>
            <a:endParaRPr>
              <a:solidFill>
                <a:schemeClr val="dk1"/>
              </a:solidFill>
            </a:endParaRPr>
          </a:p>
          <a:p>
            <a:pPr indent="-330200" lvl="0" marL="457200" rtl="0" algn="l">
              <a:spcBef>
                <a:spcPts val="300"/>
              </a:spcBef>
              <a:spcAft>
                <a:spcPts val="0"/>
              </a:spcAft>
              <a:buClr>
                <a:srgbClr val="9BE9FF"/>
              </a:buClr>
              <a:buSzPts val="1600"/>
              <a:buChar char="●"/>
            </a:pPr>
            <a:r>
              <a:rPr lang="en" sz="1600">
                <a:solidFill>
                  <a:srgbClr val="9BE9FF"/>
                </a:solidFill>
              </a:rPr>
              <a:t>Create a login page that redirects to the dashboard when the user is logged in else redirect back to the login page if trying to access another URL.</a:t>
            </a:r>
            <a:endParaRPr sz="1600">
              <a:solidFill>
                <a:srgbClr val="9BE9FF"/>
              </a:solidFill>
            </a:endParaRPr>
          </a:p>
        </p:txBody>
      </p:sp>
      <p:cxnSp>
        <p:nvCxnSpPr>
          <p:cNvPr id="543" name="Google Shape;543;p87"/>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8"/>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10</a:t>
            </a:r>
            <a:endParaRPr sz="1800">
              <a:solidFill>
                <a:srgbClr val="9BE9FF"/>
              </a:solidFill>
            </a:endParaRPr>
          </a:p>
        </p:txBody>
      </p:sp>
      <p:cxnSp>
        <p:nvCxnSpPr>
          <p:cNvPr id="549" name="Google Shape;549;p88"/>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9"/>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- 10</a:t>
            </a:r>
            <a:endParaRPr sz="1800">
              <a:solidFill>
                <a:srgbClr val="9BE9FF"/>
              </a:solidFill>
            </a:endParaRPr>
          </a:p>
        </p:txBody>
      </p:sp>
      <p:sp>
        <p:nvSpPr>
          <p:cNvPr id="555" name="Google Shape;555;p89"/>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Redux Store (Cont.)</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Redux </a:t>
            </a:r>
            <a:r>
              <a:rPr lang="en" sz="2000">
                <a:solidFill>
                  <a:srgbClr val="9BE9FF"/>
                </a:solidFill>
              </a:rPr>
              <a:t>Devtools</a:t>
            </a:r>
            <a:endParaRPr sz="2000">
              <a:solidFill>
                <a:srgbClr val="9BE9FF"/>
              </a:solidFill>
            </a:endParaRPr>
          </a:p>
        </p:txBody>
      </p:sp>
      <p:cxnSp>
        <p:nvCxnSpPr>
          <p:cNvPr id="556" name="Google Shape;556;p89"/>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0"/>
          <p:cNvSpPr txBox="1"/>
          <p:nvPr>
            <p:ph type="title"/>
          </p:nvPr>
        </p:nvSpPr>
        <p:spPr>
          <a:xfrm>
            <a:off x="457200" y="205975"/>
            <a:ext cx="8229600" cy="813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Redux Store, Redux Dev Tools</a:t>
            </a:r>
            <a:endParaRPr/>
          </a:p>
        </p:txBody>
      </p:sp>
      <p:sp>
        <p:nvSpPr>
          <p:cNvPr id="562" name="Google Shape;562;p90"/>
          <p:cNvSpPr txBox="1"/>
          <p:nvPr>
            <p:ph idx="1" type="body"/>
          </p:nvPr>
        </p:nvSpPr>
        <p:spPr>
          <a:xfrm>
            <a:off x="457200" y="1193675"/>
            <a:ext cx="8229600" cy="33783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172B4D"/>
              </a:buClr>
              <a:buSzPts val="1600"/>
              <a:buFont typeface="Calibri"/>
              <a:buChar char="●"/>
            </a:pPr>
            <a:r>
              <a:rPr lang="en" sz="1600">
                <a:solidFill>
                  <a:srgbClr val="0052CC"/>
                </a:solidFill>
                <a:highlight>
                  <a:schemeClr val="lt1"/>
                </a:highlight>
              </a:rPr>
              <a:t>https://devdocs.io/redux-basics/</a:t>
            </a:r>
            <a:endParaRPr sz="1600">
              <a:solidFill>
                <a:srgbClr val="0052CC"/>
              </a:solidFill>
              <a:highlight>
                <a:schemeClr val="lt1"/>
              </a:highlight>
            </a:endParaRPr>
          </a:p>
          <a:p>
            <a:pPr indent="-330200" lvl="0" marL="457200" rtl="0" algn="l">
              <a:lnSpc>
                <a:spcPct val="115000"/>
              </a:lnSpc>
              <a:spcBef>
                <a:spcPts val="0"/>
              </a:spcBef>
              <a:spcAft>
                <a:spcPts val="0"/>
              </a:spcAft>
              <a:buClr>
                <a:srgbClr val="172B4D"/>
              </a:buClr>
              <a:buSzPts val="1600"/>
              <a:buFont typeface="Calibri"/>
              <a:buChar char="●"/>
            </a:pPr>
            <a:r>
              <a:rPr lang="en" sz="1600">
                <a:solidFill>
                  <a:srgbClr val="0052CC"/>
                </a:solidFill>
                <a:highlight>
                  <a:schemeClr val="lt1"/>
                </a:highlight>
              </a:rPr>
              <a:t>https://codeburst.io/redux-devtools-for-dummies-74566c597d7</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1"/>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- 10</a:t>
            </a:r>
            <a:endParaRPr sz="1800">
              <a:solidFill>
                <a:srgbClr val="9BE9FF"/>
              </a:solidFill>
            </a:endParaRPr>
          </a:p>
        </p:txBody>
      </p:sp>
      <p:sp>
        <p:nvSpPr>
          <p:cNvPr id="568" name="Google Shape;568;p91"/>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30200" lvl="0" marL="457200" rtl="0" algn="l">
              <a:spcBef>
                <a:spcPts val="300"/>
              </a:spcBef>
              <a:spcAft>
                <a:spcPts val="0"/>
              </a:spcAft>
              <a:buClr>
                <a:srgbClr val="9BE9FF"/>
              </a:buClr>
              <a:buSzPts val="1600"/>
              <a:buFont typeface="Noto Sans Symbols"/>
              <a:buChar char="●"/>
            </a:pPr>
            <a:r>
              <a:rPr lang="en" sz="1600">
                <a:solidFill>
                  <a:srgbClr val="9BE9FF"/>
                </a:solidFill>
              </a:rPr>
              <a:t>Create Todo list using Redux.</a:t>
            </a:r>
            <a:endParaRPr sz="1600">
              <a:solidFill>
                <a:srgbClr val="9BE9FF"/>
              </a:solidFill>
            </a:endParaRPr>
          </a:p>
          <a:p>
            <a:pPr indent="-330200" lvl="1" marL="914400" rtl="0" algn="l">
              <a:spcBef>
                <a:spcPts val="0"/>
              </a:spcBef>
              <a:spcAft>
                <a:spcPts val="0"/>
              </a:spcAft>
              <a:buClr>
                <a:srgbClr val="9BE9FF"/>
              </a:buClr>
              <a:buSzPts val="1600"/>
              <a:buChar char="○"/>
            </a:pPr>
            <a:r>
              <a:rPr lang="en" sz="1600">
                <a:solidFill>
                  <a:srgbClr val="9BE9FF"/>
                </a:solidFill>
              </a:rPr>
              <a:t>Reference: https://redux.js.org/basics/example</a:t>
            </a:r>
            <a:endParaRPr sz="1600">
              <a:solidFill>
                <a:srgbClr val="9BE9FF"/>
              </a:solidFill>
            </a:endParaRPr>
          </a:p>
        </p:txBody>
      </p:sp>
      <p:cxnSp>
        <p:nvCxnSpPr>
          <p:cNvPr id="569" name="Google Shape;569;p91"/>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2"/>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11</a:t>
            </a:r>
            <a:endParaRPr sz="1800">
              <a:solidFill>
                <a:srgbClr val="9BE9FF"/>
              </a:solidFill>
            </a:endParaRPr>
          </a:p>
        </p:txBody>
      </p:sp>
      <p:cxnSp>
        <p:nvCxnSpPr>
          <p:cNvPr id="575" name="Google Shape;575;p92"/>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3"/>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- 11</a:t>
            </a:r>
            <a:endParaRPr sz="1800">
              <a:solidFill>
                <a:srgbClr val="9BE9FF"/>
              </a:solidFill>
            </a:endParaRPr>
          </a:p>
        </p:txBody>
      </p:sp>
      <p:sp>
        <p:nvSpPr>
          <p:cNvPr id="581" name="Google Shape;581;p93"/>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Advance ReactJS:</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Ref and the DOMS &amp; Forwarding Ref</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React developer tools</a:t>
            </a:r>
            <a:endParaRPr sz="2000">
              <a:solidFill>
                <a:srgbClr val="9BE9FF"/>
              </a:solidFill>
            </a:endParaRPr>
          </a:p>
        </p:txBody>
      </p:sp>
      <p:cxnSp>
        <p:nvCxnSpPr>
          <p:cNvPr id="582" name="Google Shape;582;p93"/>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4"/>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 and the DOMS &amp; Forwarding Ref and React developer tools</a:t>
            </a:r>
            <a:endParaRPr/>
          </a:p>
        </p:txBody>
      </p:sp>
      <p:sp>
        <p:nvSpPr>
          <p:cNvPr id="588" name="Google Shape;588;p94"/>
          <p:cNvSpPr txBox="1"/>
          <p:nvPr>
            <p:ph idx="1" type="body"/>
          </p:nvPr>
        </p:nvSpPr>
        <p:spPr>
          <a:xfrm>
            <a:off x="457200" y="1159625"/>
            <a:ext cx="46116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Ref and the DOMS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Refs provide a way to access DOM nodes or React elements created in the render method.</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There are a few cases where you need to imperatively modify a child outside of the typical data flow of using props. At that time, Ref comes in the picture.</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https://reactjs.org/docs/refs-and-the-dom.html</a:t>
            </a:r>
            <a:endParaRPr sz="1600">
              <a:solidFill>
                <a:srgbClr val="0052CC"/>
              </a:solidFill>
              <a:highlight>
                <a:schemeClr val="lt1"/>
              </a:highlight>
            </a:endParaRPr>
          </a:p>
          <a:p>
            <a:pPr indent="0" lvl="0" marL="0" rtl="0" algn="l">
              <a:spcBef>
                <a:spcPts val="400"/>
              </a:spcBef>
              <a:spcAft>
                <a:spcPts val="0"/>
              </a:spcAft>
              <a:buNone/>
            </a:pPr>
            <a:r>
              <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pic>
        <p:nvPicPr>
          <p:cNvPr id="589" name="Google Shape;589;p94"/>
          <p:cNvPicPr preferRelativeResize="0"/>
          <p:nvPr/>
        </p:nvPicPr>
        <p:blipFill>
          <a:blip r:embed="rId4">
            <a:alphaModFix/>
          </a:blip>
          <a:stretch>
            <a:fillRect/>
          </a:stretch>
        </p:blipFill>
        <p:spPr>
          <a:xfrm>
            <a:off x="5190250" y="1635625"/>
            <a:ext cx="3895200" cy="2275800"/>
          </a:xfrm>
          <a:prstGeom prst="roundRect">
            <a:avLst>
              <a:gd fmla="val 8225" name="adj"/>
            </a:avLst>
          </a:prstGeom>
          <a:noFill/>
          <a:ln>
            <a:noFill/>
          </a:ln>
        </p:spPr>
      </p:pic>
      <p:sp>
        <p:nvSpPr>
          <p:cNvPr id="590" name="Google Shape;590;p94"/>
          <p:cNvSpPr txBox="1"/>
          <p:nvPr/>
        </p:nvSpPr>
        <p:spPr>
          <a:xfrm>
            <a:off x="5940850" y="1275625"/>
            <a:ext cx="2394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Creating a ref</a:t>
            </a:r>
            <a:endParaRPr>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5"/>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 and the DOMS &amp; Forwarding Ref and React developer tools</a:t>
            </a:r>
            <a:endParaRPr/>
          </a:p>
        </p:txBody>
      </p:sp>
      <p:sp>
        <p:nvSpPr>
          <p:cNvPr id="596" name="Google Shape;596;p95"/>
          <p:cNvSpPr txBox="1"/>
          <p:nvPr>
            <p:ph idx="1" type="body"/>
          </p:nvPr>
        </p:nvSpPr>
        <p:spPr>
          <a:xfrm>
            <a:off x="457200" y="1159625"/>
            <a:ext cx="4611600" cy="3151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Forwarding Refs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Ref forwarding is a technique for automatically passing a ref through a component to one of its children.</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React components hide their implementation details, including their rendered output.</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In the example given here, other components using FancyButton usually will not need to obtain a ref to the inner button DOM element.</a:t>
            </a:r>
            <a:endParaRPr sz="1600">
              <a:solidFill>
                <a:srgbClr val="0052CC"/>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https://reactjs.org/docs/forwarding-refs.html</a:t>
            </a:r>
            <a:endParaRPr>
              <a:solidFill>
                <a:srgbClr val="0052CC"/>
              </a:solidFill>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pic>
        <p:nvPicPr>
          <p:cNvPr id="597" name="Google Shape;597;p95"/>
          <p:cNvPicPr preferRelativeResize="0"/>
          <p:nvPr/>
        </p:nvPicPr>
        <p:blipFill>
          <a:blip r:embed="rId4">
            <a:alphaModFix/>
          </a:blip>
          <a:stretch>
            <a:fillRect/>
          </a:stretch>
        </p:blipFill>
        <p:spPr>
          <a:xfrm>
            <a:off x="5211850" y="1551749"/>
            <a:ext cx="3770400" cy="2040000"/>
          </a:xfrm>
          <a:prstGeom prst="roundRect">
            <a:avLst>
              <a:gd fmla="val 9293" name="adj"/>
            </a:avLst>
          </a:prstGeom>
          <a:noFill/>
          <a:ln>
            <a:noFill/>
          </a:ln>
        </p:spPr>
      </p:pic>
      <p:sp>
        <p:nvSpPr>
          <p:cNvPr id="598" name="Google Shape;598;p95"/>
          <p:cNvSpPr txBox="1"/>
          <p:nvPr/>
        </p:nvSpPr>
        <p:spPr>
          <a:xfrm>
            <a:off x="6275050" y="1159625"/>
            <a:ext cx="16440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Ref Forwarding</a:t>
            </a:r>
            <a:endParaRPr>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6"/>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React developer tools</a:t>
            </a:r>
            <a:endParaRPr/>
          </a:p>
        </p:txBody>
      </p:sp>
      <p:sp>
        <p:nvSpPr>
          <p:cNvPr id="604" name="Google Shape;604;p96"/>
          <p:cNvSpPr txBox="1"/>
          <p:nvPr>
            <p:ph idx="1" type="body"/>
          </p:nvPr>
        </p:nvSpPr>
        <p:spPr>
          <a:xfrm>
            <a:off x="457200" y="1159625"/>
            <a:ext cx="4611600" cy="31515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React developer tools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Available for both Chrome and Firefox, the React Developer Tools are an essential instrument you can use to inspect a React application.</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They provide an inspector that reveals the React components tree that builds your page, and for each component you can go and check the props, the state, hooks, and lots more.</a:t>
            </a:r>
            <a:endParaRPr sz="1600">
              <a:solidFill>
                <a:srgbClr val="000000"/>
              </a:solidFill>
              <a:highlight>
                <a:schemeClr val="lt1"/>
              </a:highlight>
            </a:endParaRPr>
          </a:p>
          <a:p>
            <a:pPr indent="0" lvl="0" marL="914400" rtl="0" algn="l">
              <a:lnSpc>
                <a:spcPct val="115000"/>
              </a:lnSpc>
              <a:spcBef>
                <a:spcPts val="0"/>
              </a:spcBef>
              <a:spcAft>
                <a:spcPts val="0"/>
              </a:spcAft>
              <a:buNone/>
            </a:pPr>
            <a:r>
              <a:t/>
            </a:r>
            <a:endParaRPr sz="1600">
              <a:solidFill>
                <a:srgbClr val="000000"/>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https://flaviocopes.com/react-developer-tools/</a:t>
            </a:r>
            <a:endParaRPr>
              <a:solidFill>
                <a:srgbClr val="0052CC"/>
              </a:solidFill>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
        <p:nvSpPr>
          <p:cNvPr id="605" name="Google Shape;605;p96"/>
          <p:cNvSpPr txBox="1"/>
          <p:nvPr/>
        </p:nvSpPr>
        <p:spPr>
          <a:xfrm>
            <a:off x="6275050" y="1159625"/>
            <a:ext cx="16440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Developer Tool</a:t>
            </a:r>
            <a:endParaRPr>
              <a:latin typeface="Calibri"/>
              <a:ea typeface="Calibri"/>
              <a:cs typeface="Calibri"/>
              <a:sym typeface="Calibri"/>
            </a:endParaRPr>
          </a:p>
        </p:txBody>
      </p:sp>
      <p:pic>
        <p:nvPicPr>
          <p:cNvPr id="606" name="Google Shape;606;p96"/>
          <p:cNvPicPr preferRelativeResize="0"/>
          <p:nvPr/>
        </p:nvPicPr>
        <p:blipFill>
          <a:blip r:embed="rId4">
            <a:alphaModFix/>
          </a:blip>
          <a:stretch>
            <a:fillRect/>
          </a:stretch>
        </p:blipFill>
        <p:spPr>
          <a:xfrm>
            <a:off x="5221200" y="1704125"/>
            <a:ext cx="3770400" cy="2607000"/>
          </a:xfrm>
          <a:prstGeom prst="roundRect">
            <a:avLst>
              <a:gd fmla="val 7780"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Instagram, AWS are great examples for ReactJs.</a:t>
            </a:r>
            <a:endParaRPr/>
          </a:p>
        </p:txBody>
      </p:sp>
      <p:pic>
        <p:nvPicPr>
          <p:cNvPr id="186" name="Google Shape;186;p34"/>
          <p:cNvPicPr preferRelativeResize="0"/>
          <p:nvPr/>
        </p:nvPicPr>
        <p:blipFill>
          <a:blip r:embed="rId3">
            <a:alphaModFix/>
          </a:blip>
          <a:stretch>
            <a:fillRect/>
          </a:stretch>
        </p:blipFill>
        <p:spPr>
          <a:xfrm>
            <a:off x="1019325" y="881575"/>
            <a:ext cx="7105351" cy="3663525"/>
          </a:xfrm>
          <a:prstGeom prst="rect">
            <a:avLst/>
          </a:prstGeom>
          <a:noFill/>
          <a:ln>
            <a:noFill/>
          </a:ln>
        </p:spPr>
      </p:pic>
      <p:sp>
        <p:nvSpPr>
          <p:cNvPr id="187" name="Google Shape;187;p34"/>
          <p:cNvSpPr/>
          <p:nvPr/>
        </p:nvSpPr>
        <p:spPr>
          <a:xfrm>
            <a:off x="3518650" y="1142975"/>
            <a:ext cx="4146300" cy="16248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
          <p:cNvSpPr/>
          <p:nvPr/>
        </p:nvSpPr>
        <p:spPr>
          <a:xfrm>
            <a:off x="7754600" y="800275"/>
            <a:ext cx="1210200" cy="717300"/>
          </a:xfrm>
          <a:prstGeom prst="wedgeRoundRectCallout">
            <a:avLst>
              <a:gd fmla="val -53186" name="adj1"/>
              <a:gd fmla="val 79681"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Profile Description Component</a:t>
            </a:r>
            <a:endParaRPr/>
          </a:p>
        </p:txBody>
      </p:sp>
      <p:sp>
        <p:nvSpPr>
          <p:cNvPr id="189" name="Google Shape;189;p34"/>
          <p:cNvSpPr/>
          <p:nvPr/>
        </p:nvSpPr>
        <p:spPr>
          <a:xfrm>
            <a:off x="1116100" y="3272125"/>
            <a:ext cx="6862500" cy="12168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4"/>
          <p:cNvSpPr/>
          <p:nvPr/>
        </p:nvSpPr>
        <p:spPr>
          <a:xfrm>
            <a:off x="1116100" y="2571750"/>
            <a:ext cx="1411800" cy="500100"/>
          </a:xfrm>
          <a:prstGeom prst="wedgeRoundRectCallout">
            <a:avLst>
              <a:gd fmla="val 20166" name="adj1"/>
              <a:gd fmla="val 757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Profile Stories Component</a:t>
            </a:r>
            <a:endParaRPr/>
          </a:p>
        </p:txBody>
      </p:sp>
      <p:sp>
        <p:nvSpPr>
          <p:cNvPr id="191" name="Google Shape;191;p34"/>
          <p:cNvSpPr/>
          <p:nvPr/>
        </p:nvSpPr>
        <p:spPr>
          <a:xfrm>
            <a:off x="1568825" y="1142975"/>
            <a:ext cx="1467900" cy="1378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4"/>
          <p:cNvSpPr/>
          <p:nvPr/>
        </p:nvSpPr>
        <p:spPr>
          <a:xfrm>
            <a:off x="80700" y="1256175"/>
            <a:ext cx="1342500" cy="500100"/>
          </a:xfrm>
          <a:prstGeom prst="wedgeRoundRectCallout">
            <a:avLst>
              <a:gd fmla="val 63352" name="adj1"/>
              <a:gd fmla="val -50225"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Profile Picture Component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7"/>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- 11</a:t>
            </a:r>
            <a:endParaRPr sz="1800">
              <a:solidFill>
                <a:srgbClr val="9BE9FF"/>
              </a:solidFill>
            </a:endParaRPr>
          </a:p>
        </p:txBody>
      </p:sp>
      <p:sp>
        <p:nvSpPr>
          <p:cNvPr id="612" name="Google Shape;612;p97"/>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30200" lvl="0" marL="457200" rtl="0" algn="l">
              <a:spcBef>
                <a:spcPts val="300"/>
              </a:spcBef>
              <a:spcAft>
                <a:spcPts val="0"/>
              </a:spcAft>
              <a:buClr>
                <a:srgbClr val="9BE9FF"/>
              </a:buClr>
              <a:buSzPts val="1600"/>
              <a:buFont typeface="Noto Sans Symbols"/>
              <a:buChar char="●"/>
            </a:pPr>
            <a:r>
              <a:rPr lang="en" sz="1600">
                <a:solidFill>
                  <a:srgbClr val="9BE9FF"/>
                </a:solidFill>
              </a:rPr>
              <a:t>Implement Ref, Forwarding and test react dev tools.</a:t>
            </a:r>
            <a:endParaRPr sz="1600">
              <a:solidFill>
                <a:srgbClr val="9BE9FF"/>
              </a:solidFill>
            </a:endParaRPr>
          </a:p>
        </p:txBody>
      </p:sp>
      <p:cxnSp>
        <p:nvCxnSpPr>
          <p:cNvPr id="613" name="Google Shape;613;p97"/>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8"/>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12</a:t>
            </a:r>
            <a:endParaRPr sz="1800">
              <a:solidFill>
                <a:srgbClr val="9BE9FF"/>
              </a:solidFill>
            </a:endParaRPr>
          </a:p>
        </p:txBody>
      </p:sp>
      <p:cxnSp>
        <p:nvCxnSpPr>
          <p:cNvPr id="619" name="Google Shape;619;p98"/>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9"/>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- 12</a:t>
            </a:r>
            <a:endParaRPr sz="1800">
              <a:solidFill>
                <a:srgbClr val="9BE9FF"/>
              </a:solidFill>
            </a:endParaRPr>
          </a:p>
        </p:txBody>
      </p:sp>
      <p:sp>
        <p:nvSpPr>
          <p:cNvPr id="625" name="Google Shape;625;p99"/>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Advance ReactJS</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Error Boundaries</a:t>
            </a:r>
            <a:endParaRPr sz="2000">
              <a:solidFill>
                <a:srgbClr val="9BE9FF"/>
              </a:solidFill>
            </a:endParaRPr>
          </a:p>
          <a:p>
            <a:pPr indent="-355600" lvl="0" marL="457200" rtl="0" algn="l">
              <a:spcBef>
                <a:spcPts val="0"/>
              </a:spcBef>
              <a:spcAft>
                <a:spcPts val="0"/>
              </a:spcAft>
              <a:buClr>
                <a:srgbClr val="9BE9FF"/>
              </a:buClr>
              <a:buSzPts val="2000"/>
              <a:buChar char="●"/>
            </a:pPr>
            <a:r>
              <a:rPr lang="en" sz="2000">
                <a:solidFill>
                  <a:srgbClr val="9BE9FF"/>
                </a:solidFill>
              </a:rPr>
              <a:t>Optimizing Performance</a:t>
            </a:r>
            <a:endParaRPr sz="2000">
              <a:solidFill>
                <a:srgbClr val="9BE9FF"/>
              </a:solidFill>
            </a:endParaRPr>
          </a:p>
        </p:txBody>
      </p:sp>
      <p:cxnSp>
        <p:nvCxnSpPr>
          <p:cNvPr id="626" name="Google Shape;626;p99"/>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0"/>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Error Boundaries and Optimizing Performance</a:t>
            </a:r>
            <a:endParaRPr/>
          </a:p>
        </p:txBody>
      </p:sp>
      <p:sp>
        <p:nvSpPr>
          <p:cNvPr id="632" name="Google Shape;632;p100"/>
          <p:cNvSpPr txBox="1"/>
          <p:nvPr>
            <p:ph idx="1" type="body"/>
          </p:nvPr>
        </p:nvSpPr>
        <p:spPr>
          <a:xfrm>
            <a:off x="457200" y="1159625"/>
            <a:ext cx="46116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Error Boundaries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A JavaScript error in a part of the UI shouldn’t break the whole app. To solve this problem for React users, React 16 introduces a new concept of an “error boundary”.</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Error boundaries are React components that catch JavaScript errors anywhere in their child component tree, log those errors, and display a fallback UI instead of the component tree that crashed.</a:t>
            </a:r>
            <a:endParaRPr sz="1600">
              <a:solidFill>
                <a:srgbClr val="0052CC"/>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https://reactjs.org/docs/error-boundaries.html</a:t>
            </a:r>
            <a:endParaRPr sz="1600">
              <a:solidFill>
                <a:srgbClr val="0052CC"/>
              </a:solidFill>
              <a:highlight>
                <a:schemeClr val="lt1"/>
              </a:highlight>
            </a:endParaRPr>
          </a:p>
          <a:p>
            <a:pPr indent="0" lvl="0" marL="0" rtl="0" algn="l">
              <a:spcBef>
                <a:spcPts val="400"/>
              </a:spcBef>
              <a:spcAft>
                <a:spcPts val="0"/>
              </a:spcAft>
              <a:buNone/>
            </a:pPr>
            <a:r>
              <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
        <p:nvSpPr>
          <p:cNvPr id="633" name="Google Shape;633;p100"/>
          <p:cNvSpPr txBox="1"/>
          <p:nvPr/>
        </p:nvSpPr>
        <p:spPr>
          <a:xfrm>
            <a:off x="5855675" y="800275"/>
            <a:ext cx="2394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Error Boundary</a:t>
            </a:r>
            <a:endParaRPr>
              <a:latin typeface="Calibri"/>
              <a:ea typeface="Calibri"/>
              <a:cs typeface="Calibri"/>
              <a:sym typeface="Calibri"/>
            </a:endParaRPr>
          </a:p>
        </p:txBody>
      </p:sp>
      <p:pic>
        <p:nvPicPr>
          <p:cNvPr id="634" name="Google Shape;634;p100"/>
          <p:cNvPicPr preferRelativeResize="0"/>
          <p:nvPr/>
        </p:nvPicPr>
        <p:blipFill>
          <a:blip r:embed="rId4">
            <a:alphaModFix/>
          </a:blip>
          <a:stretch>
            <a:fillRect/>
          </a:stretch>
        </p:blipFill>
        <p:spPr>
          <a:xfrm>
            <a:off x="5274425" y="1159625"/>
            <a:ext cx="3556500" cy="3507000"/>
          </a:xfrm>
          <a:prstGeom prst="roundRect">
            <a:avLst>
              <a:gd fmla="val 4345" name="adj"/>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1"/>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Error Boundaries and Optimizing Performance</a:t>
            </a:r>
            <a:endParaRPr/>
          </a:p>
        </p:txBody>
      </p:sp>
      <p:sp>
        <p:nvSpPr>
          <p:cNvPr id="640" name="Google Shape;640;p101"/>
          <p:cNvSpPr txBox="1"/>
          <p:nvPr>
            <p:ph idx="1" type="body"/>
          </p:nvPr>
        </p:nvSpPr>
        <p:spPr>
          <a:xfrm>
            <a:off x="457200" y="1159625"/>
            <a:ext cx="81558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Optimizing Performance</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Internally, React uses several clever techniques to minimize the number of costly DOM operations required to update the UI.</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For many applications, using React will lead to a fast user interface without doing much work to specifically optimize for performance. Nevertheless, there are several ways you can speed up your React application.</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Some of the techniques are:</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Using the Production Build</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Using Single-File Builds and Plugins like Webpack, Browserify etc.</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Avoiding Reconciliation</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Virtualizing Long Lists, etc.</a:t>
            </a:r>
            <a:endParaRPr sz="1600">
              <a:solidFill>
                <a:srgbClr val="000000"/>
              </a:solidFill>
              <a:highlight>
                <a:schemeClr val="lt1"/>
              </a:highlight>
            </a:endParaRPr>
          </a:p>
          <a:p>
            <a:pPr indent="0" lvl="0" marL="457200" rtl="0" algn="l">
              <a:lnSpc>
                <a:spcPct val="115000"/>
              </a:lnSpc>
              <a:spcBef>
                <a:spcPts val="0"/>
              </a:spcBef>
              <a:spcAft>
                <a:spcPts val="0"/>
              </a:spcAft>
              <a:buNone/>
            </a:pPr>
            <a:r>
              <a:t/>
            </a:r>
            <a:endParaRPr sz="1600">
              <a:solidFill>
                <a:srgbClr val="0052CC"/>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https://reactjs.org/docs/optimizing-performance.html</a:t>
            </a:r>
            <a:endParaRPr sz="1600">
              <a:solidFill>
                <a:srgbClr val="0052CC"/>
              </a:solidFill>
              <a:highlight>
                <a:schemeClr val="lt1"/>
              </a:highlight>
            </a:endParaRPr>
          </a:p>
          <a:p>
            <a:pPr indent="0" lvl="0" marL="0" rtl="0" algn="l">
              <a:spcBef>
                <a:spcPts val="400"/>
              </a:spcBef>
              <a:spcAft>
                <a:spcPts val="0"/>
              </a:spcAft>
              <a:buNone/>
            </a:pPr>
            <a:r>
              <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2"/>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- 12</a:t>
            </a:r>
            <a:endParaRPr sz="1800">
              <a:solidFill>
                <a:srgbClr val="9BE9FF"/>
              </a:solidFill>
            </a:endParaRPr>
          </a:p>
        </p:txBody>
      </p:sp>
      <p:sp>
        <p:nvSpPr>
          <p:cNvPr id="646" name="Google Shape;646;p102"/>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30200" lvl="0" marL="457200" rtl="0" algn="l">
              <a:spcBef>
                <a:spcPts val="300"/>
              </a:spcBef>
              <a:spcAft>
                <a:spcPts val="0"/>
              </a:spcAft>
              <a:buClr>
                <a:srgbClr val="9BE9FF"/>
              </a:buClr>
              <a:buSzPts val="1600"/>
              <a:buFont typeface="Noto Sans Symbols"/>
              <a:buChar char="●"/>
            </a:pPr>
            <a:r>
              <a:rPr lang="en" sz="1600">
                <a:solidFill>
                  <a:srgbClr val="9BE9FF"/>
                </a:solidFill>
              </a:rPr>
              <a:t>Implement error boundaries and various scenarios to optimize the performance of app.</a:t>
            </a:r>
            <a:endParaRPr sz="1600">
              <a:solidFill>
                <a:srgbClr val="9BE9FF"/>
              </a:solidFill>
            </a:endParaRPr>
          </a:p>
        </p:txBody>
      </p:sp>
      <p:cxnSp>
        <p:nvCxnSpPr>
          <p:cNvPr id="647" name="Google Shape;647;p102"/>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3"/>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13</a:t>
            </a:r>
            <a:endParaRPr sz="1800">
              <a:solidFill>
                <a:srgbClr val="9BE9FF"/>
              </a:solidFill>
            </a:endParaRPr>
          </a:p>
        </p:txBody>
      </p:sp>
      <p:cxnSp>
        <p:nvCxnSpPr>
          <p:cNvPr id="653" name="Google Shape;653;p103"/>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4"/>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- 13</a:t>
            </a:r>
            <a:endParaRPr sz="1800">
              <a:solidFill>
                <a:srgbClr val="9BE9FF"/>
              </a:solidFill>
            </a:endParaRPr>
          </a:p>
        </p:txBody>
      </p:sp>
      <p:sp>
        <p:nvSpPr>
          <p:cNvPr id="659" name="Google Shape;659;p104"/>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Final Exercise &amp; Axios</a:t>
            </a:r>
            <a:endParaRPr sz="2000">
              <a:solidFill>
                <a:srgbClr val="9BE9FF"/>
              </a:solidFill>
            </a:endParaRPr>
          </a:p>
        </p:txBody>
      </p:sp>
      <p:cxnSp>
        <p:nvCxnSpPr>
          <p:cNvPr id="660" name="Google Shape;660;p104"/>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05"/>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Final Exercise &amp; Axios</a:t>
            </a:r>
            <a:endParaRPr/>
          </a:p>
        </p:txBody>
      </p:sp>
      <p:sp>
        <p:nvSpPr>
          <p:cNvPr id="666" name="Google Shape;666;p105"/>
          <p:cNvSpPr txBox="1"/>
          <p:nvPr>
            <p:ph idx="1" type="body"/>
          </p:nvPr>
        </p:nvSpPr>
        <p:spPr>
          <a:xfrm>
            <a:off x="457200" y="1159625"/>
            <a:ext cx="81840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Axios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Many projects on the web need to interface with a REST API at some stage in their development. Axios is a lightweight HTTP client based on the $http service within Angular.js v1.x and is similar to the native JavaScript Fetch API.</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Axios is promise-based, which gives you the ability to take advantage of JavaScript’s async and await for more readable asynchronous code.</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You can also intercept and cancel requests, and there’s built-in client-side protection against cross-site request forgery.</a:t>
            </a:r>
            <a:endParaRPr sz="1600">
              <a:solidFill>
                <a:srgbClr val="000000"/>
              </a:solidFill>
              <a:highlight>
                <a:schemeClr val="lt1"/>
              </a:highlight>
            </a:endParaRPr>
          </a:p>
          <a:p>
            <a:pPr indent="0" lvl="0" marL="0" rtl="0" algn="l">
              <a:lnSpc>
                <a:spcPct val="115000"/>
              </a:lnSpc>
              <a:spcBef>
                <a:spcPts val="0"/>
              </a:spcBef>
              <a:spcAft>
                <a:spcPts val="0"/>
              </a:spcAft>
              <a:buNone/>
            </a:pPr>
            <a:r>
              <a:t/>
            </a:r>
            <a:endParaRPr sz="1600">
              <a:solidFill>
                <a:srgbClr val="000000"/>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https://www.digitalocean.com/community/tutorials/react-axios-react</a:t>
            </a:r>
            <a:endParaRPr sz="1600">
              <a:solidFill>
                <a:srgbClr val="0052CC"/>
              </a:solidFill>
              <a:highlight>
                <a:schemeClr val="lt1"/>
              </a:highlight>
            </a:endParaRPr>
          </a:p>
          <a:p>
            <a:pPr indent="0" lvl="0" marL="0" rtl="0" algn="l">
              <a:spcBef>
                <a:spcPts val="400"/>
              </a:spcBef>
              <a:spcAft>
                <a:spcPts val="0"/>
              </a:spcAft>
              <a:buNone/>
            </a:pPr>
            <a:r>
              <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06"/>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Final Exercise &amp; Axios</a:t>
            </a:r>
            <a:endParaRPr/>
          </a:p>
        </p:txBody>
      </p:sp>
      <p:pic>
        <p:nvPicPr>
          <p:cNvPr id="672" name="Google Shape;672;p106"/>
          <p:cNvPicPr preferRelativeResize="0"/>
          <p:nvPr/>
        </p:nvPicPr>
        <p:blipFill>
          <a:blip r:embed="rId3">
            <a:alphaModFix/>
          </a:blip>
          <a:stretch>
            <a:fillRect/>
          </a:stretch>
        </p:blipFill>
        <p:spPr>
          <a:xfrm>
            <a:off x="354350" y="1178775"/>
            <a:ext cx="3348900" cy="2241300"/>
          </a:xfrm>
          <a:prstGeom prst="roundRect">
            <a:avLst>
              <a:gd fmla="val 7953" name="adj"/>
            </a:avLst>
          </a:prstGeom>
          <a:noFill/>
          <a:ln>
            <a:noFill/>
          </a:ln>
        </p:spPr>
      </p:pic>
      <p:sp>
        <p:nvSpPr>
          <p:cNvPr id="673" name="Google Shape;673;p106"/>
          <p:cNvSpPr txBox="1"/>
          <p:nvPr/>
        </p:nvSpPr>
        <p:spPr>
          <a:xfrm>
            <a:off x="831800" y="800275"/>
            <a:ext cx="2394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GET Request</a:t>
            </a:r>
            <a:endParaRPr>
              <a:latin typeface="Calibri"/>
              <a:ea typeface="Calibri"/>
              <a:cs typeface="Calibri"/>
              <a:sym typeface="Calibri"/>
            </a:endParaRPr>
          </a:p>
        </p:txBody>
      </p:sp>
      <p:sp>
        <p:nvSpPr>
          <p:cNvPr id="674" name="Google Shape;674;p106"/>
          <p:cNvSpPr txBox="1"/>
          <p:nvPr/>
        </p:nvSpPr>
        <p:spPr>
          <a:xfrm>
            <a:off x="5619988" y="800275"/>
            <a:ext cx="2394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POST</a:t>
            </a:r>
            <a:r>
              <a:rPr lang="en">
                <a:latin typeface="Calibri"/>
                <a:ea typeface="Calibri"/>
                <a:cs typeface="Calibri"/>
                <a:sym typeface="Calibri"/>
              </a:rPr>
              <a:t> Request</a:t>
            </a:r>
            <a:endParaRPr>
              <a:latin typeface="Calibri"/>
              <a:ea typeface="Calibri"/>
              <a:cs typeface="Calibri"/>
              <a:sym typeface="Calibri"/>
            </a:endParaRPr>
          </a:p>
        </p:txBody>
      </p:sp>
      <p:pic>
        <p:nvPicPr>
          <p:cNvPr id="675" name="Google Shape;675;p106"/>
          <p:cNvPicPr preferRelativeResize="0"/>
          <p:nvPr/>
        </p:nvPicPr>
        <p:blipFill rotWithShape="1">
          <a:blip r:embed="rId4">
            <a:alphaModFix/>
          </a:blip>
          <a:srcRect b="36717" l="0" r="0" t="46698"/>
          <a:stretch/>
        </p:blipFill>
        <p:spPr>
          <a:xfrm>
            <a:off x="4764725" y="1178775"/>
            <a:ext cx="4320600" cy="813000"/>
          </a:xfrm>
          <a:prstGeom prst="roundRect">
            <a:avLst>
              <a:gd fmla="val 16667" name="adj"/>
            </a:avLst>
          </a:prstGeom>
          <a:noFill/>
          <a:ln>
            <a:noFill/>
          </a:ln>
        </p:spPr>
      </p:pic>
      <p:sp>
        <p:nvSpPr>
          <p:cNvPr id="676" name="Google Shape;676;p106"/>
          <p:cNvSpPr txBox="1"/>
          <p:nvPr/>
        </p:nvSpPr>
        <p:spPr>
          <a:xfrm>
            <a:off x="5795813" y="2073713"/>
            <a:ext cx="2394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DELETE</a:t>
            </a:r>
            <a:r>
              <a:rPr lang="en">
                <a:latin typeface="Calibri"/>
                <a:ea typeface="Calibri"/>
                <a:cs typeface="Calibri"/>
                <a:sym typeface="Calibri"/>
              </a:rPr>
              <a:t> Request</a:t>
            </a:r>
            <a:endParaRPr>
              <a:latin typeface="Calibri"/>
              <a:ea typeface="Calibri"/>
              <a:cs typeface="Calibri"/>
              <a:sym typeface="Calibri"/>
            </a:endParaRPr>
          </a:p>
        </p:txBody>
      </p:sp>
      <p:pic>
        <p:nvPicPr>
          <p:cNvPr id="677" name="Google Shape;677;p106"/>
          <p:cNvPicPr preferRelativeResize="0"/>
          <p:nvPr/>
        </p:nvPicPr>
        <p:blipFill>
          <a:blip r:embed="rId5">
            <a:alphaModFix/>
          </a:blip>
          <a:stretch>
            <a:fillRect/>
          </a:stretch>
        </p:blipFill>
        <p:spPr>
          <a:xfrm>
            <a:off x="4764725" y="2433725"/>
            <a:ext cx="4320600" cy="986400"/>
          </a:xfrm>
          <a:prstGeom prst="roundRect">
            <a:avLst>
              <a:gd fmla="val 16667" name="adj"/>
            </a:avLst>
          </a:prstGeom>
          <a:noFill/>
          <a:ln>
            <a:noFill/>
          </a:ln>
        </p:spPr>
      </p:pic>
      <p:sp>
        <p:nvSpPr>
          <p:cNvPr id="678" name="Google Shape;678;p106"/>
          <p:cNvSpPr txBox="1"/>
          <p:nvPr/>
        </p:nvSpPr>
        <p:spPr>
          <a:xfrm>
            <a:off x="457200" y="4086900"/>
            <a:ext cx="17124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Using Async &amp; Await</a:t>
            </a:r>
            <a:endParaRPr>
              <a:latin typeface="Calibri"/>
              <a:ea typeface="Calibri"/>
              <a:cs typeface="Calibri"/>
              <a:sym typeface="Calibri"/>
            </a:endParaRPr>
          </a:p>
        </p:txBody>
      </p:sp>
      <p:pic>
        <p:nvPicPr>
          <p:cNvPr id="679" name="Google Shape;679;p106"/>
          <p:cNvPicPr preferRelativeResize="0"/>
          <p:nvPr/>
        </p:nvPicPr>
        <p:blipFill>
          <a:blip r:embed="rId6">
            <a:alphaModFix/>
          </a:blip>
          <a:stretch>
            <a:fillRect/>
          </a:stretch>
        </p:blipFill>
        <p:spPr>
          <a:xfrm>
            <a:off x="2169600" y="3628500"/>
            <a:ext cx="4732200" cy="1276800"/>
          </a:xfrm>
          <a:prstGeom prst="roundRect">
            <a:avLst>
              <a:gd fmla="val 14810"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Instagram, AWS are great examples for ReactJs.</a:t>
            </a:r>
            <a:endParaRPr/>
          </a:p>
        </p:txBody>
      </p:sp>
      <p:pic>
        <p:nvPicPr>
          <p:cNvPr id="198" name="Google Shape;198;p35"/>
          <p:cNvPicPr preferRelativeResize="0"/>
          <p:nvPr/>
        </p:nvPicPr>
        <p:blipFill>
          <a:blip r:embed="rId3">
            <a:alphaModFix/>
          </a:blip>
          <a:stretch>
            <a:fillRect/>
          </a:stretch>
        </p:blipFill>
        <p:spPr>
          <a:xfrm>
            <a:off x="1019325" y="881575"/>
            <a:ext cx="7105351" cy="3663525"/>
          </a:xfrm>
          <a:prstGeom prst="rect">
            <a:avLst/>
          </a:prstGeom>
          <a:noFill/>
          <a:ln>
            <a:noFill/>
          </a:ln>
        </p:spPr>
      </p:pic>
      <p:sp>
        <p:nvSpPr>
          <p:cNvPr id="199" name="Google Shape;199;p35"/>
          <p:cNvSpPr/>
          <p:nvPr/>
        </p:nvSpPr>
        <p:spPr>
          <a:xfrm>
            <a:off x="3518650" y="1142975"/>
            <a:ext cx="4146300" cy="1624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5"/>
          <p:cNvSpPr/>
          <p:nvPr/>
        </p:nvSpPr>
        <p:spPr>
          <a:xfrm>
            <a:off x="7754600" y="800275"/>
            <a:ext cx="1210200" cy="717300"/>
          </a:xfrm>
          <a:prstGeom prst="wedgeRoundRectCallout">
            <a:avLst>
              <a:gd fmla="val -53186" name="adj1"/>
              <a:gd fmla="val 79681"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Profile Description Component</a:t>
            </a:r>
            <a:endParaRPr/>
          </a:p>
        </p:txBody>
      </p:sp>
      <p:sp>
        <p:nvSpPr>
          <p:cNvPr id="201" name="Google Shape;201;p35"/>
          <p:cNvSpPr/>
          <p:nvPr/>
        </p:nvSpPr>
        <p:spPr>
          <a:xfrm>
            <a:off x="1116100" y="3272125"/>
            <a:ext cx="6862500" cy="1216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5"/>
          <p:cNvSpPr/>
          <p:nvPr/>
        </p:nvSpPr>
        <p:spPr>
          <a:xfrm>
            <a:off x="1116100" y="2571750"/>
            <a:ext cx="1411800" cy="500100"/>
          </a:xfrm>
          <a:prstGeom prst="wedgeRoundRectCallout">
            <a:avLst>
              <a:gd fmla="val 20166" name="adj1"/>
              <a:gd fmla="val 75767"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Profile Stories Component</a:t>
            </a:r>
            <a:endParaRPr/>
          </a:p>
        </p:txBody>
      </p:sp>
      <p:sp>
        <p:nvSpPr>
          <p:cNvPr id="203" name="Google Shape;203;p35"/>
          <p:cNvSpPr/>
          <p:nvPr/>
        </p:nvSpPr>
        <p:spPr>
          <a:xfrm>
            <a:off x="1568825" y="1142975"/>
            <a:ext cx="1467900" cy="1378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p:nvPr/>
        </p:nvSpPr>
        <p:spPr>
          <a:xfrm>
            <a:off x="80700" y="1256175"/>
            <a:ext cx="1342500" cy="500100"/>
          </a:xfrm>
          <a:prstGeom prst="wedgeRoundRectCallout">
            <a:avLst>
              <a:gd fmla="val 63352" name="adj1"/>
              <a:gd fmla="val -50225"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Profile Picture Component</a:t>
            </a:r>
            <a:endParaRPr/>
          </a:p>
        </p:txBody>
      </p:sp>
      <p:pic>
        <p:nvPicPr>
          <p:cNvPr id="205" name="Google Shape;205;p35"/>
          <p:cNvPicPr preferRelativeResize="0"/>
          <p:nvPr/>
        </p:nvPicPr>
        <p:blipFill>
          <a:blip r:embed="rId4">
            <a:alphaModFix amt="57000"/>
          </a:blip>
          <a:stretch>
            <a:fillRect/>
          </a:stretch>
        </p:blipFill>
        <p:spPr>
          <a:xfrm>
            <a:off x="0" y="0"/>
            <a:ext cx="9144000" cy="5143501"/>
          </a:xfrm>
          <a:prstGeom prst="rect">
            <a:avLst/>
          </a:prstGeom>
          <a:noFill/>
          <a:ln>
            <a:noFill/>
          </a:ln>
        </p:spPr>
      </p:pic>
      <p:pic>
        <p:nvPicPr>
          <p:cNvPr id="206" name="Google Shape;206;p35"/>
          <p:cNvPicPr preferRelativeResize="0"/>
          <p:nvPr/>
        </p:nvPicPr>
        <p:blipFill>
          <a:blip r:embed="rId5">
            <a:alphaModFix/>
          </a:blip>
          <a:stretch>
            <a:fillRect/>
          </a:stretch>
        </p:blipFill>
        <p:spPr>
          <a:xfrm>
            <a:off x="5587200" y="849650"/>
            <a:ext cx="2910900" cy="3944309"/>
          </a:xfrm>
          <a:prstGeom prst="rect">
            <a:avLst/>
          </a:prstGeom>
          <a:noFill/>
          <a:ln>
            <a:noFill/>
          </a:ln>
        </p:spPr>
      </p:pic>
      <p:sp>
        <p:nvSpPr>
          <p:cNvPr id="207" name="Google Shape;207;p35"/>
          <p:cNvSpPr/>
          <p:nvPr/>
        </p:nvSpPr>
        <p:spPr>
          <a:xfrm>
            <a:off x="3597100" y="907925"/>
            <a:ext cx="2286000" cy="1378200"/>
          </a:xfrm>
          <a:prstGeom prst="wedgeRoundRectCallout">
            <a:avLst>
              <a:gd fmla="val 72548" name="adj1"/>
              <a:gd fmla="val 3291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React divides the UI into multiple components which helps easier in debugging and each component has its own property and function.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07"/>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- 13</a:t>
            </a:r>
            <a:endParaRPr sz="1800">
              <a:solidFill>
                <a:srgbClr val="9BE9FF"/>
              </a:solidFill>
            </a:endParaRPr>
          </a:p>
        </p:txBody>
      </p:sp>
      <p:sp>
        <p:nvSpPr>
          <p:cNvPr id="685" name="Google Shape;685;p107"/>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9BE9FF"/>
              </a:buClr>
              <a:buSzPts val="1600"/>
              <a:buFont typeface="Calibri"/>
              <a:buChar char="●"/>
            </a:pPr>
            <a:r>
              <a:rPr lang="en" sz="1600">
                <a:solidFill>
                  <a:srgbClr val="9BE9FF"/>
                </a:solidFill>
              </a:rPr>
              <a:t>Final Exercise</a:t>
            </a:r>
            <a:endParaRPr sz="1600">
              <a:solidFill>
                <a:srgbClr val="9BE9FF"/>
              </a:solidFill>
            </a:endParaRPr>
          </a:p>
          <a:p>
            <a:pPr indent="-330200" lvl="1" marL="914400" rtl="0" algn="l">
              <a:lnSpc>
                <a:spcPct val="115000"/>
              </a:lnSpc>
              <a:spcBef>
                <a:spcPts val="0"/>
              </a:spcBef>
              <a:spcAft>
                <a:spcPts val="0"/>
              </a:spcAft>
              <a:buClr>
                <a:srgbClr val="9BE9FF"/>
              </a:buClr>
              <a:buSzPts val="1600"/>
              <a:buChar char="○"/>
            </a:pPr>
            <a:r>
              <a:rPr lang="en" sz="1600">
                <a:solidFill>
                  <a:srgbClr val="9BE9FF"/>
                </a:solidFill>
              </a:rPr>
              <a:t>Open API for reference.</a:t>
            </a:r>
            <a:endParaRPr sz="1600">
              <a:solidFill>
                <a:srgbClr val="9BE9FF"/>
              </a:solidFill>
            </a:endParaRPr>
          </a:p>
          <a:p>
            <a:pPr indent="-330200" lvl="1" marL="914400" rtl="0" algn="l">
              <a:lnSpc>
                <a:spcPct val="115000"/>
              </a:lnSpc>
              <a:spcBef>
                <a:spcPts val="0"/>
              </a:spcBef>
              <a:spcAft>
                <a:spcPts val="0"/>
              </a:spcAft>
              <a:buClr>
                <a:srgbClr val="9BE9FF"/>
              </a:buClr>
              <a:buSzPts val="1600"/>
              <a:buChar char="○"/>
            </a:pPr>
            <a:r>
              <a:rPr lang="en" sz="1600" u="sng">
                <a:solidFill>
                  <a:srgbClr val="9BE9FF"/>
                </a:solidFill>
                <a:hlinkClick r:id="rId3">
                  <a:extLst>
                    <a:ext uri="{A12FA001-AC4F-418D-AE19-62706E023703}">
                      <ahyp:hlinkClr val="tx"/>
                    </a:ext>
                  </a:extLst>
                </a:hlinkClick>
              </a:rPr>
              <a:t>https://api.nasa.gov/</a:t>
            </a:r>
            <a:endParaRPr sz="1600">
              <a:solidFill>
                <a:srgbClr val="9BE9FF"/>
              </a:solidFill>
            </a:endParaRPr>
          </a:p>
          <a:p>
            <a:pPr indent="-330200" lvl="1" marL="914400" rtl="0" algn="l">
              <a:lnSpc>
                <a:spcPct val="115000"/>
              </a:lnSpc>
              <a:spcBef>
                <a:spcPts val="0"/>
              </a:spcBef>
              <a:spcAft>
                <a:spcPts val="0"/>
              </a:spcAft>
              <a:buClr>
                <a:srgbClr val="9BE9FF"/>
              </a:buClr>
              <a:buSzPts val="1600"/>
              <a:buChar char="○"/>
            </a:pPr>
            <a:r>
              <a:rPr lang="en" sz="1600" u="sng">
                <a:solidFill>
                  <a:srgbClr val="9BE9FF"/>
                </a:solidFill>
                <a:hlinkClick r:id="rId4">
                  <a:extLst>
                    <a:ext uri="{A12FA001-AC4F-418D-AE19-62706E023703}">
                      <ahyp:hlinkClr val="tx"/>
                    </a:ext>
                  </a:extLst>
                </a:hlinkClick>
              </a:rPr>
              <a:t>https://jsonplaceholder.typicode.com/</a:t>
            </a:r>
            <a:endParaRPr sz="1600">
              <a:solidFill>
                <a:srgbClr val="9BE9FF"/>
              </a:solidFill>
            </a:endParaRPr>
          </a:p>
          <a:p>
            <a:pPr indent="-330200" lvl="1" marL="914400" rtl="0" algn="l">
              <a:lnSpc>
                <a:spcPct val="115000"/>
              </a:lnSpc>
              <a:spcBef>
                <a:spcPts val="0"/>
              </a:spcBef>
              <a:spcAft>
                <a:spcPts val="0"/>
              </a:spcAft>
              <a:buClr>
                <a:srgbClr val="9BE9FF"/>
              </a:buClr>
              <a:buSzPts val="1600"/>
              <a:buChar char="○"/>
            </a:pPr>
            <a:r>
              <a:rPr lang="en" sz="1600">
                <a:solidFill>
                  <a:srgbClr val="9BE9FF"/>
                </a:solidFill>
              </a:rPr>
              <a:t>Ex. 1 </a:t>
            </a:r>
            <a:r>
              <a:rPr lang="en" sz="1600" u="sng">
                <a:solidFill>
                  <a:srgbClr val="9BE9FF"/>
                </a:solidFill>
                <a:hlinkClick r:id="rId5">
                  <a:extLst>
                    <a:ext uri="{A12FA001-AC4F-418D-AE19-62706E023703}">
                      <ahyp:hlinkClr val="tx"/>
                    </a:ext>
                  </a:extLst>
                </a:hlinkClick>
              </a:rPr>
              <a:t>https://jsonplaceholder.typicode.com/todos/1</a:t>
            </a:r>
            <a:endParaRPr sz="1600">
              <a:solidFill>
                <a:srgbClr val="9BE9FF"/>
              </a:solidFill>
            </a:endParaRPr>
          </a:p>
          <a:p>
            <a:pPr indent="-330200" lvl="1" marL="914400" rtl="0" algn="l">
              <a:lnSpc>
                <a:spcPct val="115000"/>
              </a:lnSpc>
              <a:spcBef>
                <a:spcPts val="0"/>
              </a:spcBef>
              <a:spcAft>
                <a:spcPts val="0"/>
              </a:spcAft>
              <a:buClr>
                <a:srgbClr val="9BE9FF"/>
              </a:buClr>
              <a:buSzPts val="1600"/>
              <a:buChar char="○"/>
            </a:pPr>
            <a:r>
              <a:rPr lang="en" sz="1600">
                <a:solidFill>
                  <a:srgbClr val="9BE9FF"/>
                </a:solidFill>
              </a:rPr>
              <a:t>Ex. 2 </a:t>
            </a:r>
            <a:r>
              <a:rPr lang="en" sz="1600" u="sng">
                <a:solidFill>
                  <a:srgbClr val="9BE9FF"/>
                </a:solidFill>
                <a:hlinkClick r:id="rId6">
                  <a:extLst>
                    <a:ext uri="{A12FA001-AC4F-418D-AE19-62706E023703}">
                      <ahyp:hlinkClr val="tx"/>
                    </a:ext>
                  </a:extLst>
                </a:hlinkClick>
              </a:rPr>
              <a:t>https://jsonplaceholder.typicode.com/todos</a:t>
            </a:r>
            <a:endParaRPr sz="1600">
              <a:solidFill>
                <a:srgbClr val="9BE9FF"/>
              </a:solidFill>
            </a:endParaRPr>
          </a:p>
        </p:txBody>
      </p:sp>
      <p:cxnSp>
        <p:nvCxnSpPr>
          <p:cNvPr id="686" name="Google Shape;686;p107"/>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08"/>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14</a:t>
            </a:r>
            <a:endParaRPr sz="1800">
              <a:solidFill>
                <a:srgbClr val="9BE9FF"/>
              </a:solidFill>
            </a:endParaRPr>
          </a:p>
        </p:txBody>
      </p:sp>
      <p:cxnSp>
        <p:nvCxnSpPr>
          <p:cNvPr id="692" name="Google Shape;692;p108"/>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09"/>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- 14</a:t>
            </a:r>
            <a:endParaRPr sz="1800">
              <a:solidFill>
                <a:srgbClr val="9BE9FF"/>
              </a:solidFill>
            </a:endParaRPr>
          </a:p>
        </p:txBody>
      </p:sp>
      <p:sp>
        <p:nvSpPr>
          <p:cNvPr id="698" name="Google Shape;698;p109"/>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ESLint - requirement &amp; configuration</a:t>
            </a:r>
            <a:endParaRPr sz="2000">
              <a:solidFill>
                <a:srgbClr val="9BE9FF"/>
              </a:solidFill>
            </a:endParaRPr>
          </a:p>
        </p:txBody>
      </p:sp>
      <p:cxnSp>
        <p:nvCxnSpPr>
          <p:cNvPr id="699" name="Google Shape;699;p109"/>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0"/>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Configuring ESLint</a:t>
            </a:r>
            <a:endParaRPr/>
          </a:p>
        </p:txBody>
      </p:sp>
      <p:sp>
        <p:nvSpPr>
          <p:cNvPr id="705" name="Google Shape;705;p110"/>
          <p:cNvSpPr txBox="1"/>
          <p:nvPr>
            <p:ph idx="1" type="body"/>
          </p:nvPr>
        </p:nvSpPr>
        <p:spPr>
          <a:xfrm>
            <a:off x="457200" y="1159625"/>
            <a:ext cx="8229600" cy="33720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solidFill>
                  <a:srgbClr val="000000"/>
                </a:solidFill>
                <a:highlight>
                  <a:schemeClr val="lt1"/>
                </a:highlight>
              </a:rPr>
              <a:t>ESLint is designed to be completely configurable, meaning you can turn off every rule and run only with basic syntax validation, or mix and match the bundled rules and your custom rules to make ESLint perfect for your project. There are two primary ways to configure ESLint:</a:t>
            </a:r>
            <a:endParaRPr sz="1600">
              <a:solidFill>
                <a:srgbClr val="000000"/>
              </a:solidFill>
              <a:highlight>
                <a:schemeClr val="lt1"/>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chemeClr val="lt1"/>
                </a:highlight>
              </a:rPr>
              <a:t>Configuration Comments</a:t>
            </a:r>
            <a:r>
              <a:rPr lang="en" sz="1600">
                <a:solidFill>
                  <a:srgbClr val="000000"/>
                </a:solidFill>
                <a:highlight>
                  <a:schemeClr val="lt1"/>
                </a:highlight>
              </a:rPr>
              <a:t> - use JavaScript comments to embed configuration information directly into a file.</a:t>
            </a:r>
            <a:endParaRPr sz="1600">
              <a:solidFill>
                <a:srgbClr val="000000"/>
              </a:solidFill>
              <a:highlight>
                <a:schemeClr val="lt1"/>
              </a:highlight>
            </a:endParaRPr>
          </a:p>
          <a:p>
            <a:pPr indent="-330200" lvl="0" marL="457200" rtl="0" algn="l">
              <a:lnSpc>
                <a:spcPct val="115000"/>
              </a:lnSpc>
              <a:spcBef>
                <a:spcPts val="0"/>
              </a:spcBef>
              <a:spcAft>
                <a:spcPts val="0"/>
              </a:spcAft>
              <a:buClr>
                <a:srgbClr val="000000"/>
              </a:buClr>
              <a:buSzPts val="1600"/>
              <a:buChar char="●"/>
            </a:pPr>
            <a:r>
              <a:rPr b="1" lang="en" sz="1600">
                <a:solidFill>
                  <a:srgbClr val="000000"/>
                </a:solidFill>
                <a:highlight>
                  <a:schemeClr val="lt1"/>
                </a:highlight>
              </a:rPr>
              <a:t>Configuration Files</a:t>
            </a:r>
            <a:r>
              <a:rPr lang="en" sz="1600">
                <a:solidFill>
                  <a:srgbClr val="000000"/>
                </a:solidFill>
                <a:highlight>
                  <a:schemeClr val="lt1"/>
                </a:highlight>
              </a:rPr>
              <a:t> -  use a JavaScript, JSON or YAML file to specify configuration information for an entire directory and all of its subdirectories. This can be in the form of an </a:t>
            </a:r>
            <a:r>
              <a:rPr lang="en" sz="1600">
                <a:solidFill>
                  <a:srgbClr val="000000"/>
                </a:solidFill>
                <a:highlight>
                  <a:srgbClr val="37C6F4"/>
                </a:highlight>
                <a:latin typeface="Courier New"/>
                <a:ea typeface="Courier New"/>
                <a:cs typeface="Courier New"/>
                <a:sym typeface="Courier New"/>
              </a:rPr>
              <a:t>.eslintrc.*</a:t>
            </a:r>
            <a:r>
              <a:rPr lang="en" sz="1600">
                <a:solidFill>
                  <a:srgbClr val="000000"/>
                </a:solidFill>
                <a:highlight>
                  <a:schemeClr val="lt1"/>
                </a:highlight>
              </a:rPr>
              <a:t> file or an </a:t>
            </a:r>
            <a:r>
              <a:rPr lang="en" sz="1600">
                <a:solidFill>
                  <a:srgbClr val="000000"/>
                </a:solidFill>
                <a:highlight>
                  <a:srgbClr val="37C6F4"/>
                </a:highlight>
                <a:latin typeface="Courier New"/>
                <a:ea typeface="Courier New"/>
                <a:cs typeface="Courier New"/>
                <a:sym typeface="Courier New"/>
              </a:rPr>
              <a:t>eslintConfig</a:t>
            </a:r>
            <a:r>
              <a:rPr lang="en" sz="1600">
                <a:solidFill>
                  <a:srgbClr val="000000"/>
                </a:solidFill>
                <a:highlight>
                  <a:schemeClr val="lt1"/>
                </a:highlight>
              </a:rPr>
              <a:t> field in a </a:t>
            </a:r>
            <a:r>
              <a:rPr lang="en" sz="1600">
                <a:solidFill>
                  <a:srgbClr val="000000"/>
                </a:solidFill>
                <a:highlight>
                  <a:srgbClr val="37C6F4"/>
                </a:highlight>
                <a:latin typeface="Courier New"/>
                <a:ea typeface="Courier New"/>
                <a:cs typeface="Courier New"/>
                <a:sym typeface="Courier New"/>
              </a:rPr>
              <a:t>package.json</a:t>
            </a:r>
            <a:r>
              <a:rPr lang="en" sz="1600">
                <a:solidFill>
                  <a:srgbClr val="000000"/>
                </a:solidFill>
                <a:highlight>
                  <a:schemeClr val="lt1"/>
                </a:highlight>
              </a:rPr>
              <a:t> file, both of which ESLint will look for and read automatically, or you can specify a configuration file on the command line.</a:t>
            </a:r>
            <a:endParaRPr sz="1600">
              <a:solidFill>
                <a:srgbClr val="000000"/>
              </a:solidFill>
              <a:highlight>
                <a:schemeClr val="lt1"/>
              </a:highlight>
            </a:endParaRPr>
          </a:p>
          <a:p>
            <a:pPr indent="-330200" lvl="0" marL="457200" rtl="0" algn="l">
              <a:lnSpc>
                <a:spcPct val="115000"/>
              </a:lnSpc>
              <a:spcBef>
                <a:spcPts val="0"/>
              </a:spcBef>
              <a:spcAft>
                <a:spcPts val="0"/>
              </a:spcAft>
              <a:buClr>
                <a:srgbClr val="000000"/>
              </a:buClr>
              <a:buSzPts val="1600"/>
              <a:buChar char="●"/>
            </a:pPr>
            <a:r>
              <a:rPr lang="en" sz="1600" u="sng">
                <a:solidFill>
                  <a:schemeClr val="hlink"/>
                </a:solidFill>
                <a:highlight>
                  <a:schemeClr val="lt1"/>
                </a:highlight>
                <a:hlinkClick r:id="rId3"/>
              </a:rPr>
              <a:t>https://eslint.org/docs/user-guide/getting-started</a:t>
            </a:r>
            <a:endParaRPr sz="1600">
              <a:solidFill>
                <a:srgbClr val="000000"/>
              </a:solidFill>
              <a:highlight>
                <a:schemeClr val="lt1"/>
              </a:highlight>
            </a:endParaRPr>
          </a:p>
          <a:p>
            <a:pPr indent="-330200" lvl="0" marL="457200" rtl="0" algn="l">
              <a:lnSpc>
                <a:spcPct val="115000"/>
              </a:lnSpc>
              <a:spcBef>
                <a:spcPts val="0"/>
              </a:spcBef>
              <a:spcAft>
                <a:spcPts val="0"/>
              </a:spcAft>
              <a:buClr>
                <a:srgbClr val="000000"/>
              </a:buClr>
              <a:buSzPts val="1600"/>
              <a:buChar char="●"/>
            </a:pPr>
            <a:r>
              <a:rPr lang="en" sz="1600" u="sng">
                <a:solidFill>
                  <a:schemeClr val="hlink"/>
                </a:solidFill>
                <a:highlight>
                  <a:schemeClr val="lt1"/>
                </a:highlight>
                <a:hlinkClick r:id="rId4"/>
              </a:rPr>
              <a:t>https://eslint.org/docs/user-guide/configuring/</a:t>
            </a:r>
            <a:endParaRPr sz="1600">
              <a:solidFill>
                <a:srgbClr val="000000"/>
              </a:solidFill>
              <a:highlight>
                <a:schemeClr val="lt1"/>
              </a:high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1"/>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- 14</a:t>
            </a:r>
            <a:endParaRPr sz="1800">
              <a:solidFill>
                <a:srgbClr val="9BE9FF"/>
              </a:solidFill>
            </a:endParaRPr>
          </a:p>
        </p:txBody>
      </p:sp>
      <p:sp>
        <p:nvSpPr>
          <p:cNvPr id="711" name="Google Shape;711;p111"/>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30200" lvl="0" marL="457200" rtl="0" algn="l">
              <a:spcBef>
                <a:spcPts val="300"/>
              </a:spcBef>
              <a:spcAft>
                <a:spcPts val="0"/>
              </a:spcAft>
              <a:buClr>
                <a:srgbClr val="9BE9FF"/>
              </a:buClr>
              <a:buSzPts val="1600"/>
              <a:buFont typeface="Noto Sans Symbols"/>
              <a:buChar char="●"/>
            </a:pPr>
            <a:r>
              <a:rPr lang="en" sz="1600">
                <a:solidFill>
                  <a:srgbClr val="9BE9FF"/>
                </a:solidFill>
              </a:rPr>
              <a:t>Configure ESLint to the app and fix all warnings</a:t>
            </a:r>
            <a:endParaRPr sz="1600">
              <a:solidFill>
                <a:srgbClr val="9BE9FF"/>
              </a:solidFill>
            </a:endParaRPr>
          </a:p>
        </p:txBody>
      </p:sp>
      <p:cxnSp>
        <p:nvCxnSpPr>
          <p:cNvPr id="712" name="Google Shape;712;p111"/>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12"/>
          <p:cNvSpPr txBox="1"/>
          <p:nvPr>
            <p:ph type="ctrTitle"/>
          </p:nvPr>
        </p:nvSpPr>
        <p:spPr>
          <a:xfrm>
            <a:off x="632794" y="12001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Day 15</a:t>
            </a:r>
            <a:endParaRPr sz="1800">
              <a:solidFill>
                <a:srgbClr val="9BE9FF"/>
              </a:solidFill>
            </a:endParaRPr>
          </a:p>
        </p:txBody>
      </p:sp>
      <p:cxnSp>
        <p:nvCxnSpPr>
          <p:cNvPr id="718" name="Google Shape;718;p112"/>
          <p:cNvCxnSpPr/>
          <p:nvPr/>
        </p:nvCxnSpPr>
        <p:spPr>
          <a:xfrm>
            <a:off x="807550" y="228600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13"/>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Agenda Day - 15</a:t>
            </a:r>
            <a:endParaRPr sz="1800">
              <a:solidFill>
                <a:srgbClr val="9BE9FF"/>
              </a:solidFill>
            </a:endParaRPr>
          </a:p>
        </p:txBody>
      </p:sp>
      <p:sp>
        <p:nvSpPr>
          <p:cNvPr id="724" name="Google Shape;724;p113"/>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Clr>
                <a:srgbClr val="9BE9FF"/>
              </a:buClr>
              <a:buSzPts val="2000"/>
              <a:buChar char="●"/>
            </a:pPr>
            <a:r>
              <a:rPr lang="en" sz="2000">
                <a:solidFill>
                  <a:srgbClr val="9BE9FF"/>
                </a:solidFill>
              </a:rPr>
              <a:t>Final Exercise &amp; TypeScript</a:t>
            </a:r>
            <a:endParaRPr sz="2000">
              <a:solidFill>
                <a:srgbClr val="9BE9FF"/>
              </a:solidFill>
            </a:endParaRPr>
          </a:p>
        </p:txBody>
      </p:sp>
      <p:cxnSp>
        <p:nvCxnSpPr>
          <p:cNvPr id="725" name="Google Shape;725;p113"/>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4"/>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Basic foundation for type scripting and how type scripting can be integrated with react?</a:t>
            </a:r>
            <a:endParaRPr/>
          </a:p>
        </p:txBody>
      </p:sp>
      <p:sp>
        <p:nvSpPr>
          <p:cNvPr id="731" name="Google Shape;731;p114"/>
          <p:cNvSpPr txBox="1"/>
          <p:nvPr>
            <p:ph idx="1" type="body"/>
          </p:nvPr>
        </p:nvSpPr>
        <p:spPr>
          <a:xfrm>
            <a:off x="457200" y="1159625"/>
            <a:ext cx="82296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Basic foundation for type scripting</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TypeScript stands in an unusual relationship to JavaScript. TypeScript offers all of JavaScript’s features, and an additional layer on top of these: TypeScript’s type system.</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For example, JavaScript provides language primitives like string, number, and object, but it doesn’t check that you’ve consistently assigned these. TypeScript does.</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This means that your existing working JavaScript code is also TypeScript code. The main benefit of TypeScript is that it can highlight unexpected behavior in your code, lowering the chance of bugs.</a:t>
            </a:r>
            <a:endParaRPr sz="1600">
              <a:solidFill>
                <a:srgbClr val="000000"/>
              </a:solidFill>
              <a:highlight>
                <a:schemeClr val="lt1"/>
              </a:highlight>
            </a:endParaRPr>
          </a:p>
          <a:p>
            <a:pPr indent="0" lvl="0" marL="0" rtl="0" algn="l">
              <a:lnSpc>
                <a:spcPct val="115000"/>
              </a:lnSpc>
              <a:spcBef>
                <a:spcPts val="0"/>
              </a:spcBef>
              <a:spcAft>
                <a:spcPts val="0"/>
              </a:spcAft>
              <a:buNone/>
            </a:pPr>
            <a:r>
              <a:t/>
            </a:r>
            <a:endParaRPr sz="1600">
              <a:solidFill>
                <a:srgbClr val="000000"/>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https://www.typescriptlang.org/docs/handbook/typescript-in-5-minutes.html</a:t>
            </a:r>
            <a:endParaRPr sz="1600">
              <a:solidFill>
                <a:srgbClr val="0052CC"/>
              </a:solidFill>
              <a:highlight>
                <a:schemeClr val="lt1"/>
              </a:highlight>
            </a:endParaRPr>
          </a:p>
          <a:p>
            <a:pPr indent="0" lvl="0" marL="0" rtl="0" algn="l">
              <a:spcBef>
                <a:spcPts val="400"/>
              </a:spcBef>
              <a:spcAft>
                <a:spcPts val="0"/>
              </a:spcAft>
              <a:buNone/>
            </a:pPr>
            <a:r>
              <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15"/>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Basic foundation for type scripting and how type scripting can be integrated with react?</a:t>
            </a:r>
            <a:endParaRPr/>
          </a:p>
        </p:txBody>
      </p:sp>
      <p:sp>
        <p:nvSpPr>
          <p:cNvPr id="737" name="Google Shape;737;p115"/>
          <p:cNvSpPr txBox="1"/>
          <p:nvPr>
            <p:ph idx="1" type="body"/>
          </p:nvPr>
        </p:nvSpPr>
        <p:spPr>
          <a:xfrm>
            <a:off x="457200" y="1056750"/>
            <a:ext cx="8229600" cy="33720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000000"/>
              </a:buClr>
              <a:buSzPts val="1600"/>
              <a:buFont typeface="Calibri"/>
              <a:buChar char="●"/>
            </a:pPr>
            <a:r>
              <a:rPr lang="en" sz="1600">
                <a:solidFill>
                  <a:srgbClr val="000000"/>
                </a:solidFill>
                <a:highlight>
                  <a:schemeClr val="lt1"/>
                </a:highlight>
              </a:rPr>
              <a:t>How type scripting can be integrated with react?</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To start a new Create React App project with TypeScript, you can run any of the following commands:</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npx create-react-app my-app --template typescript</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yarn create react-app my-app --template typescript</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To add TypeScript to an existing Create React App project, first install it using any of the following commands:</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npm install --save typescript @types/node @types/react @types/react-dom @types/jest</a:t>
            </a:r>
            <a:endParaRPr sz="1600">
              <a:solidFill>
                <a:srgbClr val="000000"/>
              </a:solidFill>
              <a:highlight>
                <a:schemeClr val="lt1"/>
              </a:highlight>
            </a:endParaRPr>
          </a:p>
          <a:p>
            <a:pPr indent="-330200" lvl="2" marL="13716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yarn add typescript @types/node @types/react @types/react-dom @types/jest</a:t>
            </a:r>
            <a:endParaRPr sz="1600">
              <a:solidFill>
                <a:srgbClr val="000000"/>
              </a:solidFill>
              <a:highlight>
                <a:schemeClr val="lt1"/>
              </a:highlight>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highlight>
                  <a:schemeClr val="lt1"/>
                </a:highlight>
              </a:rPr>
              <a:t>Next, rename any file to be a TypeScript file (e.g. src/index.js to src/index.tsx) and restart your development server!</a:t>
            </a:r>
            <a:endParaRPr sz="1600">
              <a:solidFill>
                <a:srgbClr val="000000"/>
              </a:solidFill>
              <a:highlight>
                <a:schemeClr val="lt1"/>
              </a:highlight>
            </a:endParaRPr>
          </a:p>
          <a:p>
            <a:pPr indent="-330200" lvl="0" marL="457200" rtl="0" algn="l">
              <a:lnSpc>
                <a:spcPct val="115000"/>
              </a:lnSpc>
              <a:spcBef>
                <a:spcPts val="0"/>
              </a:spcBef>
              <a:spcAft>
                <a:spcPts val="0"/>
              </a:spcAft>
              <a:buSzPts val="1600"/>
              <a:buChar char="●"/>
            </a:pPr>
            <a:r>
              <a:rPr lang="en" sz="1600">
                <a:solidFill>
                  <a:srgbClr val="000000"/>
                </a:solidFill>
                <a:highlight>
                  <a:schemeClr val="lt1"/>
                </a:highlight>
              </a:rPr>
              <a:t>Ref:</a:t>
            </a:r>
            <a:r>
              <a:rPr lang="en" sz="1600">
                <a:solidFill>
                  <a:srgbClr val="0052CC"/>
                </a:solidFill>
                <a:highlight>
                  <a:schemeClr val="lt1"/>
                </a:highlight>
              </a:rPr>
              <a:t> </a:t>
            </a:r>
            <a:r>
              <a:rPr lang="en" sz="1600">
                <a:solidFill>
                  <a:srgbClr val="0052CC"/>
                </a:solidFill>
                <a:highlight>
                  <a:schemeClr val="lt1"/>
                </a:highlight>
                <a:uFill>
                  <a:noFill/>
                </a:uFill>
                <a:hlinkClick r:id="rId3">
                  <a:extLst>
                    <a:ext uri="{A12FA001-AC4F-418D-AE19-62706E023703}">
                      <ahyp:hlinkClr val="tx"/>
                    </a:ext>
                  </a:extLst>
                </a:hlinkClick>
              </a:rPr>
              <a:t>https://create-react-app.dev/docs/adding-typescript/</a:t>
            </a:r>
            <a:endParaRPr sz="1600">
              <a:solidFill>
                <a:srgbClr val="0052CC"/>
              </a:solidFill>
              <a:highlight>
                <a:schemeClr val="lt1"/>
              </a:highlight>
            </a:endParaRPr>
          </a:p>
          <a:p>
            <a:pPr indent="0" lvl="0" marL="0" rtl="0" algn="l">
              <a:spcBef>
                <a:spcPts val="400"/>
              </a:spcBef>
              <a:spcAft>
                <a:spcPts val="0"/>
              </a:spcAft>
              <a:buNone/>
            </a:pPr>
            <a:r>
              <a:t/>
            </a:r>
            <a:endParaRPr/>
          </a:p>
          <a:p>
            <a:pPr indent="0" lvl="0" marL="0" rtl="0" algn="l">
              <a:lnSpc>
                <a:spcPct val="115000"/>
              </a:lnSpc>
              <a:spcBef>
                <a:spcPts val="0"/>
              </a:spcBef>
              <a:spcAft>
                <a:spcPts val="0"/>
              </a:spcAft>
              <a:buNone/>
            </a:pPr>
            <a:r>
              <a:t/>
            </a:r>
            <a:endParaRPr sz="1600">
              <a:solidFill>
                <a:srgbClr val="0052CC"/>
              </a:solidFill>
              <a:highlight>
                <a:schemeClr val="lt1"/>
              </a:highligh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6"/>
          <p:cNvSpPr txBox="1"/>
          <p:nvPr>
            <p:ph type="title"/>
          </p:nvPr>
        </p:nvSpPr>
        <p:spPr>
          <a:xfrm>
            <a:off x="457200" y="205975"/>
            <a:ext cx="8229600" cy="1305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Basic foundation for type scripting and how type scripting can be integrated with react?</a:t>
            </a:r>
            <a:endParaRPr/>
          </a:p>
          <a:p>
            <a:pPr indent="0" lvl="0" marL="0" rtl="0" algn="l">
              <a:spcBef>
                <a:spcPts val="0"/>
              </a:spcBef>
              <a:spcAft>
                <a:spcPts val="0"/>
              </a:spcAft>
              <a:buNone/>
            </a:pPr>
            <a:r>
              <a:rPr lang="en"/>
              <a:t>(Additional Resources)</a:t>
            </a:r>
            <a:endParaRPr/>
          </a:p>
        </p:txBody>
      </p:sp>
      <p:sp>
        <p:nvSpPr>
          <p:cNvPr id="743" name="Google Shape;743;p116"/>
          <p:cNvSpPr txBox="1"/>
          <p:nvPr>
            <p:ph idx="1" type="body"/>
          </p:nvPr>
        </p:nvSpPr>
        <p:spPr>
          <a:xfrm>
            <a:off x="457200" y="1571100"/>
            <a:ext cx="8229600" cy="3000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600">
              <a:solidFill>
                <a:srgbClr val="0052CC"/>
              </a:solidFill>
            </a:endParaRPr>
          </a:p>
          <a:p>
            <a:pPr indent="-330200" lvl="0" marL="457200" rtl="0" algn="l">
              <a:lnSpc>
                <a:spcPct val="115000"/>
              </a:lnSpc>
              <a:spcBef>
                <a:spcPts val="0"/>
              </a:spcBef>
              <a:spcAft>
                <a:spcPts val="0"/>
              </a:spcAft>
              <a:buSzPts val="1600"/>
              <a:buChar char="●"/>
            </a:pPr>
            <a:r>
              <a:rPr lang="en" sz="1600">
                <a:solidFill>
                  <a:srgbClr val="0052CC"/>
                </a:solidFill>
                <a:uFill>
                  <a:noFill/>
                </a:uFill>
                <a:hlinkClick r:id="rId3">
                  <a:extLst>
                    <a:ext uri="{A12FA001-AC4F-418D-AE19-62706E023703}">
                      <ahyp:hlinkClr val="tx"/>
                    </a:ext>
                  </a:extLst>
                </a:hlinkClick>
              </a:rPr>
              <a:t>https://www.typescriptlang.org/play/index.html?jsx=2&amp;esModuleInterop=true&amp;e=196#example/typescript-with-react</a:t>
            </a:r>
            <a:endParaRPr sz="1600">
              <a:solidFill>
                <a:srgbClr val="0052CC"/>
              </a:solidFill>
            </a:endParaRPr>
          </a:p>
          <a:p>
            <a:pPr indent="-330200" lvl="0" marL="457200" rtl="0" algn="l">
              <a:lnSpc>
                <a:spcPct val="115000"/>
              </a:lnSpc>
              <a:spcBef>
                <a:spcPts val="0"/>
              </a:spcBef>
              <a:spcAft>
                <a:spcPts val="0"/>
              </a:spcAft>
              <a:buSzPts val="1600"/>
              <a:buChar char="●"/>
            </a:pPr>
            <a:r>
              <a:rPr lang="en" sz="1600">
                <a:solidFill>
                  <a:srgbClr val="0052CC"/>
                </a:solidFill>
                <a:uFill>
                  <a:noFill/>
                </a:uFill>
                <a:hlinkClick r:id="rId4">
                  <a:extLst>
                    <a:ext uri="{A12FA001-AC4F-418D-AE19-62706E023703}">
                      <ahyp:hlinkClr val="tx"/>
                    </a:ext>
                  </a:extLst>
                </a:hlinkClick>
              </a:rPr>
              <a:t>https://github.com/typescript-cheatsheets/react-typescript-cheatsheet#reacttypescript-cheatsheets</a:t>
            </a:r>
            <a:endParaRPr sz="1600"/>
          </a:p>
          <a:p>
            <a:pPr indent="0" lvl="0" marL="457200" rtl="0" algn="l">
              <a:lnSpc>
                <a:spcPct val="115000"/>
              </a:lnSpc>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457200" y="205978"/>
            <a:ext cx="8229600" cy="594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 Features of ReactJs</a:t>
            </a:r>
            <a:endParaRPr/>
          </a:p>
        </p:txBody>
      </p:sp>
      <p:sp>
        <p:nvSpPr>
          <p:cNvPr id="213" name="Google Shape;213;p36"/>
          <p:cNvSpPr txBox="1"/>
          <p:nvPr>
            <p:ph idx="1" type="body"/>
          </p:nvPr>
        </p:nvSpPr>
        <p:spPr>
          <a:xfrm>
            <a:off x="457200" y="1028701"/>
            <a:ext cx="8229600" cy="3543300"/>
          </a:xfrm>
          <a:prstGeom prst="rect">
            <a:avLst/>
          </a:prstGeom>
        </p:spPr>
        <p:txBody>
          <a:bodyPr anchorCtr="0" anchor="t" bIns="34275" lIns="68575" spcFirstLastPara="1" rIns="68575" wrap="square" tIns="34275">
            <a:noAutofit/>
          </a:bodyPr>
          <a:lstStyle/>
          <a:p>
            <a:pPr indent="-355600" lvl="0" marL="457200" rtl="0" algn="l">
              <a:spcBef>
                <a:spcPts val="300"/>
              </a:spcBef>
              <a:spcAft>
                <a:spcPts val="0"/>
              </a:spcAft>
              <a:buSzPts val="2000"/>
              <a:buChar char="●"/>
            </a:pPr>
            <a:r>
              <a:rPr lang="en" sz="2000"/>
              <a:t>JSX - JavaScript Syntax Extension</a:t>
            </a:r>
            <a:endParaRPr sz="2000"/>
          </a:p>
          <a:p>
            <a:pPr indent="-355600" lvl="0" marL="457200" rtl="0" algn="l">
              <a:spcBef>
                <a:spcPts val="0"/>
              </a:spcBef>
              <a:spcAft>
                <a:spcPts val="0"/>
              </a:spcAft>
              <a:buSzPts val="2000"/>
              <a:buChar char="●"/>
            </a:pPr>
            <a:r>
              <a:rPr lang="en" sz="2000"/>
              <a:t>Virtual DOM</a:t>
            </a:r>
            <a:endParaRPr sz="2000"/>
          </a:p>
          <a:p>
            <a:pPr indent="-355600" lvl="0" marL="457200" rtl="0" algn="l">
              <a:spcBef>
                <a:spcPts val="0"/>
              </a:spcBef>
              <a:spcAft>
                <a:spcPts val="0"/>
              </a:spcAft>
              <a:buSzPts val="2000"/>
              <a:buChar char="●"/>
            </a:pPr>
            <a:r>
              <a:rPr lang="en" sz="2000"/>
              <a:t>Performance</a:t>
            </a:r>
            <a:endParaRPr sz="2000"/>
          </a:p>
          <a:p>
            <a:pPr indent="-355600" lvl="0" marL="457200" rtl="0" algn="l">
              <a:spcBef>
                <a:spcPts val="0"/>
              </a:spcBef>
              <a:spcAft>
                <a:spcPts val="0"/>
              </a:spcAft>
              <a:buSzPts val="2000"/>
              <a:buChar char="●"/>
            </a:pPr>
            <a:r>
              <a:rPr lang="en" sz="2000"/>
              <a:t>One-way data binding</a:t>
            </a:r>
            <a:endParaRPr sz="2000"/>
          </a:p>
          <a:p>
            <a:pPr indent="-355600" lvl="0" marL="457200" rtl="0" algn="l">
              <a:spcBef>
                <a:spcPts val="0"/>
              </a:spcBef>
              <a:spcAft>
                <a:spcPts val="0"/>
              </a:spcAft>
              <a:buSzPts val="2000"/>
              <a:buChar char="●"/>
            </a:pPr>
            <a:r>
              <a:rPr lang="en" sz="2000"/>
              <a:t>Extensions</a:t>
            </a:r>
            <a:endParaRPr sz="2000"/>
          </a:p>
          <a:p>
            <a:pPr indent="-355600" lvl="0" marL="457200" rtl="0" algn="l">
              <a:spcBef>
                <a:spcPts val="0"/>
              </a:spcBef>
              <a:spcAft>
                <a:spcPts val="0"/>
              </a:spcAft>
              <a:buSzPts val="2000"/>
              <a:buChar char="●"/>
            </a:pPr>
            <a:r>
              <a:rPr lang="en" sz="2000"/>
              <a:t>Debugging</a:t>
            </a:r>
            <a:endParaRPr sz="20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17"/>
          <p:cNvSpPr txBox="1"/>
          <p:nvPr>
            <p:ph type="ctrTitle"/>
          </p:nvPr>
        </p:nvSpPr>
        <p:spPr>
          <a:xfrm>
            <a:off x="632794" y="425244"/>
            <a:ext cx="7962900" cy="1371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37C6F4"/>
              </a:buClr>
              <a:buSzPts val="4100"/>
              <a:buFont typeface="Calibri"/>
              <a:buNone/>
            </a:pPr>
            <a:r>
              <a:rPr lang="en">
                <a:solidFill>
                  <a:srgbClr val="9BE9FF"/>
                </a:solidFill>
              </a:rPr>
              <a:t>Hands On Day - 15</a:t>
            </a:r>
            <a:endParaRPr sz="1800">
              <a:solidFill>
                <a:srgbClr val="9BE9FF"/>
              </a:solidFill>
            </a:endParaRPr>
          </a:p>
        </p:txBody>
      </p:sp>
      <p:sp>
        <p:nvSpPr>
          <p:cNvPr id="749" name="Google Shape;749;p117"/>
          <p:cNvSpPr txBox="1"/>
          <p:nvPr>
            <p:ph idx="1" type="subTitle"/>
          </p:nvPr>
        </p:nvSpPr>
        <p:spPr>
          <a:xfrm>
            <a:off x="632800" y="1714542"/>
            <a:ext cx="5934300" cy="2998500"/>
          </a:xfrm>
          <a:prstGeom prst="rect">
            <a:avLst/>
          </a:prstGeom>
          <a:noFill/>
          <a:ln>
            <a:noFill/>
          </a:ln>
        </p:spPr>
        <p:txBody>
          <a:bodyPr anchorCtr="0" anchor="t" bIns="34275" lIns="68575" spcFirstLastPara="1" rIns="68575" wrap="square" tIns="34275">
            <a:noAutofit/>
          </a:bodyPr>
          <a:lstStyle/>
          <a:p>
            <a:pPr indent="-330200" lvl="0" marL="457200" rtl="0" algn="l">
              <a:spcBef>
                <a:spcPts val="300"/>
              </a:spcBef>
              <a:spcAft>
                <a:spcPts val="0"/>
              </a:spcAft>
              <a:buClr>
                <a:srgbClr val="9BE9FF"/>
              </a:buClr>
              <a:buSzPts val="1600"/>
              <a:buFont typeface="Noto Sans Symbols"/>
              <a:buChar char="●"/>
            </a:pPr>
            <a:r>
              <a:rPr lang="en" sz="1600">
                <a:solidFill>
                  <a:srgbClr val="9BE9FF"/>
                </a:solidFill>
              </a:rPr>
              <a:t>Create a React App + Typescript Project.</a:t>
            </a:r>
            <a:endParaRPr sz="1600">
              <a:solidFill>
                <a:srgbClr val="9BE9FF"/>
              </a:solidFill>
            </a:endParaRPr>
          </a:p>
        </p:txBody>
      </p:sp>
      <p:cxnSp>
        <p:nvCxnSpPr>
          <p:cNvPr id="750" name="Google Shape;750;p117"/>
          <p:cNvCxnSpPr/>
          <p:nvPr/>
        </p:nvCxnSpPr>
        <p:spPr>
          <a:xfrm>
            <a:off x="807550" y="1540150"/>
            <a:ext cx="7613400" cy="29100"/>
          </a:xfrm>
          <a:prstGeom prst="straightConnector1">
            <a:avLst/>
          </a:prstGeom>
          <a:noFill/>
          <a:ln cap="flat" cmpd="sng" w="9525">
            <a:solidFill>
              <a:srgbClr val="9BE9FF"/>
            </a:solidFill>
            <a:prstDash val="solid"/>
            <a:round/>
            <a:headEnd len="med" w="med" type="none"/>
            <a:tailEnd len="med" w="med" type="none"/>
          </a:ln>
        </p:spPr>
      </p:cxnSp>
    </p:spTree>
  </p:cSld>
  <p:clrMapOvr>
    <a:masterClrMapping/>
  </p:clrMapOvr>
  <p:transition spd="slow">
    <p:fade thruBlk="1"/>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