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8" roundtripDataSignature="AMtx7mhEWlmj4+RMdrMwVStFwwfb4Tt8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34" Type="http://schemas.openxmlformats.org/officeDocument/2006/relationships/slide" Target="slides/slide29.xml"/><Relationship Id="rId78" Type="http://customschemas.google.com/relationships/presentationmetadata" Target="meta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1c82a0eb6_3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101c82a0eb6_3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101c82a0eb6_3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1c0ed54b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101c0ed54b8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101c0ed54b8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e685b85eee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1e685b85eee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1e685b85eee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e685b85eee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1e685b85eee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1e685b85eee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e685b85eee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1e685b85eee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1e685b85eee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1610f45b7_0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101610f45b7_0_2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101610f45b7_0_2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b82edcb5d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bb82edcb5d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bb82edcb5d_0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1610f45b7_0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101610f45b7_0_2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101610f45b7_0_2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1610f45b7_0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101610f45b7_0_2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101610f45b7_0_2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1610f45b7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101610f45b7_0_2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101610f45b7_0_2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1610f45b7_0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101610f45b7_0_2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101610f45b7_0_2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1c82a0eb6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101c82a0eb6_3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101c82a0eb6_3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1610f45b7_0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101610f45b7_0_2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g101610f45b7_0_2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1610f45b7_0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101610f45b7_0_2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101610f45b7_0_2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1610f45b7_0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101610f45b7_0_2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101610f45b7_0_2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1610f45b7_0_2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101610f45b7_0_2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101610f45b7_0_2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1c82a0eb6_3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101c82a0eb6_3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g101c82a0eb6_3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c93e39743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bc93e39743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gbc93e39743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e685b85eee_0_2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1e685b85eee_0_2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g1e685b85eee_0_2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e685b85eee_0_2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1e685b85eee_0_2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g1e685b85eee_0_2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e685b85eee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1e685b85eee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g1e685b85eee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e685b85eee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g1e685b85eee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g1e685b85eee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a219df7d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ba219df7d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ba219df7d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e685b85eee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g1e685b85eee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g1e685b85eee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e685b85eee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g1e685b85eee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g1e685b85eee_0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e685b85eee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g1e685b85eee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g1e685b85eee_0_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f03b5cd4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f03b5cd435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f03b5cd43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f03b5cd435_1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f03b5cd43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f03b5cd435_1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f03b5cd43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f03b5cd435_1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f03b5cd43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f03b5cd435_1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f03b5cd435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f03b5cd435_1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e685b85eee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g1e685b85eee_0_1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g1e685b85eee_0_1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a219df7dd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ba219df7dd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ba219df7dd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e685b85eee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g1e685b85eee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g1e685b85eee_0_1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062d8337ef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062d8337ef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g2062d8337ef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e685b85eee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g1e685b85eee_0_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g1e685b85eee_0_1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e685b85eee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g1e685b85eee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g1e685b85eee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e685b85eee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g1e685b85eee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4" name="Google Shape;504;g1e685b85eee_0_1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e685b85eee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g1e685b85eee_0_2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g1e685b85eee_0_2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f13bef4e0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f13bef4e0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g1f13bef4e0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f13bef4e0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f13bef4e0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g1f13bef4e0f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f13bef4e0f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f13bef4e0f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g1f13bef4e0f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f13bef4e0f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f13bef4e0f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g1f13bef4e0f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a219df7dd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ba219df7dd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ba219df7dd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f13bef4e0f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f13bef4e0f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g1f13bef4e0f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f13bef4e0f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f13bef4e0f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g1f13bef4e0f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f13bef4e0f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f13bef4e0f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g1f13bef4e0f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f13bef4e0f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f13bef4e0f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g1f13bef4e0f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e685b85eee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3" name="Google Shape;593;g1e685b85eee_0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4" name="Google Shape;594;g1e685b85eee_0_1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e685b85eee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 name="Google Shape;601;g1e685b85eee_0_2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2" name="Google Shape;602;g1e685b85eee_0_2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e685b85eee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g1e685b85eee_0_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0" name="Google Shape;610;g1e685b85eee_0_1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e685b85eee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7" name="Google Shape;617;g1e685b85eee_0_2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8" name="Google Shape;618;g1e685b85eee_0_2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0825fa88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0825fa88e3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e685b85eee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9" name="Google Shape;639;g1e685b85eee_0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0" name="Google Shape;640;g1e685b85eee_0_1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a219df7dd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ba219df7dd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ba219df7dd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e685b85eee_0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7" name="Google Shape;647;g1e685b85eee_0_2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8" name="Google Shape;648;g1e685b85eee_0_2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897dbb503f_4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897dbb503f_4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g1897dbb503f_4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897dbb503f_4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897dbb503f_4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g1897dbb503f_4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897dbb503f_4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1897dbb503f_4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g1897dbb503f_4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897dbb503f_4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897dbb503f_4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g1897dbb503f_4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e685b85eee_0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7" name="Google Shape;687;g1e685b85eee_0_2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8" name="Google Shape;688;g1e685b85eee_0_2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897dbb503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897dbb503f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897dbb503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897dbb503f_2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897dbb503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897dbb503f_2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897dbb503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897dbb503f_2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1c82a0eb6_3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101c82a0eb6_3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101c82a0eb6_3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897dbb503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1897dbb503f_2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897dbb503f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897dbb503f_2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g1897dbb503f_2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1e685b85eee_0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7" name="Google Shape;737;g1e685b85eee_0_2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8" name="Google Shape;738;g1e685b85eee_0_2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1c82a0eb6_3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101c82a0eb6_3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101c82a0eb6_3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a219df7dd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ba219df7dd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ba219df7dd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6454F"/>
        </a:solidFill>
      </p:bgPr>
    </p:bg>
    <p:spTree>
      <p:nvGrpSpPr>
        <p:cNvPr id="13" name="Shape 13"/>
        <p:cNvGrpSpPr/>
        <p:nvPr/>
      </p:nvGrpSpPr>
      <p:grpSpPr>
        <a:xfrm>
          <a:off x="0" y="0"/>
          <a:ext cx="0" cy="0"/>
          <a:chOff x="0" y="0"/>
          <a:chExt cx="0" cy="0"/>
        </a:xfrm>
      </p:grpSpPr>
      <p:sp>
        <p:nvSpPr>
          <p:cNvPr id="14" name="Google Shape;14;g100ed00e206_0_4"/>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37C6F4"/>
              </a:buClr>
              <a:buSzPts val="4500"/>
              <a:buFont typeface="Calibri"/>
              <a:buNone/>
              <a:defRPr sz="4500">
                <a:solidFill>
                  <a:srgbClr val="37C6F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g100ed00e206_0_4"/>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40"/>
              </a:spcBef>
              <a:spcAft>
                <a:spcPts val="0"/>
              </a:spcAft>
              <a:buClr>
                <a:schemeClr val="lt1"/>
              </a:buClr>
              <a:buSzPts val="2500"/>
              <a:buFont typeface="Verdana"/>
              <a:buNone/>
              <a:defRPr sz="2500">
                <a:solidFill>
                  <a:schemeClr val="lt1"/>
                </a:solidFill>
                <a:latin typeface="Verdana"/>
                <a:ea typeface="Verdana"/>
                <a:cs typeface="Verdana"/>
                <a:sym typeface="Verdana"/>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00"/>
              </a:spcBef>
              <a:spcAft>
                <a:spcPts val="0"/>
              </a:spcAft>
              <a:buClr>
                <a:srgbClr val="888888"/>
              </a:buClr>
              <a:buSzPts val="20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pic>
        <p:nvPicPr>
          <p:cNvPr id="16" name="Google Shape;16;g100ed00e206_0_4"/>
          <p:cNvPicPr preferRelativeResize="0"/>
          <p:nvPr/>
        </p:nvPicPr>
        <p:blipFill rotWithShape="1">
          <a:blip r:embed="rId2">
            <a:alphaModFix/>
          </a:blip>
          <a:srcRect b="0" l="0" r="0" t="0"/>
          <a:stretch/>
        </p:blipFill>
        <p:spPr>
          <a:xfrm>
            <a:off x="8740485" y="5334000"/>
            <a:ext cx="3070516" cy="1191246"/>
          </a:xfrm>
          <a:prstGeom prst="rect">
            <a:avLst/>
          </a:prstGeom>
          <a:noFill/>
          <a:ln>
            <a:noFill/>
          </a:ln>
        </p:spPr>
      </p:pic>
      <p:sp>
        <p:nvSpPr>
          <p:cNvPr id="17" name="Google Shape;17;g100ed00e206_0_4"/>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63" name="Shape 63"/>
        <p:cNvGrpSpPr/>
        <p:nvPr/>
      </p:nvGrpSpPr>
      <p:grpSpPr>
        <a:xfrm>
          <a:off x="0" y="0"/>
          <a:ext cx="0" cy="0"/>
          <a:chOff x="0" y="0"/>
          <a:chExt cx="0" cy="0"/>
        </a:xfrm>
      </p:grpSpPr>
      <p:sp>
        <p:nvSpPr>
          <p:cNvPr id="64" name="Google Shape;64;g100ed00e206_0_54"/>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g100ed00e206_0_54"/>
          <p:cNvSpPr txBox="1"/>
          <p:nvPr>
            <p:ph idx="12" type="sldNum"/>
          </p:nvPr>
        </p:nvSpPr>
        <p:spPr>
          <a:xfrm>
            <a:off x="609600" y="6400800"/>
            <a:ext cx="1219200" cy="457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66" name="Google Shape;66;g100ed00e206_0_54"/>
          <p:cNvSpPr txBox="1"/>
          <p:nvPr/>
        </p:nvSpPr>
        <p:spPr>
          <a:xfrm>
            <a:off x="5584723" y="2448232"/>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7" name="Google Shape;67;g100ed00e206_0_54"/>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solidFill>
          <a:srgbClr val="36454F"/>
        </a:solidFill>
      </p:bgPr>
    </p:bg>
    <p:spTree>
      <p:nvGrpSpPr>
        <p:cNvPr id="68" name="Shape 68"/>
        <p:cNvGrpSpPr/>
        <p:nvPr/>
      </p:nvGrpSpPr>
      <p:grpSpPr>
        <a:xfrm>
          <a:off x="0" y="0"/>
          <a:ext cx="0" cy="0"/>
          <a:chOff x="0" y="0"/>
          <a:chExt cx="0" cy="0"/>
        </a:xfrm>
      </p:grpSpPr>
      <p:sp>
        <p:nvSpPr>
          <p:cNvPr id="69" name="Google Shape;69;g100ed00e206_0_59"/>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0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g100ed00e206_0_59"/>
          <p:cNvSpPr txBox="1"/>
          <p:nvPr>
            <p:ph idx="12" type="sldNum"/>
          </p:nvPr>
        </p:nvSpPr>
        <p:spPr>
          <a:xfrm>
            <a:off x="609600" y="6400799"/>
            <a:ext cx="1219200" cy="457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71" name="Google Shape;71;g100ed00e206_0_59"/>
          <p:cNvPicPr preferRelativeResize="0"/>
          <p:nvPr/>
        </p:nvPicPr>
        <p:blipFill rotWithShape="1">
          <a:blip r:embed="rId2">
            <a:alphaModFix/>
          </a:blip>
          <a:srcRect b="0" l="0" r="0" t="0"/>
          <a:stretch/>
        </p:blipFill>
        <p:spPr>
          <a:xfrm>
            <a:off x="10713721" y="6327647"/>
            <a:ext cx="868680" cy="33701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bg>
      <p:bgPr>
        <a:solidFill>
          <a:schemeClr val="lt1"/>
        </a:solidFill>
      </p:bgPr>
    </p:bg>
    <p:spTree>
      <p:nvGrpSpPr>
        <p:cNvPr id="72" name="Shape 72"/>
        <p:cNvGrpSpPr/>
        <p:nvPr/>
      </p:nvGrpSpPr>
      <p:grpSpPr>
        <a:xfrm>
          <a:off x="0" y="0"/>
          <a:ext cx="0" cy="0"/>
          <a:chOff x="0" y="0"/>
          <a:chExt cx="0" cy="0"/>
        </a:xfrm>
      </p:grpSpPr>
      <p:sp>
        <p:nvSpPr>
          <p:cNvPr id="73" name="Google Shape;73;g100ed00e206_0_63"/>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g100ed00e206_0_63"/>
          <p:cNvSpPr txBox="1"/>
          <p:nvPr/>
        </p:nvSpPr>
        <p:spPr>
          <a:xfrm>
            <a:off x="609600" y="6400800"/>
            <a:ext cx="1219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Calibri"/>
              <a:ea typeface="Calibri"/>
              <a:cs typeface="Calibri"/>
              <a:sym typeface="Calibri"/>
            </a:endParaRPr>
          </a:p>
        </p:txBody>
      </p:sp>
      <p:pic>
        <p:nvPicPr>
          <p:cNvPr id="75" name="Google Shape;75;g100ed00e206_0_63"/>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
        <p:nvSpPr>
          <p:cNvPr id="76" name="Google Shape;76;g100ed00e206_0_63"/>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showMasterSp="0">
  <p:cSld name="1_Picture with Caption">
    <p:bg>
      <p:bgPr>
        <a:solidFill>
          <a:srgbClr val="36454F"/>
        </a:solidFill>
      </p:bgPr>
    </p:bg>
    <p:spTree>
      <p:nvGrpSpPr>
        <p:cNvPr id="77" name="Shape 77"/>
        <p:cNvGrpSpPr/>
        <p:nvPr/>
      </p:nvGrpSpPr>
      <p:grpSpPr>
        <a:xfrm>
          <a:off x="0" y="0"/>
          <a:ext cx="0" cy="0"/>
          <a:chOff x="0" y="0"/>
          <a:chExt cx="0" cy="0"/>
        </a:xfrm>
      </p:grpSpPr>
      <p:sp>
        <p:nvSpPr>
          <p:cNvPr id="78" name="Google Shape;78;g100ed00e206_0_68"/>
          <p:cNvSpPr txBox="1"/>
          <p:nvPr/>
        </p:nvSpPr>
        <p:spPr>
          <a:xfrm>
            <a:off x="3810000" y="2810470"/>
            <a:ext cx="4572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pic>
        <p:nvPicPr>
          <p:cNvPr id="79" name="Google Shape;79;g100ed00e206_0_68"/>
          <p:cNvPicPr preferRelativeResize="0"/>
          <p:nvPr/>
        </p:nvPicPr>
        <p:blipFill rotWithShape="1">
          <a:blip r:embed="rId2">
            <a:alphaModFix/>
          </a:blip>
          <a:srcRect b="0" l="0" r="0" t="0"/>
          <a:stretch/>
        </p:blipFill>
        <p:spPr>
          <a:xfrm>
            <a:off x="8740485" y="5334000"/>
            <a:ext cx="3070516" cy="1191246"/>
          </a:xfrm>
          <a:prstGeom prst="rect">
            <a:avLst/>
          </a:prstGeom>
          <a:noFill/>
          <a:ln>
            <a:noFill/>
          </a:ln>
        </p:spPr>
      </p:pic>
      <p:sp>
        <p:nvSpPr>
          <p:cNvPr id="80" name="Google Shape;80;g100ed00e206_0_68"/>
          <p:cNvSpPr txBox="1"/>
          <p:nvPr/>
        </p:nvSpPr>
        <p:spPr>
          <a:xfrm>
            <a:off x="914400" y="5575680"/>
            <a:ext cx="40386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info@crestdatasys.com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http://www.crestdatasys.com/</a:t>
            </a:r>
            <a:endParaRPr b="0" i="0" sz="1400" u="none" cap="none" strike="noStrike">
              <a:solidFill>
                <a:srgbClr val="000000"/>
              </a:solidFill>
              <a:latin typeface="Arial"/>
              <a:ea typeface="Arial"/>
              <a:cs typeface="Arial"/>
              <a:sym typeface="Arial"/>
            </a:endParaRPr>
          </a:p>
        </p:txBody>
      </p:sp>
      <p:grpSp>
        <p:nvGrpSpPr>
          <p:cNvPr id="81" name="Google Shape;81;g100ed00e206_0_68"/>
          <p:cNvGrpSpPr/>
          <p:nvPr/>
        </p:nvGrpSpPr>
        <p:grpSpPr>
          <a:xfrm>
            <a:off x="685800" y="5663079"/>
            <a:ext cx="228600" cy="533089"/>
            <a:chOff x="716280" y="5655303"/>
            <a:chExt cx="228600" cy="533089"/>
          </a:xfrm>
        </p:grpSpPr>
        <p:pic>
          <p:nvPicPr>
            <p:cNvPr id="82" name="Google Shape;82;g100ed00e206_0_68"/>
            <p:cNvPicPr preferRelativeResize="0"/>
            <p:nvPr/>
          </p:nvPicPr>
          <p:blipFill rotWithShape="1">
            <a:blip r:embed="rId3">
              <a:alphaModFix/>
            </a:blip>
            <a:srcRect b="0" l="0" r="0" t="0"/>
            <a:stretch/>
          </p:blipFill>
          <p:spPr>
            <a:xfrm flipH="1">
              <a:off x="716280" y="5655303"/>
              <a:ext cx="228600" cy="228600"/>
            </a:xfrm>
            <a:prstGeom prst="rect">
              <a:avLst/>
            </a:prstGeom>
            <a:noFill/>
            <a:ln>
              <a:noFill/>
            </a:ln>
          </p:spPr>
        </p:pic>
        <p:pic>
          <p:nvPicPr>
            <p:cNvPr id="83" name="Google Shape;83;g100ed00e206_0_68"/>
            <p:cNvPicPr preferRelativeResize="0"/>
            <p:nvPr/>
          </p:nvPicPr>
          <p:blipFill rotWithShape="1">
            <a:blip r:embed="rId4">
              <a:alphaModFix/>
            </a:blip>
            <a:srcRect b="0" l="0" r="0" t="0"/>
            <a:stretch/>
          </p:blipFill>
          <p:spPr>
            <a:xfrm>
              <a:off x="716280" y="5959792"/>
              <a:ext cx="228600" cy="228600"/>
            </a:xfrm>
            <a:prstGeom prst="rect">
              <a:avLst/>
            </a:prstGeom>
            <a:noFill/>
            <a:ln>
              <a:noFill/>
            </a:ln>
          </p:spPr>
        </p:pic>
      </p:grpSp>
      <p:sp>
        <p:nvSpPr>
          <p:cNvPr id="84" name="Google Shape;84;g100ed00e206_0_68"/>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6454F"/>
        </a:solidFill>
      </p:bgPr>
    </p:bg>
    <p:spTree>
      <p:nvGrpSpPr>
        <p:cNvPr id="88" name="Shape 88"/>
        <p:cNvGrpSpPr/>
        <p:nvPr/>
      </p:nvGrpSpPr>
      <p:grpSpPr>
        <a:xfrm>
          <a:off x="0" y="0"/>
          <a:ext cx="0" cy="0"/>
          <a:chOff x="0" y="0"/>
          <a:chExt cx="0" cy="0"/>
        </a:xfrm>
      </p:grpSpPr>
      <p:sp>
        <p:nvSpPr>
          <p:cNvPr id="89" name="Google Shape;89;g101610f45b7_0_271"/>
          <p:cNvSpPr txBox="1"/>
          <p:nvPr>
            <p:ph type="ctrTitle"/>
          </p:nvPr>
        </p:nvSpPr>
        <p:spPr>
          <a:xfrm>
            <a:off x="914400" y="2590800"/>
            <a:ext cx="10363200" cy="9906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37C6F4"/>
              </a:buClr>
              <a:buSzPts val="5400"/>
              <a:buFont typeface="Calibri"/>
              <a:buNone/>
              <a:defRPr sz="5400">
                <a:solidFill>
                  <a:srgbClr val="37C6F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101610f45b7_0_271"/>
          <p:cNvSpPr txBox="1"/>
          <p:nvPr>
            <p:ph idx="1" type="subTitle"/>
          </p:nvPr>
        </p:nvSpPr>
        <p:spPr>
          <a:xfrm>
            <a:off x="1828800" y="3581400"/>
            <a:ext cx="8534400" cy="8382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chemeClr val="lt1"/>
              </a:buClr>
              <a:buSzPts val="3200"/>
              <a:buNone/>
              <a:defRPr>
                <a:solidFill>
                  <a:schemeClr val="lt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00"/>
              </a:spcBef>
              <a:spcAft>
                <a:spcPts val="0"/>
              </a:spcAft>
              <a:buClr>
                <a:srgbClr val="888888"/>
              </a:buClr>
              <a:buSzPts val="20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pic>
        <p:nvPicPr>
          <p:cNvPr id="91" name="Google Shape;91;g101610f45b7_0_271"/>
          <p:cNvPicPr preferRelativeResize="0"/>
          <p:nvPr/>
        </p:nvPicPr>
        <p:blipFill rotWithShape="1">
          <a:blip r:embed="rId2">
            <a:alphaModFix/>
          </a:blip>
          <a:srcRect b="0" l="0" r="0" t="0"/>
          <a:stretch/>
        </p:blipFill>
        <p:spPr>
          <a:xfrm>
            <a:off x="8740485" y="5334000"/>
            <a:ext cx="3070516" cy="119124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g101610f45b7_0_275"/>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101610f45b7_0_275"/>
          <p:cNvSpPr txBox="1"/>
          <p:nvPr>
            <p:ph idx="1" type="body"/>
          </p:nvPr>
        </p:nvSpPr>
        <p:spPr>
          <a:xfrm>
            <a:off x="609600" y="1371601"/>
            <a:ext cx="10972800" cy="4724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gt;"/>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5" name="Google Shape;95;g101610f45b7_0_275"/>
          <p:cNvSpPr txBox="1"/>
          <p:nvPr>
            <p:ph idx="12" type="sldNum"/>
          </p:nvPr>
        </p:nvSpPr>
        <p:spPr>
          <a:xfrm>
            <a:off x="609600" y="6400799"/>
            <a:ext cx="12192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96" name="Google Shape;96;g101610f45b7_0_275"/>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rgbClr val="36454F"/>
        </a:solidFill>
      </p:bgPr>
    </p:bg>
    <p:spTree>
      <p:nvGrpSpPr>
        <p:cNvPr id="97" name="Shape 97"/>
        <p:cNvGrpSpPr/>
        <p:nvPr/>
      </p:nvGrpSpPr>
      <p:grpSpPr>
        <a:xfrm>
          <a:off x="0" y="0"/>
          <a:ext cx="0" cy="0"/>
          <a:chOff x="0" y="0"/>
          <a:chExt cx="0" cy="0"/>
        </a:xfrm>
      </p:grpSpPr>
      <p:sp>
        <p:nvSpPr>
          <p:cNvPr id="98" name="Google Shape;98;g101610f45b7_0_280"/>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0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g101610f45b7_0_280"/>
          <p:cNvSpPr txBox="1"/>
          <p:nvPr>
            <p:ph idx="1" type="body"/>
          </p:nvPr>
        </p:nvSpPr>
        <p:spPr>
          <a:xfrm>
            <a:off x="609600" y="1371601"/>
            <a:ext cx="10972800" cy="47244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lt1"/>
              </a:buClr>
              <a:buSzPts val="3200"/>
              <a:buChar char="&gt;"/>
              <a:defRPr>
                <a:solidFill>
                  <a:schemeClr val="lt1"/>
                </a:solidFill>
              </a:defRPr>
            </a:lvl1pPr>
            <a:lvl2pPr indent="-381000" lvl="1" marL="914400" algn="l">
              <a:lnSpc>
                <a:spcPct val="100000"/>
              </a:lnSpc>
              <a:spcBef>
                <a:spcPts val="480"/>
              </a:spcBef>
              <a:spcAft>
                <a:spcPts val="0"/>
              </a:spcAft>
              <a:buClr>
                <a:schemeClr val="lt1"/>
              </a:buClr>
              <a:buSzPts val="2400"/>
              <a:buChar char="▪"/>
              <a:defRPr>
                <a:solidFill>
                  <a:schemeClr val="lt1"/>
                </a:solidFill>
              </a:defRPr>
            </a:lvl2pPr>
            <a:lvl3pPr indent="-355600" lvl="2" marL="1371600" algn="l">
              <a:lnSpc>
                <a:spcPct val="100000"/>
              </a:lnSpc>
              <a:spcBef>
                <a:spcPts val="400"/>
              </a:spcBef>
              <a:spcAft>
                <a:spcPts val="0"/>
              </a:spcAft>
              <a:buClr>
                <a:schemeClr val="lt1"/>
              </a:buClr>
              <a:buSzPts val="2000"/>
              <a:buChar char="✔"/>
              <a:defRPr>
                <a:solidFill>
                  <a:schemeClr val="lt1"/>
                </a:solidFill>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0" name="Google Shape;100;g101610f45b7_0_280"/>
          <p:cNvSpPr txBox="1"/>
          <p:nvPr>
            <p:ph idx="12" type="sldNum"/>
          </p:nvPr>
        </p:nvSpPr>
        <p:spPr>
          <a:xfrm>
            <a:off x="609600" y="6400799"/>
            <a:ext cx="12192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01" name="Google Shape;101;g101610f45b7_0_280"/>
          <p:cNvPicPr preferRelativeResize="0"/>
          <p:nvPr/>
        </p:nvPicPr>
        <p:blipFill rotWithShape="1">
          <a:blip r:embed="rId2">
            <a:alphaModFix/>
          </a:blip>
          <a:srcRect b="0" l="0" r="0" t="0"/>
          <a:stretch/>
        </p:blipFill>
        <p:spPr>
          <a:xfrm>
            <a:off x="10713720" y="6327647"/>
            <a:ext cx="872064" cy="338328"/>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g101610f45b7_0_285"/>
          <p:cNvSpPr txBox="1"/>
          <p:nvPr>
            <p:ph type="title"/>
          </p:nvPr>
        </p:nvSpPr>
        <p:spPr>
          <a:xfrm>
            <a:off x="963084" y="4406901"/>
            <a:ext cx="103632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g101610f45b7_0_285"/>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05" name="Google Shape;105;g101610f45b7_0_285"/>
          <p:cNvSpPr txBox="1"/>
          <p:nvPr>
            <p:ph idx="12" type="sldNum"/>
          </p:nvPr>
        </p:nvSpPr>
        <p:spPr>
          <a:xfrm>
            <a:off x="762000" y="6400800"/>
            <a:ext cx="12192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06" name="Google Shape;106;g101610f45b7_0_285"/>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107" name="Shape 107"/>
        <p:cNvGrpSpPr/>
        <p:nvPr/>
      </p:nvGrpSpPr>
      <p:grpSpPr>
        <a:xfrm>
          <a:off x="0" y="0"/>
          <a:ext cx="0" cy="0"/>
          <a:chOff x="0" y="0"/>
          <a:chExt cx="0" cy="0"/>
        </a:xfrm>
      </p:grpSpPr>
      <p:sp>
        <p:nvSpPr>
          <p:cNvPr id="108" name="Google Shape;108;g101610f45b7_0_290"/>
          <p:cNvSpPr/>
          <p:nvPr/>
        </p:nvSpPr>
        <p:spPr>
          <a:xfrm>
            <a:off x="0" y="-1"/>
            <a:ext cx="12192000" cy="5943600"/>
          </a:xfrm>
          <a:prstGeom prst="rect">
            <a:avLst/>
          </a:prstGeom>
          <a:solidFill>
            <a:srgbClr val="008EC0"/>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109" name="Google Shape;109;g101610f45b7_0_290"/>
          <p:cNvSpPr txBox="1"/>
          <p:nvPr>
            <p:ph type="title"/>
          </p:nvPr>
        </p:nvSpPr>
        <p:spPr>
          <a:xfrm>
            <a:off x="963084" y="3505200"/>
            <a:ext cx="103632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Calibri"/>
              <a:buNone/>
              <a:defRPr b="1" sz="4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g101610f45b7_0_290"/>
          <p:cNvSpPr txBox="1"/>
          <p:nvPr>
            <p:ph idx="12" type="sldNum"/>
          </p:nvPr>
        </p:nvSpPr>
        <p:spPr>
          <a:xfrm>
            <a:off x="685800" y="6400799"/>
            <a:ext cx="12192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11" name="Google Shape;111;g101610f45b7_0_290"/>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solidFill>
          <a:srgbClr val="36454F"/>
        </a:solidFill>
      </p:bgPr>
    </p:bg>
    <p:spTree>
      <p:nvGrpSpPr>
        <p:cNvPr id="112" name="Shape 112"/>
        <p:cNvGrpSpPr/>
        <p:nvPr/>
      </p:nvGrpSpPr>
      <p:grpSpPr>
        <a:xfrm>
          <a:off x="0" y="0"/>
          <a:ext cx="0" cy="0"/>
          <a:chOff x="0" y="0"/>
          <a:chExt cx="0" cy="0"/>
        </a:xfrm>
      </p:grpSpPr>
      <p:sp>
        <p:nvSpPr>
          <p:cNvPr id="113" name="Google Shape;113;g101610f45b7_0_295"/>
          <p:cNvSpPr txBox="1"/>
          <p:nvPr>
            <p:ph idx="12" type="sldNum"/>
          </p:nvPr>
        </p:nvSpPr>
        <p:spPr>
          <a:xfrm>
            <a:off x="609600" y="6400799"/>
            <a:ext cx="12192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14" name="Google Shape;114;g101610f45b7_0_295"/>
          <p:cNvPicPr preferRelativeResize="0"/>
          <p:nvPr/>
        </p:nvPicPr>
        <p:blipFill rotWithShape="1">
          <a:blip r:embed="rId2">
            <a:alphaModFix/>
          </a:blip>
          <a:srcRect b="0" l="0" r="0" t="0"/>
          <a:stretch/>
        </p:blipFill>
        <p:spPr>
          <a:xfrm>
            <a:off x="10713720" y="6327647"/>
            <a:ext cx="872064" cy="338328"/>
          </a:xfrm>
          <a:prstGeom prst="rect">
            <a:avLst/>
          </a:prstGeom>
          <a:noFill/>
          <a:ln>
            <a:noFill/>
          </a:ln>
        </p:spPr>
      </p:pic>
      <p:sp>
        <p:nvSpPr>
          <p:cNvPr id="115" name="Google Shape;115;g101610f45b7_0_295"/>
          <p:cNvSpPr/>
          <p:nvPr/>
        </p:nvSpPr>
        <p:spPr>
          <a:xfrm>
            <a:off x="0" y="-1"/>
            <a:ext cx="12192000" cy="5943600"/>
          </a:xfrm>
          <a:prstGeom prst="rect">
            <a:avLst/>
          </a:prstGeom>
          <a:solidFill>
            <a:srgbClr val="008EC0"/>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116" name="Google Shape;116;g101610f45b7_0_295"/>
          <p:cNvSpPr txBox="1"/>
          <p:nvPr>
            <p:ph type="title"/>
          </p:nvPr>
        </p:nvSpPr>
        <p:spPr>
          <a:xfrm>
            <a:off x="963084" y="3505200"/>
            <a:ext cx="103632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Calibri"/>
              <a:buNone/>
              <a:defRPr b="1" sz="4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g100ed00e206_0_9"/>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g100ed00e206_0_9"/>
          <p:cNvSpPr txBox="1"/>
          <p:nvPr>
            <p:ph idx="1" type="body"/>
          </p:nvPr>
        </p:nvSpPr>
        <p:spPr>
          <a:xfrm>
            <a:off x="609600" y="1371601"/>
            <a:ext cx="10972800" cy="4724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gt;"/>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g100ed00e206_0_9"/>
          <p:cNvSpPr txBox="1"/>
          <p:nvPr>
            <p:ph idx="12" type="sldNum"/>
          </p:nvPr>
        </p:nvSpPr>
        <p:spPr>
          <a:xfrm>
            <a:off x="609600" y="6400799"/>
            <a:ext cx="1219200" cy="457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2" name="Google Shape;22;g100ed00e206_0_9"/>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7" name="Shape 117"/>
        <p:cNvGrpSpPr/>
        <p:nvPr/>
      </p:nvGrpSpPr>
      <p:grpSpPr>
        <a:xfrm>
          <a:off x="0" y="0"/>
          <a:ext cx="0" cy="0"/>
          <a:chOff x="0" y="0"/>
          <a:chExt cx="0" cy="0"/>
        </a:xfrm>
      </p:grpSpPr>
      <p:sp>
        <p:nvSpPr>
          <p:cNvPr id="118" name="Google Shape;118;g101610f45b7_0_300"/>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g101610f45b7_0_300"/>
          <p:cNvSpPr txBox="1"/>
          <p:nvPr>
            <p:ph idx="1" type="body"/>
          </p:nvPr>
        </p:nvSpPr>
        <p:spPr>
          <a:xfrm>
            <a:off x="609600" y="1371601"/>
            <a:ext cx="5384700" cy="4495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gt;"/>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20" name="Google Shape;120;g101610f45b7_0_300"/>
          <p:cNvSpPr txBox="1"/>
          <p:nvPr>
            <p:ph idx="2" type="body"/>
          </p:nvPr>
        </p:nvSpPr>
        <p:spPr>
          <a:xfrm>
            <a:off x="6197600" y="1371601"/>
            <a:ext cx="5384700" cy="4495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gt;"/>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21" name="Google Shape;121;g101610f45b7_0_300"/>
          <p:cNvSpPr txBox="1"/>
          <p:nvPr>
            <p:ph idx="12" type="sldNum"/>
          </p:nvPr>
        </p:nvSpPr>
        <p:spPr>
          <a:xfrm>
            <a:off x="609600" y="6400800"/>
            <a:ext cx="12192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22" name="Google Shape;122;g101610f45b7_0_300"/>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solidFill>
          <a:srgbClr val="36454F"/>
        </a:solidFill>
      </p:bgPr>
    </p:bg>
    <p:spTree>
      <p:nvGrpSpPr>
        <p:cNvPr id="123" name="Shape 123"/>
        <p:cNvGrpSpPr/>
        <p:nvPr/>
      </p:nvGrpSpPr>
      <p:grpSpPr>
        <a:xfrm>
          <a:off x="0" y="0"/>
          <a:ext cx="0" cy="0"/>
          <a:chOff x="0" y="0"/>
          <a:chExt cx="0" cy="0"/>
        </a:xfrm>
      </p:grpSpPr>
      <p:sp>
        <p:nvSpPr>
          <p:cNvPr id="124" name="Google Shape;124;g101610f45b7_0_306"/>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0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g101610f45b7_0_306"/>
          <p:cNvSpPr txBox="1"/>
          <p:nvPr>
            <p:ph idx="1" type="body"/>
          </p:nvPr>
        </p:nvSpPr>
        <p:spPr>
          <a:xfrm>
            <a:off x="609600" y="1371601"/>
            <a:ext cx="5384700" cy="4495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lt1"/>
              </a:buClr>
              <a:buSzPts val="2800"/>
              <a:buChar char="&gt;"/>
              <a:defRPr sz="2800">
                <a:solidFill>
                  <a:schemeClr val="lt1"/>
                </a:solidFill>
              </a:defRPr>
            </a:lvl1pPr>
            <a:lvl2pPr indent="-381000" lvl="1" marL="914400" algn="l">
              <a:lnSpc>
                <a:spcPct val="100000"/>
              </a:lnSpc>
              <a:spcBef>
                <a:spcPts val="480"/>
              </a:spcBef>
              <a:spcAft>
                <a:spcPts val="0"/>
              </a:spcAft>
              <a:buClr>
                <a:schemeClr val="lt1"/>
              </a:buClr>
              <a:buSzPts val="2400"/>
              <a:buChar char="▪"/>
              <a:defRPr sz="2400">
                <a:solidFill>
                  <a:schemeClr val="lt1"/>
                </a:solidFill>
              </a:defRPr>
            </a:lvl2pPr>
            <a:lvl3pPr indent="-355600" lvl="2" marL="1371600" algn="l">
              <a:lnSpc>
                <a:spcPct val="100000"/>
              </a:lnSpc>
              <a:spcBef>
                <a:spcPts val="400"/>
              </a:spcBef>
              <a:spcAft>
                <a:spcPts val="0"/>
              </a:spcAft>
              <a:buClr>
                <a:schemeClr val="lt1"/>
              </a:buClr>
              <a:buSzPts val="2000"/>
              <a:buChar char="✔"/>
              <a:defRPr sz="2000">
                <a:solidFill>
                  <a:schemeClr val="lt1"/>
                </a:solidFill>
              </a:defRPr>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26" name="Google Shape;126;g101610f45b7_0_306"/>
          <p:cNvSpPr txBox="1"/>
          <p:nvPr>
            <p:ph idx="2" type="body"/>
          </p:nvPr>
        </p:nvSpPr>
        <p:spPr>
          <a:xfrm>
            <a:off x="6197600" y="1371601"/>
            <a:ext cx="5384700" cy="4495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lt1"/>
              </a:buClr>
              <a:buSzPts val="2800"/>
              <a:buChar char="&gt;"/>
              <a:defRPr sz="2800">
                <a:solidFill>
                  <a:schemeClr val="lt1"/>
                </a:solidFill>
              </a:defRPr>
            </a:lvl1pPr>
            <a:lvl2pPr indent="-381000" lvl="1" marL="914400" algn="l">
              <a:lnSpc>
                <a:spcPct val="100000"/>
              </a:lnSpc>
              <a:spcBef>
                <a:spcPts val="480"/>
              </a:spcBef>
              <a:spcAft>
                <a:spcPts val="0"/>
              </a:spcAft>
              <a:buClr>
                <a:schemeClr val="lt1"/>
              </a:buClr>
              <a:buSzPts val="2400"/>
              <a:buChar char="▪"/>
              <a:defRPr sz="2400">
                <a:solidFill>
                  <a:schemeClr val="lt1"/>
                </a:solidFill>
              </a:defRPr>
            </a:lvl2pPr>
            <a:lvl3pPr indent="-355600" lvl="2" marL="1371600" algn="l">
              <a:lnSpc>
                <a:spcPct val="100000"/>
              </a:lnSpc>
              <a:spcBef>
                <a:spcPts val="400"/>
              </a:spcBef>
              <a:spcAft>
                <a:spcPts val="0"/>
              </a:spcAft>
              <a:buClr>
                <a:schemeClr val="lt1"/>
              </a:buClr>
              <a:buSzPts val="2000"/>
              <a:buChar char="✔"/>
              <a:defRPr sz="2000">
                <a:solidFill>
                  <a:schemeClr val="lt1"/>
                </a:solidFill>
              </a:defRPr>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27" name="Google Shape;127;g101610f45b7_0_306"/>
          <p:cNvSpPr txBox="1"/>
          <p:nvPr>
            <p:ph idx="12" type="sldNum"/>
          </p:nvPr>
        </p:nvSpPr>
        <p:spPr>
          <a:xfrm>
            <a:off x="609600" y="6400799"/>
            <a:ext cx="12192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28" name="Google Shape;128;g101610f45b7_0_306"/>
          <p:cNvPicPr preferRelativeResize="0"/>
          <p:nvPr/>
        </p:nvPicPr>
        <p:blipFill rotWithShape="1">
          <a:blip r:embed="rId2">
            <a:alphaModFix/>
          </a:blip>
          <a:srcRect b="0" l="0" r="0" t="0"/>
          <a:stretch/>
        </p:blipFill>
        <p:spPr>
          <a:xfrm>
            <a:off x="10713720" y="6327647"/>
            <a:ext cx="872064" cy="33832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9" name="Shape 129"/>
        <p:cNvGrpSpPr/>
        <p:nvPr/>
      </p:nvGrpSpPr>
      <p:grpSpPr>
        <a:xfrm>
          <a:off x="0" y="0"/>
          <a:ext cx="0" cy="0"/>
          <a:chOff x="0" y="0"/>
          <a:chExt cx="0" cy="0"/>
        </a:xfrm>
      </p:grpSpPr>
      <p:sp>
        <p:nvSpPr>
          <p:cNvPr id="130" name="Google Shape;130;g101610f45b7_0_312"/>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101610f45b7_0_312"/>
          <p:cNvSpPr txBox="1"/>
          <p:nvPr>
            <p:ph idx="1" type="body"/>
          </p:nvPr>
        </p:nvSpPr>
        <p:spPr>
          <a:xfrm>
            <a:off x="609600" y="1371601"/>
            <a:ext cx="5386800" cy="5334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32" name="Google Shape;132;g101610f45b7_0_312"/>
          <p:cNvSpPr txBox="1"/>
          <p:nvPr>
            <p:ph idx="2" type="body"/>
          </p:nvPr>
        </p:nvSpPr>
        <p:spPr>
          <a:xfrm>
            <a:off x="609600" y="1905001"/>
            <a:ext cx="5386800" cy="3962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gt;"/>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33" name="Google Shape;133;g101610f45b7_0_312"/>
          <p:cNvSpPr txBox="1"/>
          <p:nvPr>
            <p:ph idx="3" type="body"/>
          </p:nvPr>
        </p:nvSpPr>
        <p:spPr>
          <a:xfrm>
            <a:off x="6193368" y="1371601"/>
            <a:ext cx="5388900" cy="5334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34" name="Google Shape;134;g101610f45b7_0_312"/>
          <p:cNvSpPr txBox="1"/>
          <p:nvPr>
            <p:ph idx="4" type="body"/>
          </p:nvPr>
        </p:nvSpPr>
        <p:spPr>
          <a:xfrm>
            <a:off x="6193368" y="1905001"/>
            <a:ext cx="5388900" cy="3962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gt;"/>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35" name="Google Shape;135;g101610f45b7_0_312"/>
          <p:cNvSpPr txBox="1"/>
          <p:nvPr>
            <p:ph idx="12" type="sldNum"/>
          </p:nvPr>
        </p:nvSpPr>
        <p:spPr>
          <a:xfrm>
            <a:off x="609600" y="6390861"/>
            <a:ext cx="12192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36" name="Google Shape;136;g101610f45b7_0_312"/>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37" name="Shape 137"/>
        <p:cNvGrpSpPr/>
        <p:nvPr/>
      </p:nvGrpSpPr>
      <p:grpSpPr>
        <a:xfrm>
          <a:off x="0" y="0"/>
          <a:ext cx="0" cy="0"/>
          <a:chOff x="0" y="0"/>
          <a:chExt cx="0" cy="0"/>
        </a:xfrm>
      </p:grpSpPr>
      <p:sp>
        <p:nvSpPr>
          <p:cNvPr id="138" name="Google Shape;138;g101610f45b7_0_320"/>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g101610f45b7_0_320"/>
          <p:cNvSpPr txBox="1"/>
          <p:nvPr>
            <p:ph idx="12" type="sldNum"/>
          </p:nvPr>
        </p:nvSpPr>
        <p:spPr>
          <a:xfrm>
            <a:off x="609600" y="6400800"/>
            <a:ext cx="12192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40" name="Google Shape;140;g101610f45b7_0_320"/>
          <p:cNvSpPr txBox="1"/>
          <p:nvPr/>
        </p:nvSpPr>
        <p:spPr>
          <a:xfrm>
            <a:off x="5584723" y="2448232"/>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1" name="Google Shape;141;g101610f45b7_0_320"/>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solidFill>
          <a:srgbClr val="36454F"/>
        </a:solidFill>
      </p:bgPr>
    </p:bg>
    <p:spTree>
      <p:nvGrpSpPr>
        <p:cNvPr id="142" name="Shape 142"/>
        <p:cNvGrpSpPr/>
        <p:nvPr/>
      </p:nvGrpSpPr>
      <p:grpSpPr>
        <a:xfrm>
          <a:off x="0" y="0"/>
          <a:ext cx="0" cy="0"/>
          <a:chOff x="0" y="0"/>
          <a:chExt cx="0" cy="0"/>
        </a:xfrm>
      </p:grpSpPr>
      <p:sp>
        <p:nvSpPr>
          <p:cNvPr id="143" name="Google Shape;143;g101610f45b7_0_325"/>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0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g101610f45b7_0_325"/>
          <p:cNvSpPr txBox="1"/>
          <p:nvPr>
            <p:ph idx="12" type="sldNum"/>
          </p:nvPr>
        </p:nvSpPr>
        <p:spPr>
          <a:xfrm>
            <a:off x="609600" y="6400799"/>
            <a:ext cx="12192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45" name="Google Shape;145;g101610f45b7_0_325"/>
          <p:cNvPicPr preferRelativeResize="0"/>
          <p:nvPr/>
        </p:nvPicPr>
        <p:blipFill rotWithShape="1">
          <a:blip r:embed="rId2">
            <a:alphaModFix/>
          </a:blip>
          <a:srcRect b="0" l="0" r="0" t="0"/>
          <a:stretch/>
        </p:blipFill>
        <p:spPr>
          <a:xfrm>
            <a:off x="10713721" y="6327647"/>
            <a:ext cx="868680" cy="33701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bg>
      <p:bgPr>
        <a:solidFill>
          <a:schemeClr val="lt1"/>
        </a:solidFill>
      </p:bgPr>
    </p:bg>
    <p:spTree>
      <p:nvGrpSpPr>
        <p:cNvPr id="146" name="Shape 146"/>
        <p:cNvGrpSpPr/>
        <p:nvPr/>
      </p:nvGrpSpPr>
      <p:grpSpPr>
        <a:xfrm>
          <a:off x="0" y="0"/>
          <a:ext cx="0" cy="0"/>
          <a:chOff x="0" y="0"/>
          <a:chExt cx="0" cy="0"/>
        </a:xfrm>
      </p:grpSpPr>
      <p:sp>
        <p:nvSpPr>
          <p:cNvPr id="147" name="Google Shape;147;g101610f45b7_0_329"/>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g101610f45b7_0_329"/>
          <p:cNvSpPr txBox="1"/>
          <p:nvPr/>
        </p:nvSpPr>
        <p:spPr>
          <a:xfrm>
            <a:off x="609600" y="6400800"/>
            <a:ext cx="1219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Calibri"/>
              <a:ea typeface="Calibri"/>
              <a:cs typeface="Calibri"/>
              <a:sym typeface="Calibri"/>
            </a:endParaRPr>
          </a:p>
        </p:txBody>
      </p:sp>
      <p:pic>
        <p:nvPicPr>
          <p:cNvPr id="149" name="Google Shape;149;g101610f45b7_0_329"/>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showMasterSp="0">
  <p:cSld name="1_Picture with Caption">
    <p:bg>
      <p:bgPr>
        <a:solidFill>
          <a:srgbClr val="36454F"/>
        </a:solidFill>
      </p:bgPr>
    </p:bg>
    <p:spTree>
      <p:nvGrpSpPr>
        <p:cNvPr id="150" name="Shape 150"/>
        <p:cNvGrpSpPr/>
        <p:nvPr/>
      </p:nvGrpSpPr>
      <p:grpSpPr>
        <a:xfrm>
          <a:off x="0" y="0"/>
          <a:ext cx="0" cy="0"/>
          <a:chOff x="0" y="0"/>
          <a:chExt cx="0" cy="0"/>
        </a:xfrm>
      </p:grpSpPr>
      <p:sp>
        <p:nvSpPr>
          <p:cNvPr id="151" name="Google Shape;151;g101610f45b7_0_333"/>
          <p:cNvSpPr txBox="1"/>
          <p:nvPr/>
        </p:nvSpPr>
        <p:spPr>
          <a:xfrm>
            <a:off x="3810000" y="2810470"/>
            <a:ext cx="4572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pic>
        <p:nvPicPr>
          <p:cNvPr id="152" name="Google Shape;152;g101610f45b7_0_333"/>
          <p:cNvPicPr preferRelativeResize="0"/>
          <p:nvPr/>
        </p:nvPicPr>
        <p:blipFill rotWithShape="1">
          <a:blip r:embed="rId2">
            <a:alphaModFix/>
          </a:blip>
          <a:srcRect b="0" l="0" r="0" t="0"/>
          <a:stretch/>
        </p:blipFill>
        <p:spPr>
          <a:xfrm>
            <a:off x="8740485" y="5334000"/>
            <a:ext cx="3070516" cy="1191246"/>
          </a:xfrm>
          <a:prstGeom prst="rect">
            <a:avLst/>
          </a:prstGeom>
          <a:noFill/>
          <a:ln>
            <a:noFill/>
          </a:ln>
        </p:spPr>
      </p:pic>
      <p:sp>
        <p:nvSpPr>
          <p:cNvPr id="153" name="Google Shape;153;g101610f45b7_0_333"/>
          <p:cNvSpPr txBox="1"/>
          <p:nvPr/>
        </p:nvSpPr>
        <p:spPr>
          <a:xfrm>
            <a:off x="914400" y="5575680"/>
            <a:ext cx="40386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info@crestdatasys.com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http://www.crestdatasys.com/</a:t>
            </a:r>
            <a:endParaRPr b="0" i="0" sz="1400" u="none" cap="none" strike="noStrike">
              <a:solidFill>
                <a:srgbClr val="000000"/>
              </a:solidFill>
              <a:latin typeface="Arial"/>
              <a:ea typeface="Arial"/>
              <a:cs typeface="Arial"/>
              <a:sym typeface="Arial"/>
            </a:endParaRPr>
          </a:p>
        </p:txBody>
      </p:sp>
      <p:grpSp>
        <p:nvGrpSpPr>
          <p:cNvPr id="154" name="Google Shape;154;g101610f45b7_0_333"/>
          <p:cNvGrpSpPr/>
          <p:nvPr/>
        </p:nvGrpSpPr>
        <p:grpSpPr>
          <a:xfrm>
            <a:off x="685800" y="5663079"/>
            <a:ext cx="228600" cy="533089"/>
            <a:chOff x="716280" y="5655303"/>
            <a:chExt cx="228600" cy="533089"/>
          </a:xfrm>
        </p:grpSpPr>
        <p:pic>
          <p:nvPicPr>
            <p:cNvPr id="155" name="Google Shape;155;g101610f45b7_0_333"/>
            <p:cNvPicPr preferRelativeResize="0"/>
            <p:nvPr/>
          </p:nvPicPr>
          <p:blipFill rotWithShape="1">
            <a:blip r:embed="rId3">
              <a:alphaModFix/>
            </a:blip>
            <a:srcRect b="0" l="0" r="0" t="0"/>
            <a:stretch/>
          </p:blipFill>
          <p:spPr>
            <a:xfrm flipH="1">
              <a:off x="716280" y="5655303"/>
              <a:ext cx="228600" cy="228600"/>
            </a:xfrm>
            <a:prstGeom prst="rect">
              <a:avLst/>
            </a:prstGeom>
            <a:noFill/>
            <a:ln>
              <a:noFill/>
            </a:ln>
          </p:spPr>
        </p:pic>
        <p:pic>
          <p:nvPicPr>
            <p:cNvPr id="156" name="Google Shape;156;g101610f45b7_0_333"/>
            <p:cNvPicPr preferRelativeResize="0"/>
            <p:nvPr/>
          </p:nvPicPr>
          <p:blipFill rotWithShape="1">
            <a:blip r:embed="rId4">
              <a:alphaModFix/>
            </a:blip>
            <a:srcRect b="0" l="0" r="0" t="0"/>
            <a:stretch/>
          </p:blipFill>
          <p:spPr>
            <a:xfrm>
              <a:off x="716280" y="5959792"/>
              <a:ext cx="228600" cy="228600"/>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rgbClr val="36454F"/>
        </a:solidFill>
      </p:bgPr>
    </p:bg>
    <p:spTree>
      <p:nvGrpSpPr>
        <p:cNvPr id="23" name="Shape 23"/>
        <p:cNvGrpSpPr/>
        <p:nvPr/>
      </p:nvGrpSpPr>
      <p:grpSpPr>
        <a:xfrm>
          <a:off x="0" y="0"/>
          <a:ext cx="0" cy="0"/>
          <a:chOff x="0" y="0"/>
          <a:chExt cx="0" cy="0"/>
        </a:xfrm>
      </p:grpSpPr>
      <p:sp>
        <p:nvSpPr>
          <p:cNvPr id="24" name="Google Shape;24;g100ed00e206_0_14"/>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0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g100ed00e206_0_14"/>
          <p:cNvSpPr txBox="1"/>
          <p:nvPr>
            <p:ph idx="1" type="body"/>
          </p:nvPr>
        </p:nvSpPr>
        <p:spPr>
          <a:xfrm>
            <a:off x="609600" y="1371601"/>
            <a:ext cx="10972800" cy="47244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lt1"/>
              </a:buClr>
              <a:buSzPts val="3200"/>
              <a:buChar char="&gt;"/>
              <a:defRPr>
                <a:solidFill>
                  <a:schemeClr val="lt1"/>
                </a:solidFill>
              </a:defRPr>
            </a:lvl1pPr>
            <a:lvl2pPr indent="-381000" lvl="1" marL="914400" algn="l">
              <a:lnSpc>
                <a:spcPct val="100000"/>
              </a:lnSpc>
              <a:spcBef>
                <a:spcPts val="480"/>
              </a:spcBef>
              <a:spcAft>
                <a:spcPts val="0"/>
              </a:spcAft>
              <a:buClr>
                <a:schemeClr val="lt1"/>
              </a:buClr>
              <a:buSzPts val="2400"/>
              <a:buChar char="▪"/>
              <a:defRPr>
                <a:solidFill>
                  <a:schemeClr val="lt1"/>
                </a:solidFill>
              </a:defRPr>
            </a:lvl2pPr>
            <a:lvl3pPr indent="-355600" lvl="2" marL="1371600" algn="l">
              <a:lnSpc>
                <a:spcPct val="100000"/>
              </a:lnSpc>
              <a:spcBef>
                <a:spcPts val="400"/>
              </a:spcBef>
              <a:spcAft>
                <a:spcPts val="0"/>
              </a:spcAft>
              <a:buClr>
                <a:schemeClr val="lt1"/>
              </a:buClr>
              <a:buSzPts val="2000"/>
              <a:buChar char="✔"/>
              <a:defRPr>
                <a:solidFill>
                  <a:schemeClr val="lt1"/>
                </a:solidFill>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 name="Google Shape;26;g100ed00e206_0_14"/>
          <p:cNvSpPr txBox="1"/>
          <p:nvPr>
            <p:ph idx="12" type="sldNum"/>
          </p:nvPr>
        </p:nvSpPr>
        <p:spPr>
          <a:xfrm>
            <a:off x="609600" y="6400799"/>
            <a:ext cx="1219200" cy="457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7" name="Google Shape;27;g100ed00e206_0_14"/>
          <p:cNvPicPr preferRelativeResize="0"/>
          <p:nvPr/>
        </p:nvPicPr>
        <p:blipFill rotWithShape="1">
          <a:blip r:embed="rId2">
            <a:alphaModFix/>
          </a:blip>
          <a:srcRect b="0" l="0" r="0" t="0"/>
          <a:stretch/>
        </p:blipFill>
        <p:spPr>
          <a:xfrm>
            <a:off x="10713720" y="6327647"/>
            <a:ext cx="872064" cy="33832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g100ed00e206_0_19"/>
          <p:cNvSpPr txBox="1"/>
          <p:nvPr>
            <p:ph type="title"/>
          </p:nvPr>
        </p:nvSpPr>
        <p:spPr>
          <a:xfrm>
            <a:off x="963084" y="4406901"/>
            <a:ext cx="103632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g100ed00e206_0_19"/>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1" name="Google Shape;31;g100ed00e206_0_19"/>
          <p:cNvSpPr txBox="1"/>
          <p:nvPr>
            <p:ph idx="12" type="sldNum"/>
          </p:nvPr>
        </p:nvSpPr>
        <p:spPr>
          <a:xfrm>
            <a:off x="762000" y="6400800"/>
            <a:ext cx="1219200" cy="457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32" name="Google Shape;32;g100ed00e206_0_19"/>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3" name="Shape 33"/>
        <p:cNvGrpSpPr/>
        <p:nvPr/>
      </p:nvGrpSpPr>
      <p:grpSpPr>
        <a:xfrm>
          <a:off x="0" y="0"/>
          <a:ext cx="0" cy="0"/>
          <a:chOff x="0" y="0"/>
          <a:chExt cx="0" cy="0"/>
        </a:xfrm>
      </p:grpSpPr>
      <p:sp>
        <p:nvSpPr>
          <p:cNvPr id="34" name="Google Shape;34;g100ed00e206_0_24"/>
          <p:cNvSpPr/>
          <p:nvPr/>
        </p:nvSpPr>
        <p:spPr>
          <a:xfrm>
            <a:off x="0" y="-1"/>
            <a:ext cx="12192000" cy="5943600"/>
          </a:xfrm>
          <a:prstGeom prst="rect">
            <a:avLst/>
          </a:prstGeom>
          <a:solidFill>
            <a:srgbClr val="008EC0"/>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35" name="Google Shape;35;g100ed00e206_0_24"/>
          <p:cNvSpPr txBox="1"/>
          <p:nvPr>
            <p:ph type="title"/>
          </p:nvPr>
        </p:nvSpPr>
        <p:spPr>
          <a:xfrm>
            <a:off x="963084" y="3505200"/>
            <a:ext cx="103632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Calibri"/>
              <a:buNone/>
              <a:defRPr b="1" sz="4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g100ed00e206_0_24"/>
          <p:cNvSpPr txBox="1"/>
          <p:nvPr>
            <p:ph idx="12" type="sldNum"/>
          </p:nvPr>
        </p:nvSpPr>
        <p:spPr>
          <a:xfrm>
            <a:off x="685800" y="6400799"/>
            <a:ext cx="1219200" cy="457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37" name="Google Shape;37;g100ed00e206_0_24"/>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solidFill>
          <a:srgbClr val="36454F"/>
        </a:solidFill>
      </p:bgPr>
    </p:bg>
    <p:spTree>
      <p:nvGrpSpPr>
        <p:cNvPr id="38" name="Shape 38"/>
        <p:cNvGrpSpPr/>
        <p:nvPr/>
      </p:nvGrpSpPr>
      <p:grpSpPr>
        <a:xfrm>
          <a:off x="0" y="0"/>
          <a:ext cx="0" cy="0"/>
          <a:chOff x="0" y="0"/>
          <a:chExt cx="0" cy="0"/>
        </a:xfrm>
      </p:grpSpPr>
      <p:sp>
        <p:nvSpPr>
          <p:cNvPr id="39" name="Google Shape;39;g100ed00e206_0_29"/>
          <p:cNvSpPr txBox="1"/>
          <p:nvPr>
            <p:ph idx="12" type="sldNum"/>
          </p:nvPr>
        </p:nvSpPr>
        <p:spPr>
          <a:xfrm>
            <a:off x="609600" y="6400799"/>
            <a:ext cx="1219200" cy="457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40" name="Google Shape;40;g100ed00e206_0_29"/>
          <p:cNvPicPr preferRelativeResize="0"/>
          <p:nvPr/>
        </p:nvPicPr>
        <p:blipFill rotWithShape="1">
          <a:blip r:embed="rId2">
            <a:alphaModFix/>
          </a:blip>
          <a:srcRect b="0" l="0" r="0" t="0"/>
          <a:stretch/>
        </p:blipFill>
        <p:spPr>
          <a:xfrm>
            <a:off x="10713720" y="6327647"/>
            <a:ext cx="872064" cy="338328"/>
          </a:xfrm>
          <a:prstGeom prst="rect">
            <a:avLst/>
          </a:prstGeom>
          <a:noFill/>
          <a:ln>
            <a:noFill/>
          </a:ln>
        </p:spPr>
      </p:pic>
      <p:sp>
        <p:nvSpPr>
          <p:cNvPr id="41" name="Google Shape;41;g100ed00e206_0_29"/>
          <p:cNvSpPr/>
          <p:nvPr/>
        </p:nvSpPr>
        <p:spPr>
          <a:xfrm>
            <a:off x="0" y="-1"/>
            <a:ext cx="12192000" cy="5943600"/>
          </a:xfrm>
          <a:prstGeom prst="rect">
            <a:avLst/>
          </a:prstGeom>
          <a:solidFill>
            <a:srgbClr val="008EC0"/>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42" name="Google Shape;42;g100ed00e206_0_29"/>
          <p:cNvSpPr txBox="1"/>
          <p:nvPr>
            <p:ph type="title"/>
          </p:nvPr>
        </p:nvSpPr>
        <p:spPr>
          <a:xfrm>
            <a:off x="963084" y="3505200"/>
            <a:ext cx="103632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Calibri"/>
              <a:buNone/>
              <a:defRPr b="1" sz="4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g100ed00e206_0_34"/>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g100ed00e206_0_34"/>
          <p:cNvSpPr txBox="1"/>
          <p:nvPr>
            <p:ph idx="1" type="body"/>
          </p:nvPr>
        </p:nvSpPr>
        <p:spPr>
          <a:xfrm>
            <a:off x="609600" y="1371601"/>
            <a:ext cx="5384700" cy="4495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gt;"/>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6" name="Google Shape;46;g100ed00e206_0_34"/>
          <p:cNvSpPr txBox="1"/>
          <p:nvPr>
            <p:ph idx="2" type="body"/>
          </p:nvPr>
        </p:nvSpPr>
        <p:spPr>
          <a:xfrm>
            <a:off x="6197600" y="1371601"/>
            <a:ext cx="5384700" cy="4495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gt;"/>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7" name="Google Shape;47;g100ed00e206_0_34"/>
          <p:cNvSpPr txBox="1"/>
          <p:nvPr>
            <p:ph idx="12" type="sldNum"/>
          </p:nvPr>
        </p:nvSpPr>
        <p:spPr>
          <a:xfrm>
            <a:off x="609600" y="6400800"/>
            <a:ext cx="1219200" cy="457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48" name="Google Shape;48;g100ed00e206_0_34"/>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solidFill>
          <a:srgbClr val="36454F"/>
        </a:solidFill>
      </p:bgPr>
    </p:bg>
    <p:spTree>
      <p:nvGrpSpPr>
        <p:cNvPr id="49" name="Shape 49"/>
        <p:cNvGrpSpPr/>
        <p:nvPr/>
      </p:nvGrpSpPr>
      <p:grpSpPr>
        <a:xfrm>
          <a:off x="0" y="0"/>
          <a:ext cx="0" cy="0"/>
          <a:chOff x="0" y="0"/>
          <a:chExt cx="0" cy="0"/>
        </a:xfrm>
      </p:grpSpPr>
      <p:sp>
        <p:nvSpPr>
          <p:cNvPr id="50" name="Google Shape;50;g100ed00e206_0_40"/>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0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g100ed00e206_0_40"/>
          <p:cNvSpPr txBox="1"/>
          <p:nvPr>
            <p:ph idx="1" type="body"/>
          </p:nvPr>
        </p:nvSpPr>
        <p:spPr>
          <a:xfrm>
            <a:off x="609600" y="1371601"/>
            <a:ext cx="5384700" cy="4495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lt1"/>
              </a:buClr>
              <a:buSzPts val="2800"/>
              <a:buChar char="&gt;"/>
              <a:defRPr sz="2800">
                <a:solidFill>
                  <a:schemeClr val="lt1"/>
                </a:solidFill>
              </a:defRPr>
            </a:lvl1pPr>
            <a:lvl2pPr indent="-381000" lvl="1" marL="914400" algn="l">
              <a:lnSpc>
                <a:spcPct val="100000"/>
              </a:lnSpc>
              <a:spcBef>
                <a:spcPts val="480"/>
              </a:spcBef>
              <a:spcAft>
                <a:spcPts val="0"/>
              </a:spcAft>
              <a:buClr>
                <a:schemeClr val="lt1"/>
              </a:buClr>
              <a:buSzPts val="2400"/>
              <a:buChar char="▪"/>
              <a:defRPr sz="2400">
                <a:solidFill>
                  <a:schemeClr val="lt1"/>
                </a:solidFill>
              </a:defRPr>
            </a:lvl2pPr>
            <a:lvl3pPr indent="-355600" lvl="2" marL="1371600" algn="l">
              <a:lnSpc>
                <a:spcPct val="100000"/>
              </a:lnSpc>
              <a:spcBef>
                <a:spcPts val="400"/>
              </a:spcBef>
              <a:spcAft>
                <a:spcPts val="0"/>
              </a:spcAft>
              <a:buClr>
                <a:schemeClr val="lt1"/>
              </a:buClr>
              <a:buSzPts val="2000"/>
              <a:buChar char="✔"/>
              <a:defRPr sz="2000">
                <a:solidFill>
                  <a:schemeClr val="lt1"/>
                </a:solidFill>
              </a:defRPr>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52" name="Google Shape;52;g100ed00e206_0_40"/>
          <p:cNvSpPr txBox="1"/>
          <p:nvPr>
            <p:ph idx="2" type="body"/>
          </p:nvPr>
        </p:nvSpPr>
        <p:spPr>
          <a:xfrm>
            <a:off x="6197600" y="1371601"/>
            <a:ext cx="5384700" cy="4495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lt1"/>
              </a:buClr>
              <a:buSzPts val="2800"/>
              <a:buChar char="&gt;"/>
              <a:defRPr sz="2800">
                <a:solidFill>
                  <a:schemeClr val="lt1"/>
                </a:solidFill>
              </a:defRPr>
            </a:lvl1pPr>
            <a:lvl2pPr indent="-381000" lvl="1" marL="914400" algn="l">
              <a:lnSpc>
                <a:spcPct val="100000"/>
              </a:lnSpc>
              <a:spcBef>
                <a:spcPts val="480"/>
              </a:spcBef>
              <a:spcAft>
                <a:spcPts val="0"/>
              </a:spcAft>
              <a:buClr>
                <a:schemeClr val="lt1"/>
              </a:buClr>
              <a:buSzPts val="2400"/>
              <a:buChar char="▪"/>
              <a:defRPr sz="2400">
                <a:solidFill>
                  <a:schemeClr val="lt1"/>
                </a:solidFill>
              </a:defRPr>
            </a:lvl2pPr>
            <a:lvl3pPr indent="-355600" lvl="2" marL="1371600" algn="l">
              <a:lnSpc>
                <a:spcPct val="100000"/>
              </a:lnSpc>
              <a:spcBef>
                <a:spcPts val="400"/>
              </a:spcBef>
              <a:spcAft>
                <a:spcPts val="0"/>
              </a:spcAft>
              <a:buClr>
                <a:schemeClr val="lt1"/>
              </a:buClr>
              <a:buSzPts val="2000"/>
              <a:buChar char="✔"/>
              <a:defRPr sz="2000">
                <a:solidFill>
                  <a:schemeClr val="lt1"/>
                </a:solidFill>
              </a:defRPr>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53" name="Google Shape;53;g100ed00e206_0_40"/>
          <p:cNvSpPr txBox="1"/>
          <p:nvPr>
            <p:ph idx="12" type="sldNum"/>
          </p:nvPr>
        </p:nvSpPr>
        <p:spPr>
          <a:xfrm>
            <a:off x="609600" y="6400799"/>
            <a:ext cx="1219200" cy="457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54" name="Google Shape;54;g100ed00e206_0_40"/>
          <p:cNvPicPr preferRelativeResize="0"/>
          <p:nvPr/>
        </p:nvPicPr>
        <p:blipFill rotWithShape="1">
          <a:blip r:embed="rId2">
            <a:alphaModFix/>
          </a:blip>
          <a:srcRect b="0" l="0" r="0" t="0"/>
          <a:stretch/>
        </p:blipFill>
        <p:spPr>
          <a:xfrm>
            <a:off x="10713720" y="6327647"/>
            <a:ext cx="872064" cy="3383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g100ed00e206_0_46"/>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g100ed00e206_0_46"/>
          <p:cNvSpPr txBox="1"/>
          <p:nvPr>
            <p:ph idx="1" type="body"/>
          </p:nvPr>
        </p:nvSpPr>
        <p:spPr>
          <a:xfrm>
            <a:off x="609600" y="1371601"/>
            <a:ext cx="5386800" cy="5334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8" name="Google Shape;58;g100ed00e206_0_46"/>
          <p:cNvSpPr txBox="1"/>
          <p:nvPr>
            <p:ph idx="2" type="body"/>
          </p:nvPr>
        </p:nvSpPr>
        <p:spPr>
          <a:xfrm>
            <a:off x="609600" y="1905001"/>
            <a:ext cx="5386800" cy="3962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gt;"/>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9" name="Google Shape;59;g100ed00e206_0_46"/>
          <p:cNvSpPr txBox="1"/>
          <p:nvPr>
            <p:ph idx="3" type="body"/>
          </p:nvPr>
        </p:nvSpPr>
        <p:spPr>
          <a:xfrm>
            <a:off x="6193368" y="1371601"/>
            <a:ext cx="5388900" cy="5334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0" name="Google Shape;60;g100ed00e206_0_46"/>
          <p:cNvSpPr txBox="1"/>
          <p:nvPr>
            <p:ph idx="4" type="body"/>
          </p:nvPr>
        </p:nvSpPr>
        <p:spPr>
          <a:xfrm>
            <a:off x="6193368" y="1905001"/>
            <a:ext cx="5388900" cy="3962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gt;"/>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1" name="Google Shape;61;g100ed00e206_0_46"/>
          <p:cNvSpPr txBox="1"/>
          <p:nvPr>
            <p:ph idx="12" type="sldNum"/>
          </p:nvPr>
        </p:nvSpPr>
        <p:spPr>
          <a:xfrm>
            <a:off x="609600" y="6390861"/>
            <a:ext cx="1219200" cy="457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62" name="Google Shape;62;g100ed00e206_0_46"/>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100ed00e206_0_0"/>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g100ed00e206_0_0"/>
          <p:cNvSpPr txBox="1"/>
          <p:nvPr>
            <p:ph idx="1" type="body"/>
          </p:nvPr>
        </p:nvSpPr>
        <p:spPr>
          <a:xfrm>
            <a:off x="609600" y="1371600"/>
            <a:ext cx="10972800" cy="47244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gt;"/>
              <a:defRPr b="0" i="0" sz="32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g100ed00e206_0_0"/>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g101610f45b7_0_268"/>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7" name="Google Shape;87;g101610f45b7_0_268"/>
          <p:cNvSpPr txBox="1"/>
          <p:nvPr>
            <p:ph idx="1" type="body"/>
          </p:nvPr>
        </p:nvSpPr>
        <p:spPr>
          <a:xfrm>
            <a:off x="609600" y="1371600"/>
            <a:ext cx="10972800" cy="47244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gt;"/>
              <a:defRPr b="0" i="0" sz="32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www.baeldung.com/inversion-control-and-dependency-injection-in-sp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hyperlink" Target="https://www.tutorialspoint.com/spring/spring_bean_scopes.htm" TargetMode="External"/><Relationship Id="rId4" Type="http://schemas.openxmlformats.org/officeDocument/2006/relationships/hyperlink" Target="https://www.tutorialspoint.com/spring/spring_bean_life_cycle.htm" TargetMode="External"/><Relationship Id="rId5" Type="http://schemas.openxmlformats.org/officeDocument/2006/relationships/hyperlink" Target="https://examples.javacodegeeks.com/spring-bean-life-cycle-example/" TargetMode="External"/><Relationship Id="rId6" Type="http://schemas.openxmlformats.org/officeDocument/2006/relationships/hyperlink" Target="https://www.tutorialspoint.com/spring/spring_bean_definition_inheritance.htm" TargetMode="External"/><Relationship Id="rId7" Type="http://schemas.openxmlformats.org/officeDocument/2006/relationships/hyperlink" Target="https://www.tutorialspoint.com/spring/spring_injecting_collection.ht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eclipse.org/downloads/packages/release/2020-12/r/eclipse-ide-enterprise-java-developer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01c82a0eb6_3_21"/>
          <p:cNvSpPr txBox="1"/>
          <p:nvPr>
            <p:ph type="ctrTitle"/>
          </p:nvPr>
        </p:nvSpPr>
        <p:spPr>
          <a:xfrm>
            <a:off x="914400" y="2314350"/>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500"/>
              <a:buNone/>
            </a:pPr>
            <a:r>
              <a:rPr lang="en-US"/>
              <a:t>Spring Training</a:t>
            </a:r>
            <a:endParaRPr/>
          </a:p>
        </p:txBody>
      </p:sp>
      <p:sp>
        <p:nvSpPr>
          <p:cNvPr id="163" name="Google Shape;163;g101c82a0eb6_3_21"/>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164" name="Google Shape;164;g101c82a0eb6_3_21"/>
          <p:cNvCxnSpPr/>
          <p:nvPr/>
        </p:nvCxnSpPr>
        <p:spPr>
          <a:xfrm flipH="1" rot="10800000">
            <a:off x="2216250" y="3304950"/>
            <a:ext cx="7759500" cy="40500"/>
          </a:xfrm>
          <a:prstGeom prst="straightConnector1">
            <a:avLst/>
          </a:prstGeom>
          <a:noFill/>
          <a:ln cap="flat" cmpd="sng" w="9525">
            <a:solidFill>
              <a:srgbClr val="37C6F4"/>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01c0ed54b8_0_7"/>
          <p:cNvSpPr txBox="1"/>
          <p:nvPr>
            <p:ph type="ctrTitle"/>
          </p:nvPr>
        </p:nvSpPr>
        <p:spPr>
          <a:xfrm>
            <a:off x="914400" y="2314350"/>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500"/>
              <a:buNone/>
            </a:pPr>
            <a:r>
              <a:rPr lang="en-US"/>
              <a:t>Day - 2</a:t>
            </a:r>
            <a:endParaRPr/>
          </a:p>
        </p:txBody>
      </p:sp>
      <p:sp>
        <p:nvSpPr>
          <p:cNvPr id="233" name="Google Shape;233;g101c0ed54b8_0_7"/>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234" name="Google Shape;234;g101c0ed54b8_0_7"/>
          <p:cNvCxnSpPr/>
          <p:nvPr/>
        </p:nvCxnSpPr>
        <p:spPr>
          <a:xfrm flipH="1" rot="10800000">
            <a:off x="2216250" y="3304950"/>
            <a:ext cx="7759500" cy="40500"/>
          </a:xfrm>
          <a:prstGeom prst="straightConnector1">
            <a:avLst/>
          </a:prstGeom>
          <a:noFill/>
          <a:ln cap="flat" cmpd="sng" w="9525">
            <a:solidFill>
              <a:srgbClr val="37C6F4"/>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e685b85eee_0_35"/>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Spring Container</a:t>
            </a:r>
            <a:r>
              <a:rPr lang="en-US" sz="4400">
                <a:solidFill>
                  <a:schemeClr val="dk1"/>
                </a:solidFill>
              </a:rPr>
              <a:t> </a:t>
            </a:r>
            <a:endParaRPr/>
          </a:p>
        </p:txBody>
      </p:sp>
      <p:sp>
        <p:nvSpPr>
          <p:cNvPr id="241" name="Google Shape;241;g1e685b85eee_0_35"/>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640"/>
              </a:spcBef>
              <a:spcAft>
                <a:spcPts val="0"/>
              </a:spcAft>
              <a:buSzPts val="2500"/>
              <a:buNone/>
            </a:pPr>
            <a:r>
              <a:t/>
            </a:r>
            <a:endParaRPr sz="1700"/>
          </a:p>
          <a:p>
            <a:pPr indent="-336550" lvl="0" marL="457200" marR="0" rtl="0" algn="l">
              <a:lnSpc>
                <a:spcPct val="100000"/>
              </a:lnSpc>
              <a:spcBef>
                <a:spcPts val="640"/>
              </a:spcBef>
              <a:spcAft>
                <a:spcPts val="0"/>
              </a:spcAft>
              <a:buSzPts val="1700"/>
              <a:buChar char="●"/>
            </a:pPr>
            <a:r>
              <a:rPr lang="en-US" sz="1700"/>
              <a:t>Create and manage the objects (Inversion of control)</a:t>
            </a:r>
            <a:endParaRPr sz="1700"/>
          </a:p>
          <a:p>
            <a:pPr indent="-336550" lvl="0" marL="457200" marR="0" rtl="0" algn="l">
              <a:lnSpc>
                <a:spcPct val="100000"/>
              </a:lnSpc>
              <a:spcBef>
                <a:spcPts val="640"/>
              </a:spcBef>
              <a:spcAft>
                <a:spcPts val="0"/>
              </a:spcAft>
              <a:buSzPts val="1700"/>
              <a:buChar char="●"/>
            </a:pPr>
            <a:r>
              <a:rPr lang="en-US" sz="1700"/>
              <a:t>Inject object’s dependencies (Dependency Injection)</a:t>
            </a:r>
            <a:endParaRPr sz="1700">
              <a:solidFill>
                <a:schemeClr val="dk1"/>
              </a:solidFill>
            </a:endParaRPr>
          </a:p>
          <a:p>
            <a:pPr indent="0" lvl="0" marL="0" rtl="0" algn="l">
              <a:lnSpc>
                <a:spcPct val="100000"/>
              </a:lnSpc>
              <a:spcBef>
                <a:spcPts val="0"/>
              </a:spcBef>
              <a:spcAft>
                <a:spcPts val="0"/>
              </a:spcAft>
              <a:buSzPts val="2500"/>
              <a:buNone/>
            </a:pPr>
            <a:r>
              <a:t/>
            </a:r>
            <a:endParaRPr sz="1700"/>
          </a:p>
          <a:p>
            <a:pPr indent="0" lvl="0" marL="0" rtl="0" algn="l">
              <a:lnSpc>
                <a:spcPct val="100000"/>
              </a:lnSpc>
              <a:spcBef>
                <a:spcPts val="0"/>
              </a:spcBef>
              <a:spcAft>
                <a:spcPts val="0"/>
              </a:spcAft>
              <a:buSzPts val="2500"/>
              <a:buNone/>
            </a:pPr>
            <a:r>
              <a:t/>
            </a:r>
            <a:endParaRPr sz="1700"/>
          </a:p>
        </p:txBody>
      </p:sp>
      <p:sp>
        <p:nvSpPr>
          <p:cNvPr id="242" name="Google Shape;242;g1e685b85eee_0_35"/>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e685b85eee_0_26"/>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Introduction to Java based annotations</a:t>
            </a:r>
            <a:endParaRPr/>
          </a:p>
        </p:txBody>
      </p:sp>
      <p:sp>
        <p:nvSpPr>
          <p:cNvPr id="249" name="Google Shape;249;g1e685b85eee_0_26"/>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rPr lang="en-US" sz="1700"/>
              <a:t>Project Setup:</a:t>
            </a:r>
            <a:endParaRPr sz="1700"/>
          </a:p>
          <a:p>
            <a:pPr indent="0" lvl="0" marL="457200" rtl="0" algn="l">
              <a:spcBef>
                <a:spcPts val="0"/>
              </a:spcBef>
              <a:spcAft>
                <a:spcPts val="0"/>
              </a:spcAft>
              <a:buNone/>
            </a:pPr>
            <a:r>
              <a:t/>
            </a:r>
            <a:endParaRPr sz="1700"/>
          </a:p>
          <a:p>
            <a:pPr indent="-336550" lvl="0" marL="914400" rtl="0" algn="l">
              <a:lnSpc>
                <a:spcPct val="100000"/>
              </a:lnSpc>
              <a:spcBef>
                <a:spcPts val="0"/>
              </a:spcBef>
              <a:spcAft>
                <a:spcPts val="0"/>
              </a:spcAft>
              <a:buSzPts val="1700"/>
              <a:buChar char="●"/>
            </a:pPr>
            <a:r>
              <a:rPr lang="en-US" sz="1700"/>
              <a:t>Auto wiring with Java annotations based configurations</a:t>
            </a:r>
            <a:endParaRPr sz="1700"/>
          </a:p>
          <a:p>
            <a:pPr indent="-336550" lvl="0" marL="914400" rtl="0" algn="l">
              <a:lnSpc>
                <a:spcPct val="100000"/>
              </a:lnSpc>
              <a:spcBef>
                <a:spcPts val="0"/>
              </a:spcBef>
              <a:spcAft>
                <a:spcPts val="0"/>
              </a:spcAft>
              <a:buSzPts val="1700"/>
              <a:buChar char="●"/>
            </a:pPr>
            <a:r>
              <a:rPr lang="en-US" sz="1700"/>
              <a:t>Hello world Spring Application with Java based configurations</a:t>
            </a:r>
            <a:endParaRPr sz="1700"/>
          </a:p>
          <a:p>
            <a:pPr indent="-336550" lvl="0" marL="914400" rtl="0" algn="l">
              <a:lnSpc>
                <a:spcPct val="100000"/>
              </a:lnSpc>
              <a:spcBef>
                <a:spcPts val="0"/>
              </a:spcBef>
              <a:spcAft>
                <a:spcPts val="0"/>
              </a:spcAft>
              <a:buSzPts val="1700"/>
              <a:buChar char="●"/>
            </a:pPr>
            <a:r>
              <a:rPr lang="en-US" sz="1700"/>
              <a:t>Going forward, will use </a:t>
            </a:r>
            <a:r>
              <a:rPr lang="en-US" sz="1700"/>
              <a:t>Java based annotations</a:t>
            </a:r>
            <a:endParaRPr/>
          </a:p>
          <a:p>
            <a:pPr indent="0" lvl="0" marL="0" rtl="0" algn="ctr">
              <a:lnSpc>
                <a:spcPct val="100000"/>
              </a:lnSpc>
              <a:spcBef>
                <a:spcPts val="640"/>
              </a:spcBef>
              <a:spcAft>
                <a:spcPts val="0"/>
              </a:spcAft>
              <a:buClr>
                <a:schemeClr val="dk1"/>
              </a:buClr>
              <a:buSzPts val="1100"/>
              <a:buFont typeface="Arial"/>
              <a:buNone/>
            </a:pPr>
            <a:r>
              <a:t/>
            </a:r>
            <a:endParaRPr/>
          </a:p>
          <a:p>
            <a:pPr indent="0" lvl="0" marL="0" rtl="0" algn="ctr">
              <a:lnSpc>
                <a:spcPct val="100000"/>
              </a:lnSpc>
              <a:spcBef>
                <a:spcPts val="640"/>
              </a:spcBef>
              <a:spcAft>
                <a:spcPts val="0"/>
              </a:spcAft>
              <a:buClr>
                <a:schemeClr val="dk1"/>
              </a:buClr>
              <a:buSzPts val="1100"/>
              <a:buFont typeface="Arial"/>
              <a:buNone/>
            </a:pPr>
            <a:r>
              <a:t/>
            </a:r>
            <a:endParaRPr/>
          </a:p>
          <a:p>
            <a:pPr indent="0" lvl="0" marL="0" rtl="0" algn="ctr">
              <a:lnSpc>
                <a:spcPct val="100000"/>
              </a:lnSpc>
              <a:spcBef>
                <a:spcPts val="640"/>
              </a:spcBef>
              <a:spcAft>
                <a:spcPts val="0"/>
              </a:spcAft>
              <a:buClr>
                <a:schemeClr val="dk1"/>
              </a:buClr>
              <a:buSzPts val="1100"/>
              <a:buFont typeface="Arial"/>
              <a:buNone/>
            </a:pPr>
            <a:r>
              <a:t/>
            </a:r>
            <a:endParaRPr/>
          </a:p>
          <a:p>
            <a:pPr indent="0" lvl="0" marL="0" rtl="0" algn="ctr">
              <a:lnSpc>
                <a:spcPct val="100000"/>
              </a:lnSpc>
              <a:spcBef>
                <a:spcPts val="640"/>
              </a:spcBef>
              <a:spcAft>
                <a:spcPts val="0"/>
              </a:spcAft>
              <a:buSzPts val="3200"/>
              <a:buNone/>
            </a:pPr>
            <a:r>
              <a:t/>
            </a:r>
            <a:endParaRPr/>
          </a:p>
        </p:txBody>
      </p:sp>
      <p:sp>
        <p:nvSpPr>
          <p:cNvPr id="250" name="Google Shape;250;g1e685b85eee_0_26"/>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e685b85eee_0_19"/>
          <p:cNvSpPr txBox="1"/>
          <p:nvPr>
            <p:ph type="ctrTitle"/>
          </p:nvPr>
        </p:nvSpPr>
        <p:spPr>
          <a:xfrm>
            <a:off x="914400" y="2314350"/>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500"/>
              <a:buNone/>
            </a:pPr>
            <a:r>
              <a:rPr lang="en-US"/>
              <a:t>Day - 3</a:t>
            </a:r>
            <a:endParaRPr/>
          </a:p>
        </p:txBody>
      </p:sp>
      <p:sp>
        <p:nvSpPr>
          <p:cNvPr id="257" name="Google Shape;257;g1e685b85eee_0_19"/>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258" name="Google Shape;258;g1e685b85eee_0_19"/>
          <p:cNvCxnSpPr/>
          <p:nvPr/>
        </p:nvCxnSpPr>
        <p:spPr>
          <a:xfrm flipH="1" rot="10800000">
            <a:off x="2216250" y="3304950"/>
            <a:ext cx="7759500" cy="40500"/>
          </a:xfrm>
          <a:prstGeom prst="straightConnector1">
            <a:avLst/>
          </a:prstGeom>
          <a:noFill/>
          <a:ln cap="flat" cmpd="sng" w="9525">
            <a:solidFill>
              <a:srgbClr val="37C6F4"/>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01610f45b7_0_212"/>
          <p:cNvSpPr txBox="1"/>
          <p:nvPr>
            <p:ph type="ctrTitle"/>
          </p:nvPr>
        </p:nvSpPr>
        <p:spPr>
          <a:xfrm>
            <a:off x="914400" y="2590800"/>
            <a:ext cx="10363200" cy="990600"/>
          </a:xfrm>
          <a:prstGeom prst="rect">
            <a:avLst/>
          </a:prstGeom>
          <a:noFill/>
          <a:ln>
            <a:noFill/>
          </a:ln>
        </p:spPr>
        <p:txBody>
          <a:bodyPr anchorCtr="0" anchor="ctr" bIns="45700" lIns="91425" spcFirstLastPara="1" rIns="91425" wrap="square" tIns="45700">
            <a:noAutofit/>
          </a:bodyPr>
          <a:lstStyle/>
          <a:p>
            <a:pPr indent="-457200" lvl="0" marL="457200" rtl="0" algn="l">
              <a:lnSpc>
                <a:spcPct val="115000"/>
              </a:lnSpc>
              <a:spcBef>
                <a:spcPts val="1600"/>
              </a:spcBef>
              <a:spcAft>
                <a:spcPts val="0"/>
              </a:spcAft>
              <a:buSzPts val="4500"/>
              <a:buChar char="➔"/>
            </a:pPr>
            <a:r>
              <a:rPr lang="en-US" sz="4500"/>
              <a:t>Introduction to Spring Bean</a:t>
            </a:r>
            <a:endParaRPr sz="4500"/>
          </a:p>
          <a:p>
            <a:pPr indent="-457200" lvl="0" marL="457200" rtl="0" algn="l">
              <a:lnSpc>
                <a:spcPct val="115000"/>
              </a:lnSpc>
              <a:spcBef>
                <a:spcPts val="0"/>
              </a:spcBef>
              <a:spcAft>
                <a:spcPts val="0"/>
              </a:spcAft>
              <a:buSzPts val="4500"/>
              <a:buChar char="➔"/>
            </a:pPr>
            <a:r>
              <a:rPr lang="en-US" sz="4500"/>
              <a:t>Bean Life Cycle</a:t>
            </a:r>
            <a:endParaRPr sz="4500"/>
          </a:p>
          <a:p>
            <a:pPr indent="-457200" lvl="0" marL="457200" rtl="0" algn="l">
              <a:lnSpc>
                <a:spcPct val="115000"/>
              </a:lnSpc>
              <a:spcBef>
                <a:spcPts val="0"/>
              </a:spcBef>
              <a:spcAft>
                <a:spcPts val="0"/>
              </a:spcAft>
              <a:buSzPts val="4500"/>
              <a:buChar char="➔"/>
            </a:pPr>
            <a:r>
              <a:rPr lang="en-US" sz="4500"/>
              <a:t>Bean Scopes</a:t>
            </a:r>
            <a:endParaRPr sz="4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bb82edcb5d_0_53"/>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What is spring bean</a:t>
            </a:r>
            <a:endParaRPr/>
          </a:p>
        </p:txBody>
      </p:sp>
      <p:sp>
        <p:nvSpPr>
          <p:cNvPr id="271" name="Google Shape;271;gbb82edcb5d_0_53"/>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640"/>
              </a:spcBef>
              <a:spcAft>
                <a:spcPts val="0"/>
              </a:spcAft>
              <a:buSzPts val="1700"/>
              <a:buFont typeface="Verdana"/>
              <a:buChar char="●"/>
            </a:pPr>
            <a:r>
              <a:rPr lang="en-US" sz="1700">
                <a:latin typeface="Verdana"/>
                <a:ea typeface="Verdana"/>
                <a:cs typeface="Verdana"/>
                <a:sym typeface="Verdana"/>
              </a:rPr>
              <a:t>A spring bean is simply a Java object.</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When Java objects are created by the Spring Container, then Spring refers to them as "Spring Beans".</a:t>
            </a:r>
            <a:endParaRPr sz="1700">
              <a:latin typeface="Verdana"/>
              <a:ea typeface="Verdana"/>
              <a:cs typeface="Verdana"/>
              <a:sym typeface="Verdana"/>
            </a:endParaRPr>
          </a:p>
          <a:p>
            <a:pPr indent="-314325" lvl="0" marL="457200" rtl="0" algn="l">
              <a:lnSpc>
                <a:spcPct val="115000"/>
              </a:lnSpc>
              <a:spcBef>
                <a:spcPts val="0"/>
              </a:spcBef>
              <a:spcAft>
                <a:spcPts val="0"/>
              </a:spcAft>
              <a:buSzPts val="1350"/>
              <a:buFont typeface="Roboto"/>
              <a:buChar char="●"/>
            </a:pPr>
            <a:r>
              <a:rPr lang="en-US" sz="1700">
                <a:latin typeface="Verdana"/>
                <a:ea typeface="Verdana"/>
                <a:cs typeface="Verdana"/>
                <a:sym typeface="Verdana"/>
              </a:rPr>
              <a:t>Spring Beans are created from normal Java classes .... just like Java objects.</a:t>
            </a:r>
            <a:endParaRPr sz="1700">
              <a:latin typeface="Verdana"/>
              <a:ea typeface="Verdana"/>
              <a:cs typeface="Verdana"/>
              <a:sym typeface="Verdana"/>
            </a:endParaRPr>
          </a:p>
          <a:p>
            <a:pPr indent="-314325" lvl="0" marL="457200" rtl="0" algn="l">
              <a:lnSpc>
                <a:spcPct val="115000"/>
              </a:lnSpc>
              <a:spcBef>
                <a:spcPts val="0"/>
              </a:spcBef>
              <a:spcAft>
                <a:spcPts val="0"/>
              </a:spcAft>
              <a:buSzPts val="1350"/>
              <a:buFont typeface="Roboto"/>
              <a:buChar char="●"/>
            </a:pPr>
            <a:r>
              <a:rPr lang="en-US" sz="1700">
                <a:latin typeface="Verdana"/>
                <a:ea typeface="Verdana"/>
                <a:cs typeface="Verdana"/>
                <a:sym typeface="Verdana"/>
              </a:rPr>
              <a:t>In summary, whenever you see "Spring Bean", just think Java object.</a:t>
            </a:r>
            <a:endParaRPr sz="1700">
              <a:latin typeface="Verdana"/>
              <a:ea typeface="Verdana"/>
              <a:cs typeface="Verdana"/>
              <a:sym typeface="Verdana"/>
            </a:endParaRPr>
          </a:p>
          <a:p>
            <a:pPr indent="0" lvl="0" marL="457200" rtl="0" algn="l">
              <a:lnSpc>
                <a:spcPct val="115000"/>
              </a:lnSpc>
              <a:spcBef>
                <a:spcPts val="1500"/>
              </a:spcBef>
              <a:spcAft>
                <a:spcPts val="0"/>
              </a:spcAft>
              <a:buSzPts val="3200"/>
              <a:buNone/>
            </a:pPr>
            <a:r>
              <a:rPr lang="en-US" sz="1700">
                <a:latin typeface="Verdana"/>
                <a:ea typeface="Verdana"/>
                <a:cs typeface="Verdana"/>
                <a:sym typeface="Verdana"/>
              </a:rPr>
              <a:t>Below is the definition from spring documentation</a:t>
            </a:r>
            <a:br>
              <a:rPr lang="en-US" sz="1700">
                <a:latin typeface="Verdana"/>
                <a:ea typeface="Verdana"/>
                <a:cs typeface="Verdana"/>
                <a:sym typeface="Verdana"/>
              </a:rPr>
            </a:br>
            <a:r>
              <a:rPr lang="en-US" sz="1100">
                <a:latin typeface="Verdana"/>
                <a:ea typeface="Verdana"/>
                <a:cs typeface="Verdana"/>
                <a:sym typeface="Verdana"/>
              </a:rPr>
              <a:t>In Spring, the objects that form the backbone of your application and that are managed by the Spring IoC container are called beans. A bean is an object that is instantiated, assembled, and managed by a Spring IoC container. Otherwise, a bean is simply one of many objects in your application. Beans, and the dependencies among them, are reflected in the configuration metadata used by a container.</a:t>
            </a:r>
            <a:endParaRPr sz="1100">
              <a:latin typeface="Verdana"/>
              <a:ea typeface="Verdana"/>
              <a:cs typeface="Verdana"/>
              <a:sym typeface="Verdana"/>
            </a:endParaRPr>
          </a:p>
          <a:p>
            <a:pPr indent="0" lvl="0" marL="457200" rtl="0" algn="l">
              <a:lnSpc>
                <a:spcPct val="115000"/>
              </a:lnSpc>
              <a:spcBef>
                <a:spcPts val="1500"/>
              </a:spcBef>
              <a:spcAft>
                <a:spcPts val="0"/>
              </a:spcAft>
              <a:buSzPts val="3200"/>
              <a:buNone/>
            </a:pPr>
            <a:r>
              <a:t/>
            </a:r>
            <a:endParaRPr sz="1700">
              <a:latin typeface="Verdana"/>
              <a:ea typeface="Verdana"/>
              <a:cs typeface="Verdana"/>
              <a:sym typeface="Verdana"/>
            </a:endParaRPr>
          </a:p>
          <a:p>
            <a:pPr indent="0" lvl="0" marL="457200" rtl="0" algn="ctr">
              <a:lnSpc>
                <a:spcPct val="100000"/>
              </a:lnSpc>
              <a:spcBef>
                <a:spcPts val="1500"/>
              </a:spcBef>
              <a:spcAft>
                <a:spcPts val="0"/>
              </a:spcAft>
              <a:buClr>
                <a:schemeClr val="dk1"/>
              </a:buClr>
              <a:buSzPts val="1100"/>
              <a:buFont typeface="Arial"/>
              <a:buNone/>
            </a:pPr>
            <a:r>
              <a:t/>
            </a:r>
            <a:endParaRPr/>
          </a:p>
          <a:p>
            <a:pPr indent="0" lvl="0" marL="0" rtl="0" algn="ctr">
              <a:lnSpc>
                <a:spcPct val="100000"/>
              </a:lnSpc>
              <a:spcBef>
                <a:spcPts val="640"/>
              </a:spcBef>
              <a:spcAft>
                <a:spcPts val="0"/>
              </a:spcAft>
              <a:buClr>
                <a:schemeClr val="dk1"/>
              </a:buClr>
              <a:buSzPts val="1100"/>
              <a:buFont typeface="Arial"/>
              <a:buNone/>
            </a:pPr>
            <a:r>
              <a:t/>
            </a:r>
            <a:endParaRPr/>
          </a:p>
          <a:p>
            <a:pPr indent="0" lvl="0" marL="0" rtl="0" algn="ctr">
              <a:lnSpc>
                <a:spcPct val="100000"/>
              </a:lnSpc>
              <a:spcBef>
                <a:spcPts val="640"/>
              </a:spcBef>
              <a:spcAft>
                <a:spcPts val="0"/>
              </a:spcAft>
              <a:buClr>
                <a:schemeClr val="dk1"/>
              </a:buClr>
              <a:buSzPts val="1100"/>
              <a:buFont typeface="Arial"/>
              <a:buNone/>
            </a:pPr>
            <a:r>
              <a:t/>
            </a:r>
            <a:endParaRPr/>
          </a:p>
          <a:p>
            <a:pPr indent="0" lvl="0" marL="0" rtl="0" algn="ctr">
              <a:lnSpc>
                <a:spcPct val="100000"/>
              </a:lnSpc>
              <a:spcBef>
                <a:spcPts val="640"/>
              </a:spcBef>
              <a:spcAft>
                <a:spcPts val="0"/>
              </a:spcAft>
              <a:buClr>
                <a:schemeClr val="dk1"/>
              </a:buClr>
              <a:buSzPts val="1100"/>
              <a:buFont typeface="Arial"/>
              <a:buNone/>
            </a:pPr>
            <a:r>
              <a:t/>
            </a:r>
            <a:endParaRPr/>
          </a:p>
          <a:p>
            <a:pPr indent="0" lvl="0" marL="0" rtl="0" algn="l">
              <a:lnSpc>
                <a:spcPct val="100000"/>
              </a:lnSpc>
              <a:spcBef>
                <a:spcPts val="640"/>
              </a:spcBef>
              <a:spcAft>
                <a:spcPts val="0"/>
              </a:spcAft>
              <a:buSzPts val="3200"/>
              <a:buNone/>
            </a:pPr>
            <a:r>
              <a:t/>
            </a:r>
            <a:endParaRPr/>
          </a:p>
        </p:txBody>
      </p:sp>
      <p:sp>
        <p:nvSpPr>
          <p:cNvPr id="272" name="Google Shape;272;gbb82edcb5d_0_53"/>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01610f45b7_0_217"/>
          <p:cNvSpPr txBox="1"/>
          <p:nvPr>
            <p:ph idx="1" type="subTitle"/>
          </p:nvPr>
        </p:nvSpPr>
        <p:spPr>
          <a:xfrm>
            <a:off x="1061875" y="322025"/>
            <a:ext cx="10073100" cy="838200"/>
          </a:xfrm>
          <a:prstGeom prst="rect">
            <a:avLst/>
          </a:prstGeom>
          <a:noFill/>
          <a:ln>
            <a:noFill/>
          </a:ln>
        </p:spPr>
        <p:txBody>
          <a:bodyPr anchorCtr="0" anchor="t" bIns="45700" lIns="91425" spcFirstLastPara="1" rIns="91425" wrap="square" tIns="45700">
            <a:noAutofit/>
          </a:bodyPr>
          <a:lstStyle/>
          <a:p>
            <a:pPr indent="-390525" lvl="0" marL="457200" rtl="0" algn="l">
              <a:lnSpc>
                <a:spcPct val="80000"/>
              </a:lnSpc>
              <a:spcBef>
                <a:spcPts val="0"/>
              </a:spcBef>
              <a:spcAft>
                <a:spcPts val="0"/>
              </a:spcAft>
              <a:buClr>
                <a:srgbClr val="37C6F4"/>
              </a:buClr>
              <a:buSzPts val="2550"/>
              <a:buChar char="➔"/>
            </a:pPr>
            <a:r>
              <a:rPr lang="en-US" sz="2550">
                <a:solidFill>
                  <a:srgbClr val="37C6F4"/>
                </a:solidFill>
              </a:rPr>
              <a:t>In Spring, the objects that form the backbone of your application and that are managed by the Spring IoC container are called beans. A bean is an object that is instantiated, assembled, and otherwise managed by a Spring IoC container.</a:t>
            </a:r>
            <a:endParaRPr sz="2550">
              <a:solidFill>
                <a:srgbClr val="37C6F4"/>
              </a:solidFill>
            </a:endParaRPr>
          </a:p>
          <a:p>
            <a:pPr indent="0" lvl="0" marL="914400" rtl="0" algn="l">
              <a:lnSpc>
                <a:spcPct val="80000"/>
              </a:lnSpc>
              <a:spcBef>
                <a:spcPts val="360"/>
              </a:spcBef>
              <a:spcAft>
                <a:spcPts val="0"/>
              </a:spcAft>
              <a:buSzPts val="3200"/>
              <a:buNone/>
            </a:pPr>
            <a:r>
              <a:t/>
            </a:r>
            <a:endParaRPr sz="2550">
              <a:solidFill>
                <a:srgbClr val="37C6F4"/>
              </a:solidFill>
            </a:endParaRPr>
          </a:p>
          <a:p>
            <a:pPr indent="-390525" lvl="0" marL="457200" rtl="0" algn="l">
              <a:lnSpc>
                <a:spcPct val="80000"/>
              </a:lnSpc>
              <a:spcBef>
                <a:spcPts val="360"/>
              </a:spcBef>
              <a:spcAft>
                <a:spcPts val="0"/>
              </a:spcAft>
              <a:buClr>
                <a:srgbClr val="37C6F4"/>
              </a:buClr>
              <a:buSzPts val="2550"/>
              <a:buChar char="➔"/>
            </a:pPr>
            <a:r>
              <a:rPr lang="en-US" sz="2550">
                <a:solidFill>
                  <a:srgbClr val="37C6F4"/>
                </a:solidFill>
              </a:rPr>
              <a:t>Simply put, </a:t>
            </a:r>
            <a:r>
              <a:rPr lang="en-US" sz="2550">
                <a:solidFill>
                  <a:srgbClr val="37C6F4"/>
                </a:solidFill>
                <a:uFill>
                  <a:noFill/>
                </a:uFill>
                <a:hlinkClick r:id="rId3">
                  <a:extLst>
                    <a:ext uri="{A12FA001-AC4F-418D-AE19-62706E023703}">
                      <ahyp:hlinkClr val="tx"/>
                    </a:ext>
                  </a:extLst>
                </a:hlinkClick>
              </a:rPr>
              <a:t>Inversion of Control</a:t>
            </a:r>
            <a:r>
              <a:rPr lang="en-US" sz="2550">
                <a:solidFill>
                  <a:srgbClr val="37C6F4"/>
                </a:solidFill>
              </a:rPr>
              <a:t> (IoC) is a process in which an object defines its dependencies without creating them. This object delegates the job of constructing such dependencies to an IoC container.</a:t>
            </a:r>
            <a:endParaRPr sz="1350">
              <a:solidFill>
                <a:schemeClr val="dk1"/>
              </a:solidFill>
              <a:highlight>
                <a:srgbClr val="FFFFFF"/>
              </a:highlight>
              <a:latin typeface="Arial"/>
              <a:ea typeface="Arial"/>
              <a:cs typeface="Arial"/>
              <a:sym typeface="Arial"/>
            </a:endParaRPr>
          </a:p>
          <a:p>
            <a:pPr indent="0" lvl="0" marL="457200" rtl="0" algn="l">
              <a:lnSpc>
                <a:spcPct val="80000"/>
              </a:lnSpc>
              <a:spcBef>
                <a:spcPts val="360"/>
              </a:spcBef>
              <a:spcAft>
                <a:spcPts val="0"/>
              </a:spcAft>
              <a:buSzPts val="3200"/>
              <a:buNone/>
            </a:pPr>
            <a:r>
              <a:t/>
            </a:r>
            <a:endParaRPr sz="2550">
              <a:solidFill>
                <a:srgbClr val="37C6F4"/>
              </a:solidFill>
            </a:endParaRPr>
          </a:p>
          <a:p>
            <a:pPr indent="-390525" lvl="0" marL="457200" rtl="0" algn="l">
              <a:lnSpc>
                <a:spcPct val="80000"/>
              </a:lnSpc>
              <a:spcBef>
                <a:spcPts val="360"/>
              </a:spcBef>
              <a:spcAft>
                <a:spcPts val="0"/>
              </a:spcAft>
              <a:buClr>
                <a:srgbClr val="37C6F4"/>
              </a:buClr>
              <a:buSzPts val="2550"/>
              <a:buChar char="➔"/>
            </a:pPr>
            <a:r>
              <a:rPr lang="en-US" sz="2550">
                <a:solidFill>
                  <a:srgbClr val="37C6F4"/>
                </a:solidFill>
              </a:rPr>
              <a:t>A Spring Bean represents a POJO component performing some useful operation. All Spring Beans reside within a Spring Container also known as IOC Container. </a:t>
            </a:r>
            <a:endParaRPr sz="2550">
              <a:solidFill>
                <a:srgbClr val="37C6F4"/>
              </a:solidFill>
            </a:endParaRPr>
          </a:p>
          <a:p>
            <a:pPr indent="0" lvl="0" marL="0" rtl="0" algn="l">
              <a:lnSpc>
                <a:spcPct val="80000"/>
              </a:lnSpc>
              <a:spcBef>
                <a:spcPts val="0"/>
              </a:spcBef>
              <a:spcAft>
                <a:spcPts val="0"/>
              </a:spcAft>
              <a:buSzPts val="3200"/>
              <a:buNone/>
            </a:pPr>
            <a:r>
              <a:t/>
            </a:r>
            <a:endParaRPr sz="2550">
              <a:solidFill>
                <a:srgbClr val="37C6F4"/>
              </a:solidFill>
            </a:endParaRPr>
          </a:p>
          <a:p>
            <a:pPr indent="-390525" lvl="0" marL="457200" rtl="0" algn="l">
              <a:lnSpc>
                <a:spcPct val="80000"/>
              </a:lnSpc>
              <a:spcBef>
                <a:spcPts val="0"/>
              </a:spcBef>
              <a:spcAft>
                <a:spcPts val="0"/>
              </a:spcAft>
              <a:buClr>
                <a:srgbClr val="37C6F4"/>
              </a:buClr>
              <a:buSzPts val="2550"/>
              <a:buChar char="➔"/>
            </a:pPr>
            <a:r>
              <a:rPr lang="en-US" sz="2550">
                <a:solidFill>
                  <a:srgbClr val="37C6F4"/>
                </a:solidFill>
              </a:rPr>
              <a:t>The Spring Framework is transparent and thereby hides most of the complex infrastructure and the communication that happens between the Spring Container and the Spring Beans.</a:t>
            </a:r>
            <a:endParaRPr sz="2550">
              <a:solidFill>
                <a:srgbClr val="37C6F4"/>
              </a:solidFill>
            </a:endParaRPr>
          </a:p>
          <a:p>
            <a:pPr indent="0" lvl="0" marL="457200" rtl="0" algn="l">
              <a:lnSpc>
                <a:spcPct val="80000"/>
              </a:lnSpc>
              <a:spcBef>
                <a:spcPts val="0"/>
              </a:spcBef>
              <a:spcAft>
                <a:spcPts val="0"/>
              </a:spcAft>
              <a:buSzPts val="3200"/>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01610f45b7_0_222"/>
          <p:cNvSpPr txBox="1"/>
          <p:nvPr>
            <p:ph type="ctrTitle"/>
          </p:nvPr>
        </p:nvSpPr>
        <p:spPr>
          <a:xfrm>
            <a:off x="589925" y="1253600"/>
            <a:ext cx="2684100" cy="25515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Bean Definition</a:t>
            </a:r>
            <a:endParaRPr/>
          </a:p>
        </p:txBody>
      </p:sp>
      <p:pic>
        <p:nvPicPr>
          <p:cNvPr id="285" name="Google Shape;285;g101610f45b7_0_222"/>
          <p:cNvPicPr preferRelativeResize="0"/>
          <p:nvPr/>
        </p:nvPicPr>
        <p:blipFill rotWithShape="1">
          <a:blip r:embed="rId3">
            <a:alphaModFix/>
          </a:blip>
          <a:srcRect b="0" l="0" r="0" t="0"/>
          <a:stretch/>
        </p:blipFill>
        <p:spPr>
          <a:xfrm>
            <a:off x="3913250" y="110613"/>
            <a:ext cx="7531525" cy="6636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01610f45b7_0_228"/>
          <p:cNvSpPr txBox="1"/>
          <p:nvPr>
            <p:ph type="ctrTitle"/>
          </p:nvPr>
        </p:nvSpPr>
        <p:spPr>
          <a:xfrm>
            <a:off x="766925" y="105825"/>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5400"/>
              <a:buNone/>
            </a:pPr>
            <a:r>
              <a:rPr lang="en-US"/>
              <a:t>Bean Properties</a:t>
            </a:r>
            <a:endParaRPr/>
          </a:p>
        </p:txBody>
      </p:sp>
      <p:pic>
        <p:nvPicPr>
          <p:cNvPr id="292" name="Google Shape;292;g101610f45b7_0_228"/>
          <p:cNvPicPr preferRelativeResize="0"/>
          <p:nvPr/>
        </p:nvPicPr>
        <p:blipFill rotWithShape="1">
          <a:blip r:embed="rId3">
            <a:alphaModFix/>
          </a:blip>
          <a:srcRect b="0" l="0" r="0" t="0"/>
          <a:stretch/>
        </p:blipFill>
        <p:spPr>
          <a:xfrm>
            <a:off x="737425" y="1096425"/>
            <a:ext cx="10422198" cy="552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01610f45b7_0_240"/>
          <p:cNvSpPr txBox="1"/>
          <p:nvPr>
            <p:ph type="ctrTitle"/>
          </p:nvPr>
        </p:nvSpPr>
        <p:spPr>
          <a:xfrm>
            <a:off x="914400" y="231075"/>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5400"/>
              <a:buNone/>
            </a:pPr>
            <a:r>
              <a:rPr lang="en-US"/>
              <a:t>Bean Life Cycle</a:t>
            </a:r>
            <a:endParaRPr/>
          </a:p>
        </p:txBody>
      </p:sp>
      <p:pic>
        <p:nvPicPr>
          <p:cNvPr id="299" name="Google Shape;299;g101610f45b7_0_240"/>
          <p:cNvPicPr preferRelativeResize="0"/>
          <p:nvPr/>
        </p:nvPicPr>
        <p:blipFill rotWithShape="1">
          <a:blip r:embed="rId3">
            <a:alphaModFix/>
          </a:blip>
          <a:srcRect b="0" l="0" r="0" t="0"/>
          <a:stretch/>
        </p:blipFill>
        <p:spPr>
          <a:xfrm>
            <a:off x="2345000" y="1103700"/>
            <a:ext cx="7949400" cy="5518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01c82a0eb6_3_7"/>
          <p:cNvSpPr txBox="1"/>
          <p:nvPr>
            <p:ph type="ctrTitle"/>
          </p:nvPr>
        </p:nvSpPr>
        <p:spPr>
          <a:xfrm>
            <a:off x="914400" y="2314350"/>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500"/>
              <a:buNone/>
            </a:pPr>
            <a:r>
              <a:rPr lang="en-US"/>
              <a:t>Day - 1</a:t>
            </a:r>
            <a:endParaRPr/>
          </a:p>
        </p:txBody>
      </p:sp>
      <p:sp>
        <p:nvSpPr>
          <p:cNvPr id="171" name="Google Shape;171;g101c82a0eb6_3_7"/>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172" name="Google Shape;172;g101c82a0eb6_3_7"/>
          <p:cNvCxnSpPr/>
          <p:nvPr/>
        </p:nvCxnSpPr>
        <p:spPr>
          <a:xfrm flipH="1" rot="10800000">
            <a:off x="2216250" y="3304950"/>
            <a:ext cx="7759500" cy="40500"/>
          </a:xfrm>
          <a:prstGeom prst="straightConnector1">
            <a:avLst/>
          </a:prstGeom>
          <a:noFill/>
          <a:ln cap="flat" cmpd="sng" w="9525">
            <a:solidFill>
              <a:srgbClr val="37C6F4"/>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01610f45b7_0_234"/>
          <p:cNvSpPr txBox="1"/>
          <p:nvPr>
            <p:ph type="ctrTitle"/>
          </p:nvPr>
        </p:nvSpPr>
        <p:spPr>
          <a:xfrm>
            <a:off x="59000" y="2035300"/>
            <a:ext cx="3318300" cy="990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Bean </a:t>
            </a:r>
            <a:endParaRPr/>
          </a:p>
          <a:p>
            <a:pPr indent="0" lvl="0" marL="0" rtl="0" algn="ctr">
              <a:lnSpc>
                <a:spcPct val="100000"/>
              </a:lnSpc>
              <a:spcBef>
                <a:spcPts val="0"/>
              </a:spcBef>
              <a:spcAft>
                <a:spcPts val="0"/>
              </a:spcAft>
              <a:buSzPct val="111111"/>
              <a:buNone/>
            </a:pPr>
            <a:r>
              <a:rPr lang="en-US"/>
              <a:t>Scope</a:t>
            </a:r>
            <a:endParaRPr/>
          </a:p>
        </p:txBody>
      </p:sp>
      <p:pic>
        <p:nvPicPr>
          <p:cNvPr id="306" name="Google Shape;306;g101610f45b7_0_234"/>
          <p:cNvPicPr preferRelativeResize="0"/>
          <p:nvPr/>
        </p:nvPicPr>
        <p:blipFill rotWithShape="1">
          <a:blip r:embed="rId3">
            <a:alphaModFix/>
          </a:blip>
          <a:srcRect b="0" l="0" r="0" t="0"/>
          <a:stretch/>
        </p:blipFill>
        <p:spPr>
          <a:xfrm>
            <a:off x="3075350" y="528950"/>
            <a:ext cx="8782323" cy="48001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01610f45b7_0_246"/>
          <p:cNvSpPr txBox="1"/>
          <p:nvPr>
            <p:ph type="ctrTitle"/>
          </p:nvPr>
        </p:nvSpPr>
        <p:spPr>
          <a:xfrm>
            <a:off x="1091400" y="157300"/>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5400"/>
              <a:buNone/>
            </a:pPr>
            <a:r>
              <a:rPr lang="en-US"/>
              <a:t>Initialization Callbacks</a:t>
            </a:r>
            <a:endParaRPr/>
          </a:p>
        </p:txBody>
      </p:sp>
      <p:sp>
        <p:nvSpPr>
          <p:cNvPr id="313" name="Google Shape;313;g101610f45b7_0_246"/>
          <p:cNvSpPr txBox="1"/>
          <p:nvPr/>
        </p:nvSpPr>
        <p:spPr>
          <a:xfrm>
            <a:off x="550650" y="1799300"/>
            <a:ext cx="11444700" cy="929400"/>
          </a:xfrm>
          <a:prstGeom prst="rect">
            <a:avLst/>
          </a:prstGeom>
          <a:noFill/>
          <a:ln>
            <a:noFill/>
          </a:ln>
        </p:spPr>
        <p:txBody>
          <a:bodyPr anchorCtr="0" anchor="t" bIns="91425" lIns="91425" spcFirstLastPara="1" rIns="91425" wrap="square" tIns="91425">
            <a:spAutoFit/>
          </a:bodyPr>
          <a:lstStyle/>
          <a:p>
            <a:pPr indent="0" lvl="0" marL="139700" marR="139700" rtl="0" algn="l">
              <a:lnSpc>
                <a:spcPct val="115000"/>
              </a:lnSpc>
              <a:spcBef>
                <a:spcPts val="0"/>
              </a:spcBef>
              <a:spcAft>
                <a:spcPts val="0"/>
              </a:spcAft>
              <a:buClr>
                <a:srgbClr val="000000"/>
              </a:buClr>
              <a:buSzPts val="2250"/>
              <a:buFont typeface="Arial"/>
              <a:buNone/>
            </a:pPr>
            <a:r>
              <a:rPr b="0" i="0" lang="en-US" sz="2250" u="none" cap="none" strike="noStrike">
                <a:solidFill>
                  <a:schemeClr val="dk1"/>
                </a:solidFill>
                <a:highlight>
                  <a:srgbClr val="EEEEEE"/>
                </a:highlight>
                <a:latin typeface="Courier New"/>
                <a:ea typeface="Courier New"/>
                <a:cs typeface="Courier New"/>
                <a:sym typeface="Courier New"/>
              </a:rPr>
              <a:t>&lt;bean id = "exampleBean" class = "examples.ExampleBean" init-method = "init"/&gt;</a:t>
            </a:r>
            <a:endParaRPr b="0" i="0" sz="2250" u="none" cap="none" strike="noStrike">
              <a:solidFill>
                <a:schemeClr val="dk1"/>
              </a:solidFill>
              <a:highlight>
                <a:srgbClr val="EEEEEE"/>
              </a:highlight>
              <a:latin typeface="Courier New"/>
              <a:ea typeface="Courier New"/>
              <a:cs typeface="Courier New"/>
              <a:sym typeface="Courier New"/>
            </a:endParaRPr>
          </a:p>
        </p:txBody>
      </p:sp>
      <p:sp>
        <p:nvSpPr>
          <p:cNvPr id="314" name="Google Shape;314;g101610f45b7_0_246"/>
          <p:cNvSpPr txBox="1"/>
          <p:nvPr/>
        </p:nvSpPr>
        <p:spPr>
          <a:xfrm>
            <a:off x="707950" y="2122950"/>
            <a:ext cx="10441800" cy="763800"/>
          </a:xfrm>
          <a:prstGeom prst="rect">
            <a:avLst/>
          </a:prstGeom>
          <a:noFill/>
          <a:ln>
            <a:noFill/>
          </a:ln>
        </p:spPr>
        <p:txBody>
          <a:bodyPr anchorCtr="0" anchor="t" bIns="91425" lIns="91425" spcFirstLastPara="1" rIns="91425" wrap="square" tIns="91425">
            <a:spAutoFit/>
          </a:bodyPr>
          <a:lstStyle/>
          <a:p>
            <a:pPr indent="0" lvl="0" marL="25400" marR="25400" rtl="0" algn="l">
              <a:lnSpc>
                <a:spcPct val="115000"/>
              </a:lnSpc>
              <a:spcBef>
                <a:spcPts val="0"/>
              </a:spcBef>
              <a:spcAft>
                <a:spcPts val="0"/>
              </a:spcAft>
              <a:buClr>
                <a:srgbClr val="000000"/>
              </a:buClr>
              <a:buSzPts val="1750"/>
              <a:buFont typeface="Arial"/>
              <a:buNone/>
            </a:pPr>
            <a:r>
              <a:t/>
            </a:r>
            <a:endParaRPr b="0" i="0" sz="1750" u="none" cap="none" strike="noStrike">
              <a:solidFill>
                <a:srgbClr val="666600"/>
              </a:solidFill>
              <a:highlight>
                <a:schemeClr val="lt2"/>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750"/>
              <a:buFont typeface="Arial"/>
              <a:buNone/>
            </a:pPr>
            <a:r>
              <a:t/>
            </a:r>
            <a:endParaRPr b="0" i="0" sz="1750" u="none" cap="none" strike="noStrike">
              <a:solidFill>
                <a:srgbClr val="666600"/>
              </a:solidFill>
              <a:latin typeface="Arial"/>
              <a:ea typeface="Arial"/>
              <a:cs typeface="Arial"/>
              <a:sym typeface="Arial"/>
            </a:endParaRPr>
          </a:p>
        </p:txBody>
      </p:sp>
      <p:pic>
        <p:nvPicPr>
          <p:cNvPr id="315" name="Google Shape;315;g101610f45b7_0_246"/>
          <p:cNvPicPr preferRelativeResize="0"/>
          <p:nvPr/>
        </p:nvPicPr>
        <p:blipFill rotWithShape="1">
          <a:blip r:embed="rId3">
            <a:alphaModFix/>
          </a:blip>
          <a:srcRect b="0" l="0" r="0" t="0"/>
          <a:stretch/>
        </p:blipFill>
        <p:spPr>
          <a:xfrm>
            <a:off x="707950" y="3260000"/>
            <a:ext cx="10210800" cy="2019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01610f45b7_0_254"/>
          <p:cNvSpPr txBox="1"/>
          <p:nvPr>
            <p:ph type="ctrTitle"/>
          </p:nvPr>
        </p:nvSpPr>
        <p:spPr>
          <a:xfrm>
            <a:off x="1091400" y="157300"/>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5400"/>
              <a:buNone/>
            </a:pPr>
            <a:r>
              <a:rPr lang="en-US"/>
              <a:t>Destruction Callbacks</a:t>
            </a:r>
            <a:endParaRPr/>
          </a:p>
        </p:txBody>
      </p:sp>
      <p:sp>
        <p:nvSpPr>
          <p:cNvPr id="322" name="Google Shape;322;g101610f45b7_0_254"/>
          <p:cNvSpPr txBox="1"/>
          <p:nvPr/>
        </p:nvSpPr>
        <p:spPr>
          <a:xfrm>
            <a:off x="550650" y="1799300"/>
            <a:ext cx="11444700" cy="929400"/>
          </a:xfrm>
          <a:prstGeom prst="rect">
            <a:avLst/>
          </a:prstGeom>
          <a:noFill/>
          <a:ln>
            <a:noFill/>
          </a:ln>
        </p:spPr>
        <p:txBody>
          <a:bodyPr anchorCtr="0" anchor="t" bIns="91425" lIns="91425" spcFirstLastPara="1" rIns="91425" wrap="square" tIns="91425">
            <a:spAutoFit/>
          </a:bodyPr>
          <a:lstStyle/>
          <a:p>
            <a:pPr indent="0" lvl="0" marL="139700" marR="139700" rtl="0" algn="l">
              <a:lnSpc>
                <a:spcPct val="115000"/>
              </a:lnSpc>
              <a:spcBef>
                <a:spcPts val="0"/>
              </a:spcBef>
              <a:spcAft>
                <a:spcPts val="0"/>
              </a:spcAft>
              <a:buClr>
                <a:srgbClr val="000000"/>
              </a:buClr>
              <a:buSzPts val="2250"/>
              <a:buFont typeface="Arial"/>
              <a:buNone/>
            </a:pPr>
            <a:r>
              <a:rPr b="0" i="0" lang="en-US" sz="2250" u="none" cap="none" strike="noStrike">
                <a:solidFill>
                  <a:schemeClr val="dk1"/>
                </a:solidFill>
                <a:highlight>
                  <a:srgbClr val="EEEEEE"/>
                </a:highlight>
                <a:latin typeface="Courier New"/>
                <a:ea typeface="Courier New"/>
                <a:cs typeface="Courier New"/>
                <a:sym typeface="Courier New"/>
              </a:rPr>
              <a:t>&lt;bean id = "exampleBean" class = "examples.ExampleBean" destroy-method = "destroy"/&gt;</a:t>
            </a:r>
            <a:endParaRPr b="0" i="0" sz="2250" u="none" cap="none" strike="noStrike">
              <a:solidFill>
                <a:schemeClr val="dk1"/>
              </a:solidFill>
              <a:highlight>
                <a:srgbClr val="EEEEEE"/>
              </a:highlight>
              <a:latin typeface="Courier New"/>
              <a:ea typeface="Courier New"/>
              <a:cs typeface="Courier New"/>
              <a:sym typeface="Courier New"/>
            </a:endParaRPr>
          </a:p>
        </p:txBody>
      </p:sp>
      <p:sp>
        <p:nvSpPr>
          <p:cNvPr id="323" name="Google Shape;323;g101610f45b7_0_254"/>
          <p:cNvSpPr txBox="1"/>
          <p:nvPr/>
        </p:nvSpPr>
        <p:spPr>
          <a:xfrm>
            <a:off x="417950" y="1474050"/>
            <a:ext cx="10441800" cy="763800"/>
          </a:xfrm>
          <a:prstGeom prst="rect">
            <a:avLst/>
          </a:prstGeom>
          <a:noFill/>
          <a:ln>
            <a:noFill/>
          </a:ln>
        </p:spPr>
        <p:txBody>
          <a:bodyPr anchorCtr="0" anchor="t" bIns="91425" lIns="91425" spcFirstLastPara="1" rIns="91425" wrap="square" tIns="91425">
            <a:spAutoFit/>
          </a:bodyPr>
          <a:lstStyle/>
          <a:p>
            <a:pPr indent="0" lvl="0" marL="25400" marR="25400" rtl="0" algn="l">
              <a:lnSpc>
                <a:spcPct val="115000"/>
              </a:lnSpc>
              <a:spcBef>
                <a:spcPts val="0"/>
              </a:spcBef>
              <a:spcAft>
                <a:spcPts val="0"/>
              </a:spcAft>
              <a:buClr>
                <a:srgbClr val="000000"/>
              </a:buClr>
              <a:buSzPts val="1750"/>
              <a:buFont typeface="Arial"/>
              <a:buNone/>
            </a:pPr>
            <a:r>
              <a:t/>
            </a:r>
            <a:endParaRPr b="0" i="0" sz="1750" u="none" cap="none" strike="noStrike">
              <a:solidFill>
                <a:srgbClr val="666600"/>
              </a:solidFill>
              <a:highlight>
                <a:schemeClr val="lt2"/>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750"/>
              <a:buFont typeface="Arial"/>
              <a:buNone/>
            </a:pPr>
            <a:r>
              <a:t/>
            </a:r>
            <a:endParaRPr b="0" i="0" sz="1750" u="none" cap="none" strike="noStrike">
              <a:solidFill>
                <a:srgbClr val="666600"/>
              </a:solidFill>
              <a:latin typeface="Arial"/>
              <a:ea typeface="Arial"/>
              <a:cs typeface="Arial"/>
              <a:sym typeface="Arial"/>
            </a:endParaRPr>
          </a:p>
        </p:txBody>
      </p:sp>
      <p:pic>
        <p:nvPicPr>
          <p:cNvPr id="324" name="Google Shape;324;g101610f45b7_0_254"/>
          <p:cNvPicPr preferRelativeResize="0"/>
          <p:nvPr/>
        </p:nvPicPr>
        <p:blipFill rotWithShape="1">
          <a:blip r:embed="rId3">
            <a:alphaModFix/>
          </a:blip>
          <a:srcRect b="0" l="0" r="0" t="0"/>
          <a:stretch/>
        </p:blipFill>
        <p:spPr>
          <a:xfrm>
            <a:off x="727575" y="3176050"/>
            <a:ext cx="10210800" cy="2019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01610f45b7_0_262"/>
          <p:cNvSpPr txBox="1"/>
          <p:nvPr>
            <p:ph type="ctrTitle"/>
          </p:nvPr>
        </p:nvSpPr>
        <p:spPr>
          <a:xfrm>
            <a:off x="571500" y="208925"/>
            <a:ext cx="110490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7C6F4"/>
              </a:buClr>
              <a:buSzPts val="4800"/>
              <a:buFont typeface="Arial"/>
              <a:buNone/>
            </a:pPr>
            <a:r>
              <a:rPr lang="en-US" sz="4800" u="sng">
                <a:latin typeface="Arial"/>
                <a:ea typeface="Arial"/>
                <a:cs typeface="Arial"/>
                <a:sym typeface="Arial"/>
              </a:rPr>
              <a:t>Reference</a:t>
            </a:r>
            <a:br>
              <a:rPr lang="en-US" sz="4800">
                <a:latin typeface="Arial"/>
                <a:ea typeface="Arial"/>
                <a:cs typeface="Arial"/>
                <a:sym typeface="Arial"/>
              </a:rPr>
            </a:br>
            <a:endParaRPr sz="4800">
              <a:latin typeface="Arial"/>
              <a:ea typeface="Arial"/>
              <a:cs typeface="Arial"/>
              <a:sym typeface="Arial"/>
            </a:endParaRPr>
          </a:p>
        </p:txBody>
      </p:sp>
      <p:sp>
        <p:nvSpPr>
          <p:cNvPr id="331" name="Google Shape;331;g101610f45b7_0_262"/>
          <p:cNvSpPr txBox="1"/>
          <p:nvPr/>
        </p:nvSpPr>
        <p:spPr>
          <a:xfrm>
            <a:off x="310250" y="816425"/>
            <a:ext cx="11310300" cy="7188300"/>
          </a:xfrm>
          <a:prstGeom prst="rect">
            <a:avLst/>
          </a:prstGeom>
          <a:noFill/>
          <a:ln>
            <a:noFill/>
          </a:ln>
        </p:spPr>
        <p:txBody>
          <a:bodyPr anchorCtr="0" anchor="ctr" bIns="91425" lIns="91425" spcFirstLastPara="1" rIns="91425" wrap="square" tIns="91425">
            <a:spAutoFit/>
          </a:bodyPr>
          <a:lstStyle/>
          <a:p>
            <a:pPr indent="-387350" lvl="0" marL="457200" marR="0" rtl="0" algn="l">
              <a:lnSpc>
                <a:spcPct val="100000"/>
              </a:lnSpc>
              <a:spcBef>
                <a:spcPts val="0"/>
              </a:spcBef>
              <a:spcAft>
                <a:spcPts val="0"/>
              </a:spcAft>
              <a:buClr>
                <a:srgbClr val="37C6F4"/>
              </a:buClr>
              <a:buSzPts val="2500"/>
              <a:buFont typeface="Calibri"/>
              <a:buChar char="●"/>
            </a:pPr>
            <a:r>
              <a:rPr b="0" i="0" lang="en-US" sz="2500" u="none" cap="none" strike="noStrike">
                <a:solidFill>
                  <a:srgbClr val="37C6F4"/>
                </a:solidFill>
                <a:uFill>
                  <a:noFill/>
                </a:uFill>
                <a:latin typeface="Calibri"/>
                <a:ea typeface="Calibri"/>
                <a:cs typeface="Calibri"/>
                <a:sym typeface="Calibri"/>
                <a:hlinkClick r:id="rId3">
                  <a:extLst>
                    <a:ext uri="{A12FA001-AC4F-418D-AE19-62706E023703}">
                      <ahyp:hlinkClr val="tx"/>
                    </a:ext>
                  </a:extLst>
                </a:hlinkClick>
              </a:rPr>
              <a:t>https://www.tutorialspoint.com/spring/spring_bean_scopes.htm</a:t>
            </a:r>
            <a:endParaRPr b="0" i="0" sz="2500" u="none" cap="none" strike="noStrike">
              <a:solidFill>
                <a:srgbClr val="37C6F4"/>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37C6F4"/>
              </a:solidFill>
              <a:latin typeface="Calibri"/>
              <a:ea typeface="Calibri"/>
              <a:cs typeface="Calibri"/>
              <a:sym typeface="Calibri"/>
            </a:endParaRPr>
          </a:p>
          <a:p>
            <a:pPr indent="-387350" lvl="0" marL="457200" marR="0" rtl="0" algn="l">
              <a:lnSpc>
                <a:spcPct val="100000"/>
              </a:lnSpc>
              <a:spcBef>
                <a:spcPts val="0"/>
              </a:spcBef>
              <a:spcAft>
                <a:spcPts val="0"/>
              </a:spcAft>
              <a:buClr>
                <a:srgbClr val="37C6F4"/>
              </a:buClr>
              <a:buSzPts val="2500"/>
              <a:buFont typeface="Calibri"/>
              <a:buChar char="●"/>
            </a:pPr>
            <a:r>
              <a:rPr b="0" i="0" lang="en-US" sz="2500" u="none" cap="none" strike="noStrike">
                <a:solidFill>
                  <a:srgbClr val="37C6F4"/>
                </a:solidFill>
                <a:uFill>
                  <a:noFill/>
                </a:uFill>
                <a:latin typeface="Calibri"/>
                <a:ea typeface="Calibri"/>
                <a:cs typeface="Calibri"/>
                <a:sym typeface="Calibri"/>
                <a:hlinkClick r:id="rId4">
                  <a:extLst>
                    <a:ext uri="{A12FA001-AC4F-418D-AE19-62706E023703}">
                      <ahyp:hlinkClr val="tx"/>
                    </a:ext>
                  </a:extLst>
                </a:hlinkClick>
              </a:rPr>
              <a:t>https://www.tutorialspoint.com/spring/spring_bean_life_cycle.htm</a:t>
            </a:r>
            <a:endParaRPr b="0" i="0" sz="2500" u="none" cap="none" strike="noStrike">
              <a:solidFill>
                <a:srgbClr val="37C6F4"/>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37C6F4"/>
              </a:solidFill>
              <a:latin typeface="Calibri"/>
              <a:ea typeface="Calibri"/>
              <a:cs typeface="Calibri"/>
              <a:sym typeface="Calibri"/>
            </a:endParaRPr>
          </a:p>
          <a:p>
            <a:pPr indent="-387350" lvl="0" marL="457200" marR="0" rtl="0" algn="l">
              <a:lnSpc>
                <a:spcPct val="100000"/>
              </a:lnSpc>
              <a:spcBef>
                <a:spcPts val="0"/>
              </a:spcBef>
              <a:spcAft>
                <a:spcPts val="0"/>
              </a:spcAft>
              <a:buClr>
                <a:srgbClr val="37C6F4"/>
              </a:buClr>
              <a:buSzPts val="2500"/>
              <a:buFont typeface="Calibri"/>
              <a:buChar char="●"/>
            </a:pPr>
            <a:r>
              <a:rPr b="0" i="0" lang="en-US" sz="2500" u="none" cap="none" strike="noStrike">
                <a:solidFill>
                  <a:srgbClr val="37C6F4"/>
                </a:solidFill>
                <a:uFill>
                  <a:noFill/>
                </a:uFill>
                <a:latin typeface="Calibri"/>
                <a:ea typeface="Calibri"/>
                <a:cs typeface="Calibri"/>
                <a:sym typeface="Calibri"/>
                <a:hlinkClick r:id="rId5">
                  <a:extLst>
                    <a:ext uri="{A12FA001-AC4F-418D-AE19-62706E023703}">
                      <ahyp:hlinkClr val="tx"/>
                    </a:ext>
                  </a:extLst>
                </a:hlinkClick>
              </a:rPr>
              <a:t>https://examples.javacodegeeks.com/spring-bean-life-cycle-exampl</a:t>
            </a:r>
            <a:endParaRPr b="0" i="0" sz="2500" u="none" cap="none" strike="noStrike">
              <a:solidFill>
                <a:srgbClr val="37C6F4"/>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37C6F4"/>
              </a:solidFill>
              <a:latin typeface="Calibri"/>
              <a:ea typeface="Calibri"/>
              <a:cs typeface="Calibri"/>
              <a:sym typeface="Calibri"/>
            </a:endParaRPr>
          </a:p>
          <a:p>
            <a:pPr indent="-387350" lvl="0" marL="457200" marR="0" rtl="0" algn="l">
              <a:lnSpc>
                <a:spcPct val="100000"/>
              </a:lnSpc>
              <a:spcBef>
                <a:spcPts val="0"/>
              </a:spcBef>
              <a:spcAft>
                <a:spcPts val="0"/>
              </a:spcAft>
              <a:buClr>
                <a:srgbClr val="37C6F4"/>
              </a:buClr>
              <a:buSzPts val="2500"/>
              <a:buFont typeface="Calibri"/>
              <a:buChar char="●"/>
            </a:pPr>
            <a:r>
              <a:rPr b="0" i="0" lang="en-US" sz="2500" u="none" cap="none" strike="noStrike">
                <a:solidFill>
                  <a:srgbClr val="37C6F4"/>
                </a:solidFill>
                <a:uFill>
                  <a:noFill/>
                </a:uFill>
                <a:latin typeface="Calibri"/>
                <a:ea typeface="Calibri"/>
                <a:cs typeface="Calibri"/>
                <a:sym typeface="Calibri"/>
                <a:hlinkClick r:id="rId6">
                  <a:extLst>
                    <a:ext uri="{A12FA001-AC4F-418D-AE19-62706E023703}">
                      <ahyp:hlinkClr val="tx"/>
                    </a:ext>
                  </a:extLst>
                </a:hlinkClick>
              </a:rPr>
              <a:t>https://www.tutorialspoint.com/spring/spring_bean_definition_inheritance.htm</a:t>
            </a:r>
            <a:endParaRPr b="0" i="0" sz="2500" u="none" cap="none" strike="noStrike">
              <a:solidFill>
                <a:srgbClr val="37C6F4"/>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37C6F4"/>
              </a:solidFill>
              <a:latin typeface="Calibri"/>
              <a:ea typeface="Calibri"/>
              <a:cs typeface="Calibri"/>
              <a:sym typeface="Calibri"/>
            </a:endParaRPr>
          </a:p>
          <a:p>
            <a:pPr indent="-387350" lvl="0" marL="457200" marR="0" rtl="0" algn="l">
              <a:lnSpc>
                <a:spcPct val="100000"/>
              </a:lnSpc>
              <a:spcBef>
                <a:spcPts val="0"/>
              </a:spcBef>
              <a:spcAft>
                <a:spcPts val="0"/>
              </a:spcAft>
              <a:buClr>
                <a:srgbClr val="37C6F4"/>
              </a:buClr>
              <a:buSzPts val="2500"/>
              <a:buFont typeface="Calibri"/>
              <a:buChar char="●"/>
            </a:pPr>
            <a:r>
              <a:rPr b="0" i="0" lang="en-US" sz="2500" u="none" cap="none" strike="noStrike">
                <a:solidFill>
                  <a:srgbClr val="37C6F4"/>
                </a:solidFill>
                <a:latin typeface="Calibri"/>
                <a:ea typeface="Calibri"/>
                <a:cs typeface="Calibri"/>
                <a:sym typeface="Calibri"/>
              </a:rPr>
              <a:t>https://www.tutorialspoint.com/spring/spring_injecting_inner_beans.htm</a:t>
            </a:r>
            <a:endParaRPr b="0" i="0" sz="2500" u="none" cap="none" strike="noStrike">
              <a:solidFill>
                <a:srgbClr val="37C6F4"/>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37C6F4"/>
              </a:solidFill>
              <a:latin typeface="Calibri"/>
              <a:ea typeface="Calibri"/>
              <a:cs typeface="Calibri"/>
              <a:sym typeface="Calibri"/>
            </a:endParaRPr>
          </a:p>
          <a:p>
            <a:pPr indent="-387350" lvl="0" marL="457200" marR="0" rtl="0" algn="l">
              <a:lnSpc>
                <a:spcPct val="100000"/>
              </a:lnSpc>
              <a:spcBef>
                <a:spcPts val="0"/>
              </a:spcBef>
              <a:spcAft>
                <a:spcPts val="0"/>
              </a:spcAft>
              <a:buClr>
                <a:srgbClr val="37C6F4"/>
              </a:buClr>
              <a:buSzPts val="2500"/>
              <a:buFont typeface="Calibri"/>
              <a:buChar char="●"/>
            </a:pPr>
            <a:r>
              <a:rPr b="0" i="0" lang="en-US" sz="2500" u="none" cap="none" strike="noStrike">
                <a:solidFill>
                  <a:srgbClr val="37C6F4"/>
                </a:solidFill>
                <a:uFill>
                  <a:noFill/>
                </a:uFill>
                <a:latin typeface="Calibri"/>
                <a:ea typeface="Calibri"/>
                <a:cs typeface="Calibri"/>
                <a:sym typeface="Calibri"/>
                <a:hlinkClick r:id="rId7">
                  <a:extLst>
                    <a:ext uri="{A12FA001-AC4F-418D-AE19-62706E023703}">
                      <ahyp:hlinkClr val="tx"/>
                    </a:ext>
                  </a:extLst>
                </a:hlinkClick>
              </a:rPr>
              <a:t>https://www.tutorialspoint.com/spring/spring_injecting_collection.htm</a:t>
            </a:r>
            <a:endParaRPr b="0" i="0" sz="2500" u="none" cap="none" strike="noStrike">
              <a:solidFill>
                <a:srgbClr val="37C6F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37C6F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37C6F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37C6F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37C6F4"/>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37C6F4"/>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37C6F4"/>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01c82a0eb6_3_28"/>
          <p:cNvSpPr txBox="1"/>
          <p:nvPr>
            <p:ph type="ctrTitle"/>
          </p:nvPr>
        </p:nvSpPr>
        <p:spPr>
          <a:xfrm>
            <a:off x="914400" y="2314350"/>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500"/>
              <a:buNone/>
            </a:pPr>
            <a:r>
              <a:rPr lang="en-US"/>
              <a:t>Day - 4</a:t>
            </a:r>
            <a:endParaRPr/>
          </a:p>
        </p:txBody>
      </p:sp>
      <p:sp>
        <p:nvSpPr>
          <p:cNvPr id="338" name="Google Shape;338;g101c82a0eb6_3_28"/>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339" name="Google Shape;339;g101c82a0eb6_3_28"/>
          <p:cNvCxnSpPr/>
          <p:nvPr/>
        </p:nvCxnSpPr>
        <p:spPr>
          <a:xfrm flipH="1" rot="10800000">
            <a:off x="2216250" y="3304950"/>
            <a:ext cx="7759500" cy="40500"/>
          </a:xfrm>
          <a:prstGeom prst="straightConnector1">
            <a:avLst/>
          </a:prstGeom>
          <a:noFill/>
          <a:ln cap="flat" cmpd="sng" w="9525">
            <a:solidFill>
              <a:srgbClr val="37C6F4"/>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bc93e39743_0_12"/>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Understanding Spring Web MVC</a:t>
            </a:r>
            <a:endParaRPr/>
          </a:p>
        </p:txBody>
      </p:sp>
      <p:sp>
        <p:nvSpPr>
          <p:cNvPr id="346" name="Google Shape;346;gbc93e39743_0_12"/>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640"/>
              </a:spcBef>
              <a:spcAft>
                <a:spcPts val="0"/>
              </a:spcAft>
              <a:buSzPts val="1700"/>
              <a:buFont typeface="Verdana"/>
              <a:buChar char="●"/>
            </a:pPr>
            <a:r>
              <a:rPr lang="en-US" sz="1700">
                <a:latin typeface="Verdana"/>
                <a:ea typeface="Verdana"/>
                <a:cs typeface="Verdana"/>
                <a:sym typeface="Verdana"/>
              </a:rPr>
              <a:t>This module is the first one built by the Spring Team to support the web applications in Spring Framework.</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This module uses the Servlet API as its foundation so these web applications must follow the Servlet Specification and be deployed into servlet containers.</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The Spring Web MVC module was developed using the front controller pattern. Under the hood, there is the main servlet in Spring called DispatcherServlet. This servlet will redirect through an algorithm to do the desired work.</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It enables developers to create amazing web applications on the Java platform.</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Also, the framework allows developers to build REST APIs with this module.</a:t>
            </a:r>
            <a:endParaRPr sz="1700"/>
          </a:p>
        </p:txBody>
      </p:sp>
      <p:sp>
        <p:nvSpPr>
          <p:cNvPr id="347" name="Google Shape;347;gbc93e39743_0_12"/>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e685b85eee_0_259"/>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Spring Web MVC Project Set-up</a:t>
            </a:r>
            <a:endParaRPr/>
          </a:p>
        </p:txBody>
      </p:sp>
      <p:sp>
        <p:nvSpPr>
          <p:cNvPr id="354" name="Google Shape;354;g1e685b85eee_0_259"/>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t/>
            </a:r>
            <a:endParaRPr sz="1700"/>
          </a:p>
          <a:p>
            <a:pPr indent="0" lvl="0" marL="0" rtl="0" algn="l">
              <a:spcBef>
                <a:spcPts val="0"/>
              </a:spcBef>
              <a:spcAft>
                <a:spcPts val="0"/>
              </a:spcAft>
              <a:buNone/>
            </a:pPr>
            <a:r>
              <a:rPr lang="en-US" sz="1700"/>
              <a:t>Demo</a:t>
            </a:r>
            <a:endParaRPr sz="1700"/>
          </a:p>
          <a:p>
            <a:pPr indent="0" lvl="0" marL="457200" rtl="0" algn="l">
              <a:spcBef>
                <a:spcPts val="0"/>
              </a:spcBef>
              <a:spcAft>
                <a:spcPts val="0"/>
              </a:spcAft>
              <a:buNone/>
            </a:pPr>
            <a:r>
              <a:t/>
            </a:r>
            <a:endParaRPr sz="1700"/>
          </a:p>
          <a:p>
            <a:pPr indent="-336550" lvl="0" marL="457200" rtl="0" algn="l">
              <a:lnSpc>
                <a:spcPct val="100000"/>
              </a:lnSpc>
              <a:spcBef>
                <a:spcPts val="0"/>
              </a:spcBef>
              <a:spcAft>
                <a:spcPts val="0"/>
              </a:spcAft>
              <a:buSzPts val="1700"/>
              <a:buChar char="●"/>
            </a:pPr>
            <a:r>
              <a:rPr lang="en-US" sz="1700"/>
              <a:t>Set-up: IDE, Maven project, Tomcat server</a:t>
            </a:r>
            <a:endParaRPr sz="1700"/>
          </a:p>
          <a:p>
            <a:pPr indent="-336550" lvl="0" marL="457200" rtl="0" algn="l">
              <a:lnSpc>
                <a:spcPct val="100000"/>
              </a:lnSpc>
              <a:spcBef>
                <a:spcPts val="0"/>
              </a:spcBef>
              <a:spcAft>
                <a:spcPts val="0"/>
              </a:spcAft>
              <a:buSzPts val="1700"/>
              <a:buChar char="●"/>
            </a:pPr>
            <a:r>
              <a:rPr lang="en-US" sz="1700"/>
              <a:t>Spring web application - Hello World </a:t>
            </a:r>
            <a:endParaRPr sz="1700"/>
          </a:p>
        </p:txBody>
      </p:sp>
      <p:sp>
        <p:nvSpPr>
          <p:cNvPr id="355" name="Google Shape;355;g1e685b85eee_0_259"/>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e685b85eee_0_272"/>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62" name="Google Shape;362;g1e685b85eee_0_272"/>
          <p:cNvPicPr preferRelativeResize="0"/>
          <p:nvPr/>
        </p:nvPicPr>
        <p:blipFill rotWithShape="1">
          <a:blip r:embed="rId3">
            <a:alphaModFix/>
          </a:blip>
          <a:srcRect b="0" l="0" r="0" t="0"/>
          <a:stretch/>
        </p:blipFill>
        <p:spPr>
          <a:xfrm>
            <a:off x="1807325" y="1293325"/>
            <a:ext cx="8101975" cy="4060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1e685b85eee_0_62"/>
          <p:cNvSpPr txBox="1"/>
          <p:nvPr>
            <p:ph type="ctrTitle"/>
          </p:nvPr>
        </p:nvSpPr>
        <p:spPr>
          <a:xfrm>
            <a:off x="914400" y="2314350"/>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500"/>
              <a:buNone/>
            </a:pPr>
            <a:r>
              <a:rPr lang="en-US"/>
              <a:t>Day - 5</a:t>
            </a:r>
            <a:endParaRPr/>
          </a:p>
        </p:txBody>
      </p:sp>
      <p:sp>
        <p:nvSpPr>
          <p:cNvPr id="369" name="Google Shape;369;g1e685b85eee_0_62"/>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370" name="Google Shape;370;g1e685b85eee_0_62"/>
          <p:cNvCxnSpPr/>
          <p:nvPr/>
        </p:nvCxnSpPr>
        <p:spPr>
          <a:xfrm flipH="1" rot="10800000">
            <a:off x="2216250" y="3304950"/>
            <a:ext cx="7759500" cy="40500"/>
          </a:xfrm>
          <a:prstGeom prst="straightConnector1">
            <a:avLst/>
          </a:prstGeom>
          <a:noFill/>
          <a:ln cap="flat" cmpd="sng" w="9525">
            <a:solidFill>
              <a:srgbClr val="37C6F4"/>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1e685b85eee_0_69"/>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Spring Web MVC</a:t>
            </a:r>
            <a:endParaRPr/>
          </a:p>
        </p:txBody>
      </p:sp>
      <p:sp>
        <p:nvSpPr>
          <p:cNvPr id="377" name="Google Shape;377;g1e685b85eee_0_69"/>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Char char="●"/>
            </a:pPr>
            <a:r>
              <a:rPr lang="en-US" sz="1700"/>
              <a:t>Spring MVC with various HTTP request/responses:</a:t>
            </a:r>
            <a:endParaRPr sz="1700"/>
          </a:p>
          <a:p>
            <a:pPr indent="-336550" lvl="0" marL="457200" rtl="0" algn="l">
              <a:lnSpc>
                <a:spcPct val="100000"/>
              </a:lnSpc>
              <a:spcBef>
                <a:spcPts val="0"/>
              </a:spcBef>
              <a:spcAft>
                <a:spcPts val="0"/>
              </a:spcAft>
              <a:buSzPts val="1700"/>
              <a:buChar char="●"/>
            </a:pPr>
            <a:r>
              <a:rPr lang="en-US" sz="1700"/>
              <a:t>Basic HTTP concepts: e.g. GET v/s POST, S</a:t>
            </a:r>
            <a:r>
              <a:rPr lang="en-US" sz="1700"/>
              <a:t>tatus codes e.g. 200/3xx/4xx/5xx</a:t>
            </a:r>
            <a:r>
              <a:rPr lang="en-US" sz="1700"/>
              <a:t> </a:t>
            </a:r>
            <a:endParaRPr sz="1700"/>
          </a:p>
          <a:p>
            <a:pPr indent="-336550" lvl="0" marL="457200" rtl="0" algn="l">
              <a:lnSpc>
                <a:spcPct val="100000"/>
              </a:lnSpc>
              <a:spcBef>
                <a:spcPts val="0"/>
              </a:spcBef>
              <a:spcAft>
                <a:spcPts val="0"/>
              </a:spcAft>
              <a:buSzPts val="1700"/>
              <a:buChar char="●"/>
            </a:pPr>
            <a:r>
              <a:rPr lang="en-US" sz="1700"/>
              <a:t>Request/response</a:t>
            </a:r>
            <a:endParaRPr sz="1700"/>
          </a:p>
          <a:p>
            <a:pPr indent="-336550" lvl="0" marL="457200" rtl="0" algn="l">
              <a:lnSpc>
                <a:spcPct val="100000"/>
              </a:lnSpc>
              <a:spcBef>
                <a:spcPts val="0"/>
              </a:spcBef>
              <a:spcAft>
                <a:spcPts val="0"/>
              </a:spcAft>
              <a:buSzPts val="1700"/>
              <a:buChar char="●"/>
            </a:pPr>
            <a:r>
              <a:rPr lang="en-US" sz="1700"/>
              <a:t>Path/query parameters, payload </a:t>
            </a:r>
            <a:endParaRPr sz="1700"/>
          </a:p>
          <a:p>
            <a:pPr indent="-336550" lvl="0" marL="457200" rtl="0" algn="l">
              <a:lnSpc>
                <a:spcPct val="100000"/>
              </a:lnSpc>
              <a:spcBef>
                <a:spcPts val="0"/>
              </a:spcBef>
              <a:spcAft>
                <a:spcPts val="0"/>
              </a:spcAft>
              <a:buSzPts val="1700"/>
              <a:buChar char="●"/>
            </a:pPr>
            <a:r>
              <a:rPr lang="en-US" sz="1700"/>
              <a:t>Request/response HEADER</a:t>
            </a:r>
            <a:endParaRPr sz="1700"/>
          </a:p>
          <a:p>
            <a:pPr indent="0" lvl="0" marL="457200" rtl="0" algn="l">
              <a:lnSpc>
                <a:spcPct val="100000"/>
              </a:lnSpc>
              <a:spcBef>
                <a:spcPts val="0"/>
              </a:spcBef>
              <a:spcAft>
                <a:spcPts val="0"/>
              </a:spcAft>
              <a:buNone/>
            </a:pPr>
            <a:r>
              <a:t/>
            </a:r>
            <a:endParaRPr sz="1700"/>
          </a:p>
        </p:txBody>
      </p:sp>
      <p:sp>
        <p:nvSpPr>
          <p:cNvPr id="378" name="Google Shape;378;g1e685b85eee_0_69"/>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ba219df7dd_0_0"/>
          <p:cNvSpPr txBox="1"/>
          <p:nvPr>
            <p:ph type="ctrTitle"/>
          </p:nvPr>
        </p:nvSpPr>
        <p:spPr>
          <a:xfrm>
            <a:off x="977375" y="230242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sz="5200"/>
              <a:t>Introduction to Spring framework &amp; Spring Modules</a:t>
            </a:r>
            <a:endParaRPr sz="5200"/>
          </a:p>
        </p:txBody>
      </p:sp>
      <p:sp>
        <p:nvSpPr>
          <p:cNvPr id="179" name="Google Shape;179;gba219df7dd_0_0"/>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e685b85eee_0_91"/>
          <p:cNvSpPr txBox="1"/>
          <p:nvPr>
            <p:ph type="ctrTitle"/>
          </p:nvPr>
        </p:nvSpPr>
        <p:spPr>
          <a:xfrm>
            <a:off x="914400" y="2314350"/>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500"/>
              <a:buNone/>
            </a:pPr>
            <a:r>
              <a:rPr lang="en-US"/>
              <a:t>Spring Boot Training</a:t>
            </a:r>
            <a:endParaRPr/>
          </a:p>
        </p:txBody>
      </p:sp>
      <p:sp>
        <p:nvSpPr>
          <p:cNvPr id="385" name="Google Shape;385;g1e685b85eee_0_91"/>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386" name="Google Shape;386;g1e685b85eee_0_91"/>
          <p:cNvCxnSpPr/>
          <p:nvPr/>
        </p:nvCxnSpPr>
        <p:spPr>
          <a:xfrm flipH="1" rot="10800000">
            <a:off x="2216250" y="3304950"/>
            <a:ext cx="7759500" cy="40500"/>
          </a:xfrm>
          <a:prstGeom prst="straightConnector1">
            <a:avLst/>
          </a:prstGeom>
          <a:noFill/>
          <a:ln cap="flat" cmpd="sng" w="9525">
            <a:solidFill>
              <a:srgbClr val="37C6F4"/>
            </a:solidFill>
            <a:prstDash val="solid"/>
            <a:round/>
            <a:headEnd len="sm" w="sm" type="none"/>
            <a:tailEnd len="sm" w="sm"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e685b85eee_0_98"/>
          <p:cNvSpPr txBox="1"/>
          <p:nvPr>
            <p:ph type="ctrTitle"/>
          </p:nvPr>
        </p:nvSpPr>
        <p:spPr>
          <a:xfrm>
            <a:off x="914400" y="2314350"/>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500"/>
              <a:buNone/>
            </a:pPr>
            <a:r>
              <a:rPr lang="en-US"/>
              <a:t>Day - 6</a:t>
            </a:r>
            <a:endParaRPr/>
          </a:p>
        </p:txBody>
      </p:sp>
      <p:sp>
        <p:nvSpPr>
          <p:cNvPr id="393" name="Google Shape;393;g1e685b85eee_0_98"/>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394" name="Google Shape;394;g1e685b85eee_0_98"/>
          <p:cNvCxnSpPr/>
          <p:nvPr/>
        </p:nvCxnSpPr>
        <p:spPr>
          <a:xfrm flipH="1" rot="10800000">
            <a:off x="2216250" y="3304950"/>
            <a:ext cx="7759500" cy="40500"/>
          </a:xfrm>
          <a:prstGeom prst="straightConnector1">
            <a:avLst/>
          </a:prstGeom>
          <a:noFill/>
          <a:ln cap="flat" cmpd="sng" w="9525">
            <a:solidFill>
              <a:srgbClr val="37C6F4"/>
            </a:solidFill>
            <a:prstDash val="solid"/>
            <a:round/>
            <a:headEnd len="sm" w="sm" type="none"/>
            <a:tailEnd len="sm" w="sm"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1e685b85eee_0_76"/>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Introduction to </a:t>
            </a:r>
            <a:r>
              <a:rPr lang="en-US"/>
              <a:t>Spring Boot</a:t>
            </a:r>
            <a:endParaRPr/>
          </a:p>
        </p:txBody>
      </p:sp>
      <p:sp>
        <p:nvSpPr>
          <p:cNvPr id="401" name="Google Shape;401;g1e685b85eee_0_76"/>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Char char="●"/>
            </a:pPr>
            <a:r>
              <a:rPr lang="en-US" sz="1700"/>
              <a:t>Spring boot architecture, dispatcher servlet</a:t>
            </a:r>
            <a:endParaRPr sz="1700"/>
          </a:p>
          <a:p>
            <a:pPr indent="-336550" lvl="0" marL="457200" rtl="0" algn="l">
              <a:lnSpc>
                <a:spcPct val="100000"/>
              </a:lnSpc>
              <a:spcBef>
                <a:spcPts val="0"/>
              </a:spcBef>
              <a:spcAft>
                <a:spcPts val="0"/>
              </a:spcAft>
              <a:buSzPts val="1700"/>
              <a:buChar char="●"/>
            </a:pPr>
            <a:r>
              <a:rPr lang="en-US" sz="1700"/>
              <a:t>Setup spring boot Web project</a:t>
            </a:r>
            <a:endParaRPr sz="1700"/>
          </a:p>
          <a:p>
            <a:pPr indent="-336550" lvl="0" marL="457200" rtl="0" algn="l">
              <a:lnSpc>
                <a:spcPct val="100000"/>
              </a:lnSpc>
              <a:spcBef>
                <a:spcPts val="0"/>
              </a:spcBef>
              <a:spcAft>
                <a:spcPts val="0"/>
              </a:spcAft>
              <a:buSzPts val="1700"/>
              <a:buChar char="●"/>
            </a:pPr>
            <a:r>
              <a:rPr lang="en-US" sz="1700"/>
              <a:t>Spring boot Web, demo restful service using spring boot starters</a:t>
            </a:r>
            <a:endParaRPr sz="1700"/>
          </a:p>
        </p:txBody>
      </p:sp>
      <p:sp>
        <p:nvSpPr>
          <p:cNvPr id="402" name="Google Shape;402;g1e685b85eee_0_76"/>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1f03b5cd435_1_0"/>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Why Spring boot?</a:t>
            </a:r>
            <a:endParaRPr/>
          </a:p>
        </p:txBody>
      </p:sp>
      <p:sp>
        <p:nvSpPr>
          <p:cNvPr id="408" name="Google Shape;408;g1f03b5cd435_1_0"/>
          <p:cNvSpPr/>
          <p:nvPr/>
        </p:nvSpPr>
        <p:spPr>
          <a:xfrm>
            <a:off x="937200" y="2514100"/>
            <a:ext cx="2900700" cy="13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t>Developer</a:t>
            </a:r>
            <a:endParaRPr sz="1900"/>
          </a:p>
        </p:txBody>
      </p:sp>
      <p:sp>
        <p:nvSpPr>
          <p:cNvPr id="409" name="Google Shape;409;g1f03b5cd435_1_0"/>
          <p:cNvSpPr/>
          <p:nvPr/>
        </p:nvSpPr>
        <p:spPr>
          <a:xfrm>
            <a:off x="8449800" y="2514100"/>
            <a:ext cx="2633100" cy="13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t>Spring</a:t>
            </a:r>
            <a:endParaRPr sz="1900"/>
          </a:p>
        </p:txBody>
      </p:sp>
      <p:cxnSp>
        <p:nvCxnSpPr>
          <p:cNvPr id="410" name="Google Shape;410;g1f03b5cd435_1_0"/>
          <p:cNvCxnSpPr/>
          <p:nvPr/>
        </p:nvCxnSpPr>
        <p:spPr>
          <a:xfrm>
            <a:off x="3899833" y="3176100"/>
            <a:ext cx="4611900" cy="0"/>
          </a:xfrm>
          <a:prstGeom prst="straightConnector1">
            <a:avLst/>
          </a:prstGeom>
          <a:noFill/>
          <a:ln cap="flat" cmpd="sng" w="9525">
            <a:solidFill>
              <a:schemeClr val="dk2"/>
            </a:solidFill>
            <a:prstDash val="solid"/>
            <a:round/>
            <a:headEnd len="med" w="med" type="none"/>
            <a:tailEnd len="med" w="med" type="triangle"/>
          </a:ln>
        </p:spPr>
      </p:cxnSp>
      <p:sp>
        <p:nvSpPr>
          <p:cNvPr id="411" name="Google Shape;411;g1f03b5cd435_1_0"/>
          <p:cNvSpPr/>
          <p:nvPr/>
        </p:nvSpPr>
        <p:spPr>
          <a:xfrm>
            <a:off x="4889233" y="2514100"/>
            <a:ext cx="2633100" cy="13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t>Spring boot</a:t>
            </a:r>
            <a:endParaRPr sz="1900"/>
          </a:p>
        </p:txBody>
      </p:sp>
      <p:cxnSp>
        <p:nvCxnSpPr>
          <p:cNvPr id="412" name="Google Shape;412;g1f03b5cd435_1_0"/>
          <p:cNvCxnSpPr>
            <a:stCxn id="408" idx="3"/>
            <a:endCxn id="411" idx="1"/>
          </p:cNvCxnSpPr>
          <p:nvPr/>
        </p:nvCxnSpPr>
        <p:spPr>
          <a:xfrm>
            <a:off x="3837900" y="3176050"/>
            <a:ext cx="1051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1f03b5cd435_1_9"/>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Key points </a:t>
            </a:r>
            <a:endParaRPr/>
          </a:p>
        </p:txBody>
      </p:sp>
      <p:sp>
        <p:nvSpPr>
          <p:cNvPr id="418" name="Google Shape;418;g1f03b5cd435_1_9"/>
          <p:cNvSpPr txBox="1"/>
          <p:nvPr>
            <p:ph idx="1" type="body"/>
          </p:nvPr>
        </p:nvSpPr>
        <p:spPr>
          <a:xfrm>
            <a:off x="812800" y="1828801"/>
            <a:ext cx="14630400" cy="6299100"/>
          </a:xfrm>
          <a:prstGeom prst="rect">
            <a:avLst/>
          </a:prstGeom>
        </p:spPr>
        <p:txBody>
          <a:bodyPr anchorCtr="0" anchor="t" bIns="45700" lIns="91425" spcFirstLastPara="1" rIns="91425" wrap="square" tIns="45700">
            <a:normAutofit/>
          </a:bodyPr>
          <a:lstStyle/>
          <a:p>
            <a:pPr indent="-419100" lvl="0" marL="609600" rtl="0" algn="l">
              <a:spcBef>
                <a:spcPts val="360"/>
              </a:spcBef>
              <a:spcAft>
                <a:spcPts val="0"/>
              </a:spcAft>
              <a:buSzPts val="1800"/>
              <a:buChar char="&gt;"/>
            </a:pPr>
            <a:r>
              <a:rPr lang="en-US"/>
              <a:t>Starter Dependencies</a:t>
            </a:r>
            <a:endParaRPr/>
          </a:p>
          <a:p>
            <a:pPr indent="-419100" lvl="0" marL="609600" rtl="0" algn="l">
              <a:spcBef>
                <a:spcPts val="0"/>
              </a:spcBef>
              <a:spcAft>
                <a:spcPts val="0"/>
              </a:spcAft>
              <a:buSzPts val="1800"/>
              <a:buChar char="&gt;"/>
            </a:pPr>
            <a:r>
              <a:rPr lang="en-US"/>
              <a:t>Embedded Server</a:t>
            </a:r>
            <a:endParaRPr/>
          </a:p>
          <a:p>
            <a:pPr indent="-419100" lvl="0" marL="609600" rtl="0" algn="l">
              <a:spcBef>
                <a:spcPts val="0"/>
              </a:spcBef>
              <a:spcAft>
                <a:spcPts val="0"/>
              </a:spcAft>
              <a:buSzPts val="1800"/>
              <a:buChar char="&gt;"/>
            </a:pPr>
            <a:r>
              <a:rPr lang="en-US"/>
              <a:t>Metrics and health check</a:t>
            </a:r>
            <a:endParaRPr/>
          </a:p>
          <a:p>
            <a:pPr indent="-419100" lvl="0" marL="609600" rtl="0" algn="l">
              <a:spcBef>
                <a:spcPts val="0"/>
              </a:spcBef>
              <a:spcAft>
                <a:spcPts val="0"/>
              </a:spcAft>
              <a:buSzPts val="1800"/>
              <a:buChar char="&gt;"/>
            </a:pPr>
            <a:r>
              <a:rPr lang="en-US"/>
              <a:t>Automatic configuration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1f03b5cd435_1_14"/>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Architecture of Spring boot</a:t>
            </a:r>
            <a:endParaRPr/>
          </a:p>
        </p:txBody>
      </p:sp>
      <p:sp>
        <p:nvSpPr>
          <p:cNvPr id="424" name="Google Shape;424;g1f03b5cd435_1_14"/>
          <p:cNvSpPr/>
          <p:nvPr/>
        </p:nvSpPr>
        <p:spPr>
          <a:xfrm>
            <a:off x="743833" y="2201700"/>
            <a:ext cx="1814700" cy="214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t>Presentation Layer</a:t>
            </a:r>
            <a:endParaRPr sz="1900"/>
          </a:p>
        </p:txBody>
      </p:sp>
      <p:sp>
        <p:nvSpPr>
          <p:cNvPr id="425" name="Google Shape;425;g1f03b5cd435_1_14"/>
          <p:cNvSpPr/>
          <p:nvPr/>
        </p:nvSpPr>
        <p:spPr>
          <a:xfrm>
            <a:off x="3176633" y="2201700"/>
            <a:ext cx="1814700" cy="214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t>Business Layer</a:t>
            </a:r>
            <a:endParaRPr sz="1900"/>
          </a:p>
        </p:txBody>
      </p:sp>
      <p:sp>
        <p:nvSpPr>
          <p:cNvPr id="426" name="Google Shape;426;g1f03b5cd435_1_14"/>
          <p:cNvSpPr/>
          <p:nvPr/>
        </p:nvSpPr>
        <p:spPr>
          <a:xfrm>
            <a:off x="5609417" y="2201700"/>
            <a:ext cx="1814700" cy="214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t>Persistence Layer</a:t>
            </a:r>
            <a:endParaRPr sz="1900"/>
          </a:p>
        </p:txBody>
      </p:sp>
      <p:sp>
        <p:nvSpPr>
          <p:cNvPr id="427" name="Google Shape;427;g1f03b5cd435_1_14"/>
          <p:cNvSpPr/>
          <p:nvPr/>
        </p:nvSpPr>
        <p:spPr>
          <a:xfrm>
            <a:off x="8042233" y="2201700"/>
            <a:ext cx="1814700" cy="214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t>Database Layer</a:t>
            </a:r>
            <a:endParaRPr sz="1900"/>
          </a:p>
        </p:txBody>
      </p:sp>
      <p:cxnSp>
        <p:nvCxnSpPr>
          <p:cNvPr id="428" name="Google Shape;428;g1f03b5cd435_1_14"/>
          <p:cNvCxnSpPr/>
          <p:nvPr/>
        </p:nvCxnSpPr>
        <p:spPr>
          <a:xfrm>
            <a:off x="2588500" y="2975267"/>
            <a:ext cx="595200" cy="0"/>
          </a:xfrm>
          <a:prstGeom prst="straightConnector1">
            <a:avLst/>
          </a:prstGeom>
          <a:noFill/>
          <a:ln cap="flat" cmpd="sng" w="9525">
            <a:solidFill>
              <a:schemeClr val="dk2"/>
            </a:solidFill>
            <a:prstDash val="solid"/>
            <a:round/>
            <a:headEnd len="med" w="med" type="none"/>
            <a:tailEnd len="med" w="med" type="triangle"/>
          </a:ln>
        </p:spPr>
      </p:cxnSp>
      <p:cxnSp>
        <p:nvCxnSpPr>
          <p:cNvPr id="429" name="Google Shape;429;g1f03b5cd435_1_14"/>
          <p:cNvCxnSpPr/>
          <p:nvPr/>
        </p:nvCxnSpPr>
        <p:spPr>
          <a:xfrm>
            <a:off x="5013333" y="2960400"/>
            <a:ext cx="609900" cy="0"/>
          </a:xfrm>
          <a:prstGeom prst="straightConnector1">
            <a:avLst/>
          </a:prstGeom>
          <a:noFill/>
          <a:ln cap="flat" cmpd="sng" w="9525">
            <a:solidFill>
              <a:schemeClr val="dk2"/>
            </a:solidFill>
            <a:prstDash val="solid"/>
            <a:round/>
            <a:headEnd len="med" w="med" type="none"/>
            <a:tailEnd len="med" w="med" type="triangle"/>
          </a:ln>
        </p:spPr>
      </p:cxnSp>
      <p:cxnSp>
        <p:nvCxnSpPr>
          <p:cNvPr id="430" name="Google Shape;430;g1f03b5cd435_1_14"/>
          <p:cNvCxnSpPr/>
          <p:nvPr/>
        </p:nvCxnSpPr>
        <p:spPr>
          <a:xfrm>
            <a:off x="7438167" y="2900900"/>
            <a:ext cx="639600" cy="0"/>
          </a:xfrm>
          <a:prstGeom prst="straightConnector1">
            <a:avLst/>
          </a:prstGeom>
          <a:noFill/>
          <a:ln cap="flat" cmpd="sng" w="9525">
            <a:solidFill>
              <a:schemeClr val="dk2"/>
            </a:solidFill>
            <a:prstDash val="solid"/>
            <a:round/>
            <a:headEnd len="med" w="med" type="none"/>
            <a:tailEnd len="med" w="med" type="triangle"/>
          </a:ln>
        </p:spPr>
      </p:cxnSp>
      <p:cxnSp>
        <p:nvCxnSpPr>
          <p:cNvPr id="431" name="Google Shape;431;g1f03b5cd435_1_14"/>
          <p:cNvCxnSpPr/>
          <p:nvPr/>
        </p:nvCxnSpPr>
        <p:spPr>
          <a:xfrm rot="10800000">
            <a:off x="7468200" y="3629833"/>
            <a:ext cx="579900" cy="0"/>
          </a:xfrm>
          <a:prstGeom prst="straightConnector1">
            <a:avLst/>
          </a:prstGeom>
          <a:noFill/>
          <a:ln cap="flat" cmpd="sng" w="9525">
            <a:solidFill>
              <a:schemeClr val="dk2"/>
            </a:solidFill>
            <a:prstDash val="solid"/>
            <a:round/>
            <a:headEnd len="med" w="med" type="none"/>
            <a:tailEnd len="med" w="med" type="triangle"/>
          </a:ln>
        </p:spPr>
      </p:cxnSp>
      <p:cxnSp>
        <p:nvCxnSpPr>
          <p:cNvPr id="432" name="Google Shape;432;g1f03b5cd435_1_14"/>
          <p:cNvCxnSpPr/>
          <p:nvPr/>
        </p:nvCxnSpPr>
        <p:spPr>
          <a:xfrm rot="10800000">
            <a:off x="5013200" y="3689333"/>
            <a:ext cx="595200" cy="0"/>
          </a:xfrm>
          <a:prstGeom prst="straightConnector1">
            <a:avLst/>
          </a:prstGeom>
          <a:noFill/>
          <a:ln cap="flat" cmpd="sng" w="9525">
            <a:solidFill>
              <a:schemeClr val="dk2"/>
            </a:solidFill>
            <a:prstDash val="solid"/>
            <a:round/>
            <a:headEnd len="med" w="med" type="none"/>
            <a:tailEnd len="med" w="med" type="triangle"/>
          </a:ln>
        </p:spPr>
      </p:cxnSp>
      <p:cxnSp>
        <p:nvCxnSpPr>
          <p:cNvPr id="433" name="Google Shape;433;g1f03b5cd435_1_14"/>
          <p:cNvCxnSpPr/>
          <p:nvPr/>
        </p:nvCxnSpPr>
        <p:spPr>
          <a:xfrm rot="10800000">
            <a:off x="2588500" y="3733967"/>
            <a:ext cx="609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1f03b5cd435_1_28"/>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Workflow of Spring boot</a:t>
            </a:r>
            <a:endParaRPr/>
          </a:p>
        </p:txBody>
      </p:sp>
      <p:pic>
        <p:nvPicPr>
          <p:cNvPr id="439" name="Google Shape;439;g1f03b5cd435_1_28"/>
          <p:cNvPicPr preferRelativeResize="0"/>
          <p:nvPr/>
        </p:nvPicPr>
        <p:blipFill rotWithShape="1">
          <a:blip r:embed="rId3">
            <a:alphaModFix/>
          </a:blip>
          <a:srcRect b="0" l="0" r="0" t="3670"/>
          <a:stretch/>
        </p:blipFill>
        <p:spPr>
          <a:xfrm>
            <a:off x="1348700" y="1219867"/>
            <a:ext cx="8922165" cy="5187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1f03b5cd435_1_33"/>
          <p:cNvSpPr/>
          <p:nvPr/>
        </p:nvSpPr>
        <p:spPr>
          <a:xfrm>
            <a:off x="4567033" y="2067800"/>
            <a:ext cx="5757300" cy="31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5" name="Google Shape;445;g1f03b5cd435_1_33"/>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Dispatcher Servlet</a:t>
            </a:r>
            <a:endParaRPr/>
          </a:p>
        </p:txBody>
      </p:sp>
      <p:sp>
        <p:nvSpPr>
          <p:cNvPr id="446" name="Google Shape;446;g1f03b5cd435_1_33"/>
          <p:cNvSpPr txBox="1"/>
          <p:nvPr>
            <p:ph idx="1" type="body"/>
          </p:nvPr>
        </p:nvSpPr>
        <p:spPr>
          <a:xfrm>
            <a:off x="765625" y="1422475"/>
            <a:ext cx="9828900" cy="5874300"/>
          </a:xfrm>
          <a:prstGeom prst="rect">
            <a:avLst/>
          </a:prstGeom>
        </p:spPr>
        <p:txBody>
          <a:bodyPr anchorCtr="0" anchor="t" bIns="45700" lIns="91425" spcFirstLastPara="1" rIns="91425" wrap="square" tIns="45700">
            <a:normAutofit/>
          </a:bodyPr>
          <a:lstStyle/>
          <a:p>
            <a:pPr indent="-419100" lvl="0" marL="609600" rtl="0" algn="l">
              <a:spcBef>
                <a:spcPts val="360"/>
              </a:spcBef>
              <a:spcAft>
                <a:spcPts val="0"/>
              </a:spcAft>
              <a:buSzPts val="1800"/>
              <a:buChar char="&gt;"/>
            </a:pPr>
            <a:r>
              <a:rPr lang="en-US"/>
              <a:t>Main/Front Controller</a:t>
            </a:r>
            <a:endParaRPr/>
          </a:p>
        </p:txBody>
      </p:sp>
      <p:sp>
        <p:nvSpPr>
          <p:cNvPr id="447" name="Google Shape;447;g1f03b5cd435_1_33"/>
          <p:cNvSpPr txBox="1"/>
          <p:nvPr/>
        </p:nvSpPr>
        <p:spPr>
          <a:xfrm>
            <a:off x="833067" y="3376933"/>
            <a:ext cx="1532400" cy="6003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rtl="0" algn="ctr">
              <a:spcBef>
                <a:spcPts val="0"/>
              </a:spcBef>
              <a:spcAft>
                <a:spcPts val="0"/>
              </a:spcAft>
              <a:buNone/>
            </a:pPr>
            <a:r>
              <a:rPr lang="en-US" sz="2300">
                <a:latin typeface="Calibri"/>
                <a:ea typeface="Calibri"/>
                <a:cs typeface="Calibri"/>
                <a:sym typeface="Calibri"/>
              </a:rPr>
              <a:t>Client</a:t>
            </a:r>
            <a:endParaRPr sz="2300">
              <a:latin typeface="Calibri"/>
              <a:ea typeface="Calibri"/>
              <a:cs typeface="Calibri"/>
              <a:sym typeface="Calibri"/>
            </a:endParaRPr>
          </a:p>
        </p:txBody>
      </p:sp>
      <p:sp>
        <p:nvSpPr>
          <p:cNvPr id="448" name="Google Shape;448;g1f03b5cd435_1_33"/>
          <p:cNvSpPr txBox="1"/>
          <p:nvPr/>
        </p:nvSpPr>
        <p:spPr>
          <a:xfrm>
            <a:off x="4755333" y="3202533"/>
            <a:ext cx="1849500" cy="13083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rtl="0" algn="ctr">
              <a:spcBef>
                <a:spcPts val="0"/>
              </a:spcBef>
              <a:spcAft>
                <a:spcPts val="0"/>
              </a:spcAft>
              <a:buNone/>
            </a:pPr>
            <a:r>
              <a:rPr lang="en-US" sz="2300">
                <a:latin typeface="Calibri"/>
                <a:ea typeface="Calibri"/>
                <a:cs typeface="Calibri"/>
                <a:sym typeface="Calibri"/>
              </a:rPr>
              <a:t>Front Controller</a:t>
            </a:r>
            <a:endParaRPr sz="2300">
              <a:latin typeface="Calibri"/>
              <a:ea typeface="Calibri"/>
              <a:cs typeface="Calibri"/>
              <a:sym typeface="Calibri"/>
            </a:endParaRPr>
          </a:p>
          <a:p>
            <a:pPr indent="0" lvl="0" marL="0" rtl="0" algn="ctr">
              <a:spcBef>
                <a:spcPts val="0"/>
              </a:spcBef>
              <a:spcAft>
                <a:spcPts val="0"/>
              </a:spcAft>
              <a:buNone/>
            </a:pPr>
            <a:r>
              <a:rPr lang="en-US" sz="2300">
                <a:latin typeface="Calibri"/>
                <a:ea typeface="Calibri"/>
                <a:cs typeface="Calibri"/>
                <a:sym typeface="Calibri"/>
              </a:rPr>
              <a:t>chatgpt.com</a:t>
            </a:r>
            <a:endParaRPr sz="2300">
              <a:latin typeface="Calibri"/>
              <a:ea typeface="Calibri"/>
              <a:cs typeface="Calibri"/>
              <a:sym typeface="Calibri"/>
            </a:endParaRPr>
          </a:p>
        </p:txBody>
      </p:sp>
      <p:cxnSp>
        <p:nvCxnSpPr>
          <p:cNvPr id="449" name="Google Shape;449;g1f03b5cd435_1_33"/>
          <p:cNvCxnSpPr>
            <a:stCxn id="447" idx="3"/>
            <a:endCxn id="448" idx="1"/>
          </p:cNvCxnSpPr>
          <p:nvPr/>
        </p:nvCxnSpPr>
        <p:spPr>
          <a:xfrm>
            <a:off x="2365467" y="3677083"/>
            <a:ext cx="2389800" cy="179700"/>
          </a:xfrm>
          <a:prstGeom prst="straightConnector1">
            <a:avLst/>
          </a:prstGeom>
          <a:noFill/>
          <a:ln cap="flat" cmpd="sng" w="9525">
            <a:solidFill>
              <a:schemeClr val="dk2"/>
            </a:solidFill>
            <a:prstDash val="solid"/>
            <a:round/>
            <a:headEnd len="med" w="med" type="none"/>
            <a:tailEnd len="med" w="med" type="triangle"/>
          </a:ln>
        </p:spPr>
      </p:cxnSp>
      <p:sp>
        <p:nvSpPr>
          <p:cNvPr id="450" name="Google Shape;450;g1f03b5cd435_1_33"/>
          <p:cNvSpPr txBox="1"/>
          <p:nvPr/>
        </p:nvSpPr>
        <p:spPr>
          <a:xfrm>
            <a:off x="2661667" y="3162200"/>
            <a:ext cx="19896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latin typeface="Calibri"/>
                <a:ea typeface="Calibri"/>
                <a:cs typeface="Calibri"/>
                <a:sym typeface="Calibri"/>
              </a:rPr>
              <a:t>chatgpt.com/ai</a:t>
            </a:r>
            <a:endParaRPr sz="1900">
              <a:latin typeface="Calibri"/>
              <a:ea typeface="Calibri"/>
              <a:cs typeface="Calibri"/>
              <a:sym typeface="Calibri"/>
            </a:endParaRPr>
          </a:p>
        </p:txBody>
      </p:sp>
      <p:sp>
        <p:nvSpPr>
          <p:cNvPr id="451" name="Google Shape;451;g1f03b5cd435_1_33"/>
          <p:cNvSpPr txBox="1"/>
          <p:nvPr/>
        </p:nvSpPr>
        <p:spPr>
          <a:xfrm>
            <a:off x="7318800" y="3792500"/>
            <a:ext cx="1532400" cy="831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solidFill>
                  <a:schemeClr val="dk1"/>
                </a:solidFill>
                <a:latin typeface="Calibri"/>
                <a:ea typeface="Calibri"/>
                <a:cs typeface="Calibri"/>
                <a:sym typeface="Calibri"/>
              </a:rPr>
              <a:t>chatgpt.com/ai</a:t>
            </a:r>
            <a:endParaRPr sz="2300">
              <a:latin typeface="Calibri"/>
              <a:ea typeface="Calibri"/>
              <a:cs typeface="Calibri"/>
              <a:sym typeface="Calibri"/>
            </a:endParaRPr>
          </a:p>
        </p:txBody>
      </p:sp>
      <p:sp>
        <p:nvSpPr>
          <p:cNvPr id="452" name="Google Shape;452;g1f03b5cd435_1_33"/>
          <p:cNvSpPr txBox="1"/>
          <p:nvPr/>
        </p:nvSpPr>
        <p:spPr>
          <a:xfrm>
            <a:off x="7318800" y="2432933"/>
            <a:ext cx="1532400" cy="831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solidFill>
                  <a:schemeClr val="dk1"/>
                </a:solidFill>
                <a:latin typeface="Calibri"/>
                <a:ea typeface="Calibri"/>
                <a:cs typeface="Calibri"/>
                <a:sym typeface="Calibri"/>
              </a:rPr>
              <a:t>chatgpt.com/new</a:t>
            </a:r>
            <a:endParaRPr sz="2300">
              <a:latin typeface="Calibri"/>
              <a:ea typeface="Calibri"/>
              <a:cs typeface="Calibri"/>
              <a:sym typeface="Calibri"/>
            </a:endParaRPr>
          </a:p>
        </p:txBody>
      </p:sp>
      <p:cxnSp>
        <p:nvCxnSpPr>
          <p:cNvPr id="453" name="Google Shape;453;g1f03b5cd435_1_33"/>
          <p:cNvCxnSpPr>
            <a:stCxn id="448" idx="3"/>
            <a:endCxn id="451" idx="1"/>
          </p:cNvCxnSpPr>
          <p:nvPr/>
        </p:nvCxnSpPr>
        <p:spPr>
          <a:xfrm>
            <a:off x="6604833" y="3856683"/>
            <a:ext cx="714000" cy="351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1f03b5cd435_1_46"/>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Hands-On</a:t>
            </a:r>
            <a:endParaRPr/>
          </a:p>
        </p:txBody>
      </p:sp>
      <p:sp>
        <p:nvSpPr>
          <p:cNvPr id="459" name="Google Shape;459;g1f03b5cd435_1_46"/>
          <p:cNvSpPr txBox="1"/>
          <p:nvPr>
            <p:ph idx="1" type="body"/>
          </p:nvPr>
        </p:nvSpPr>
        <p:spPr>
          <a:xfrm>
            <a:off x="242475" y="1422475"/>
            <a:ext cx="11317500" cy="5568300"/>
          </a:xfrm>
          <a:prstGeom prst="rect">
            <a:avLst/>
          </a:prstGeom>
        </p:spPr>
        <p:txBody>
          <a:bodyPr anchorCtr="0" anchor="t" bIns="45700" lIns="91425" spcFirstLastPara="1" rIns="91425" wrap="square" tIns="45700">
            <a:normAutofit/>
          </a:bodyPr>
          <a:lstStyle/>
          <a:p>
            <a:pPr indent="-419100" lvl="0" marL="609600" rtl="0" algn="l">
              <a:spcBef>
                <a:spcPts val="360"/>
              </a:spcBef>
              <a:spcAft>
                <a:spcPts val="0"/>
              </a:spcAft>
              <a:buSzPts val="1800"/>
              <a:buChar char="&gt;"/>
            </a:pPr>
            <a:r>
              <a:rPr lang="en-US"/>
              <a:t>Create a spring boot project, in which user will send json file and in response, the content of the file must be received.</a:t>
            </a:r>
            <a:endParaRPr/>
          </a:p>
          <a:p>
            <a:pPr indent="0" lvl="0" marL="609600" rtl="0" algn="l">
              <a:spcBef>
                <a:spcPts val="360"/>
              </a:spcBef>
              <a:spcAft>
                <a:spcPts val="0"/>
              </a:spcAft>
              <a:buNone/>
            </a:pPr>
            <a:r>
              <a:t/>
            </a:r>
            <a:endParaRPr/>
          </a:p>
          <a:p>
            <a:pPr indent="-419100" lvl="0" marL="609600" rtl="0" algn="l">
              <a:spcBef>
                <a:spcPts val="360"/>
              </a:spcBef>
              <a:spcAft>
                <a:spcPts val="0"/>
              </a:spcAft>
              <a:buSzPts val="1800"/>
              <a:buChar char="&gt;"/>
            </a:pPr>
            <a:r>
              <a:rPr lang="en-US"/>
              <a:t>Create a spring boot project, in which user will send image and in response, the image must be received.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1e685b85eee_0_107"/>
          <p:cNvSpPr txBox="1"/>
          <p:nvPr>
            <p:ph type="ctrTitle"/>
          </p:nvPr>
        </p:nvSpPr>
        <p:spPr>
          <a:xfrm>
            <a:off x="914400" y="2314350"/>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500"/>
              <a:buNone/>
            </a:pPr>
            <a:r>
              <a:rPr lang="en-US"/>
              <a:t>Day - 7</a:t>
            </a:r>
            <a:endParaRPr/>
          </a:p>
        </p:txBody>
      </p:sp>
      <p:sp>
        <p:nvSpPr>
          <p:cNvPr id="466" name="Google Shape;466;g1e685b85eee_0_107"/>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467" name="Google Shape;467;g1e685b85eee_0_107"/>
          <p:cNvCxnSpPr/>
          <p:nvPr/>
        </p:nvCxnSpPr>
        <p:spPr>
          <a:xfrm flipH="1" rot="10800000">
            <a:off x="2216250" y="3304950"/>
            <a:ext cx="7759500" cy="40500"/>
          </a:xfrm>
          <a:prstGeom prst="straightConnector1">
            <a:avLst/>
          </a:prstGeom>
          <a:noFill/>
          <a:ln cap="flat" cmpd="sng" w="9525">
            <a:solidFill>
              <a:srgbClr val="37C6F4"/>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ba219df7dd_0_7"/>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What is spring framework</a:t>
            </a:r>
            <a:endParaRPr/>
          </a:p>
        </p:txBody>
      </p:sp>
      <p:sp>
        <p:nvSpPr>
          <p:cNvPr id="186" name="Google Shape;186;gba219df7dd_0_7"/>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640"/>
              </a:spcBef>
              <a:spcAft>
                <a:spcPts val="0"/>
              </a:spcAft>
              <a:buSzPts val="1700"/>
              <a:buFont typeface="Verdana"/>
              <a:buChar char="●"/>
            </a:pPr>
            <a:r>
              <a:rPr lang="en-US" sz="1700"/>
              <a:t>The m</a:t>
            </a:r>
            <a:r>
              <a:rPr lang="en-US" sz="1700">
                <a:latin typeface="Verdana"/>
                <a:ea typeface="Verdana"/>
                <a:cs typeface="Verdana"/>
                <a:sym typeface="Verdana"/>
              </a:rPr>
              <a:t>ost popular application development for java.</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Simpler and lightweight, easier to develop than </a:t>
            </a:r>
            <a:r>
              <a:rPr lang="en-US" sz="1700"/>
              <a:t>JakartaEE</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Provides a large number of helper classes to make things easier</a:t>
            </a:r>
            <a:endParaRPr sz="1700">
              <a:latin typeface="Verdana"/>
              <a:ea typeface="Verdana"/>
              <a:cs typeface="Verdana"/>
              <a:sym typeface="Verdana"/>
            </a:endParaRPr>
          </a:p>
          <a:p>
            <a:pPr indent="0" lvl="0" marL="0" rtl="0" algn="ctr">
              <a:lnSpc>
                <a:spcPct val="100000"/>
              </a:lnSpc>
              <a:spcBef>
                <a:spcPts val="640"/>
              </a:spcBef>
              <a:spcAft>
                <a:spcPts val="0"/>
              </a:spcAft>
              <a:buSzPts val="3200"/>
              <a:buNone/>
            </a:pPr>
            <a:r>
              <a:t/>
            </a:r>
            <a:endParaRPr sz="1700">
              <a:latin typeface="Verdana"/>
              <a:ea typeface="Verdana"/>
              <a:cs typeface="Verdana"/>
              <a:sym typeface="Verdana"/>
            </a:endParaRPr>
          </a:p>
          <a:p>
            <a:pPr indent="0" lvl="0" marL="0" rtl="0" algn="ctr">
              <a:lnSpc>
                <a:spcPct val="100000"/>
              </a:lnSpc>
              <a:spcBef>
                <a:spcPts val="640"/>
              </a:spcBef>
              <a:spcAft>
                <a:spcPts val="0"/>
              </a:spcAft>
              <a:buSzPts val="3200"/>
              <a:buNone/>
            </a:pPr>
            <a:r>
              <a:t/>
            </a:r>
            <a:endParaRPr sz="1700">
              <a:latin typeface="Verdana"/>
              <a:ea typeface="Verdana"/>
              <a:cs typeface="Verdana"/>
              <a:sym typeface="Verdana"/>
            </a:endParaRPr>
          </a:p>
          <a:p>
            <a:pPr indent="0" lvl="0" marL="0" rtl="0" algn="ctr">
              <a:lnSpc>
                <a:spcPct val="100000"/>
              </a:lnSpc>
              <a:spcBef>
                <a:spcPts val="640"/>
              </a:spcBef>
              <a:spcAft>
                <a:spcPts val="0"/>
              </a:spcAft>
              <a:buSzPts val="3200"/>
              <a:buNone/>
            </a:pPr>
            <a:r>
              <a:t/>
            </a:r>
            <a:endParaRPr sz="1700">
              <a:latin typeface="Verdana"/>
              <a:ea typeface="Verdana"/>
              <a:cs typeface="Verdana"/>
              <a:sym typeface="Verdana"/>
            </a:endParaRPr>
          </a:p>
          <a:p>
            <a:pPr indent="0" lvl="0" marL="0" rtl="0" algn="l">
              <a:lnSpc>
                <a:spcPct val="100000"/>
              </a:lnSpc>
              <a:spcBef>
                <a:spcPts val="640"/>
              </a:spcBef>
              <a:spcAft>
                <a:spcPts val="0"/>
              </a:spcAft>
              <a:buSzPts val="3200"/>
              <a:buNone/>
            </a:pPr>
            <a:r>
              <a:t/>
            </a:r>
            <a:endParaRPr sz="1700">
              <a:latin typeface="Verdana"/>
              <a:ea typeface="Verdana"/>
              <a:cs typeface="Verdana"/>
              <a:sym typeface="Verdana"/>
            </a:endParaRPr>
          </a:p>
          <a:p>
            <a:pPr indent="0" lvl="0" marL="457200" rtl="0" algn="ctr">
              <a:lnSpc>
                <a:spcPct val="100000"/>
              </a:lnSpc>
              <a:spcBef>
                <a:spcPts val="640"/>
              </a:spcBef>
              <a:spcAft>
                <a:spcPts val="0"/>
              </a:spcAft>
              <a:buSzPts val="3200"/>
              <a:buNone/>
            </a:pPr>
            <a:r>
              <a:t/>
            </a:r>
            <a:endParaRPr/>
          </a:p>
        </p:txBody>
      </p:sp>
      <p:sp>
        <p:nvSpPr>
          <p:cNvPr id="187" name="Google Shape;187;gba219df7dd_0_7"/>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1e685b85eee_0_114"/>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Spring Boot</a:t>
            </a:r>
            <a:endParaRPr/>
          </a:p>
        </p:txBody>
      </p:sp>
      <p:sp>
        <p:nvSpPr>
          <p:cNvPr id="474" name="Google Shape;474;g1e685b85eee_0_114"/>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Char char="●"/>
            </a:pPr>
            <a:r>
              <a:rPr lang="en-US" sz="1700"/>
              <a:t>CRUD Operations using persistence layer (demo using in memory/H2 database)</a:t>
            </a:r>
            <a:endParaRPr sz="1700"/>
          </a:p>
          <a:p>
            <a:pPr indent="-336550" lvl="0" marL="457200" rtl="0" algn="l">
              <a:lnSpc>
                <a:spcPct val="100000"/>
              </a:lnSpc>
              <a:spcBef>
                <a:spcPts val="0"/>
              </a:spcBef>
              <a:spcAft>
                <a:spcPts val="0"/>
              </a:spcAft>
              <a:buSzPts val="1700"/>
              <a:buChar char="●"/>
            </a:pPr>
            <a:r>
              <a:rPr lang="en-US" sz="1700"/>
              <a:t>JSON payload/response</a:t>
            </a:r>
            <a:endParaRPr sz="1700"/>
          </a:p>
          <a:p>
            <a:pPr indent="0" lvl="0" marL="457200" rtl="0" algn="l">
              <a:lnSpc>
                <a:spcPct val="100000"/>
              </a:lnSpc>
              <a:spcBef>
                <a:spcPts val="0"/>
              </a:spcBef>
              <a:spcAft>
                <a:spcPts val="0"/>
              </a:spcAft>
              <a:buNone/>
            </a:pPr>
            <a:r>
              <a:t/>
            </a:r>
            <a:endParaRPr sz="1700"/>
          </a:p>
        </p:txBody>
      </p:sp>
      <p:sp>
        <p:nvSpPr>
          <p:cNvPr id="475" name="Google Shape;475;g1e685b85eee_0_114"/>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2062d8337ef_1_0"/>
          <p:cNvSpPr txBox="1"/>
          <p:nvPr>
            <p:ph type="ctrTitle"/>
          </p:nvPr>
        </p:nvSpPr>
        <p:spPr>
          <a:xfrm>
            <a:off x="821900" y="324475"/>
            <a:ext cx="103632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Hands-on</a:t>
            </a:r>
            <a:endParaRPr/>
          </a:p>
        </p:txBody>
      </p:sp>
      <p:sp>
        <p:nvSpPr>
          <p:cNvPr id="482" name="Google Shape;482;g2062d8337ef_1_0"/>
          <p:cNvSpPr txBox="1"/>
          <p:nvPr>
            <p:ph idx="1" type="subTitle"/>
          </p:nvPr>
        </p:nvSpPr>
        <p:spPr>
          <a:xfrm>
            <a:off x="821900" y="1544825"/>
            <a:ext cx="10587300" cy="42921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a:t>Create CRUD operation for User and create database schema</a:t>
            </a:r>
            <a:endParaRPr/>
          </a:p>
          <a:p>
            <a:pPr indent="0" lvl="0" marL="0" rtl="0" algn="l">
              <a:spcBef>
                <a:spcPts val="640"/>
              </a:spcBef>
              <a:spcAft>
                <a:spcPts val="0"/>
              </a:spcAft>
              <a:buNone/>
            </a:pPr>
            <a:r>
              <a:t/>
            </a:r>
            <a:endParaRPr/>
          </a:p>
        </p:txBody>
      </p:sp>
      <p:sp>
        <p:nvSpPr>
          <p:cNvPr id="483" name="Google Shape;483;g2062d8337ef_1_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pic>
        <p:nvPicPr>
          <p:cNvPr id="484" name="Google Shape;484;g2062d8337ef_1_0"/>
          <p:cNvPicPr preferRelativeResize="0"/>
          <p:nvPr/>
        </p:nvPicPr>
        <p:blipFill>
          <a:blip r:embed="rId3">
            <a:alphaModFix/>
          </a:blip>
          <a:stretch>
            <a:fillRect/>
          </a:stretch>
        </p:blipFill>
        <p:spPr>
          <a:xfrm>
            <a:off x="2223249" y="2017050"/>
            <a:ext cx="4872051" cy="44784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1e685b85eee_0_122"/>
          <p:cNvSpPr txBox="1"/>
          <p:nvPr>
            <p:ph type="ctrTitle"/>
          </p:nvPr>
        </p:nvSpPr>
        <p:spPr>
          <a:xfrm>
            <a:off x="914400" y="2314350"/>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500"/>
              <a:buNone/>
            </a:pPr>
            <a:r>
              <a:rPr lang="en-US"/>
              <a:t>Day - 8</a:t>
            </a:r>
            <a:endParaRPr/>
          </a:p>
        </p:txBody>
      </p:sp>
      <p:sp>
        <p:nvSpPr>
          <p:cNvPr id="491" name="Google Shape;491;g1e685b85eee_0_122"/>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492" name="Google Shape;492;g1e685b85eee_0_122"/>
          <p:cNvCxnSpPr/>
          <p:nvPr/>
        </p:nvCxnSpPr>
        <p:spPr>
          <a:xfrm flipH="1" rot="10800000">
            <a:off x="2216250" y="3304950"/>
            <a:ext cx="7759500" cy="40500"/>
          </a:xfrm>
          <a:prstGeom prst="straightConnector1">
            <a:avLst/>
          </a:prstGeom>
          <a:noFill/>
          <a:ln cap="flat" cmpd="sng" w="9525">
            <a:solidFill>
              <a:srgbClr val="37C6F4"/>
            </a:solidFill>
            <a:prstDash val="solid"/>
            <a:round/>
            <a:headEnd len="sm" w="sm" type="none"/>
            <a:tailEnd len="sm" w="sm"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1e685b85eee_0_171"/>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Spring Boot</a:t>
            </a:r>
            <a:endParaRPr/>
          </a:p>
        </p:txBody>
      </p:sp>
      <p:sp>
        <p:nvSpPr>
          <p:cNvPr id="499" name="Google Shape;499;g1e685b85eee_0_171"/>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Char char="●"/>
            </a:pPr>
            <a:r>
              <a:rPr lang="en-US" sz="1700"/>
              <a:t>Pagination overview</a:t>
            </a:r>
            <a:endParaRPr sz="1700"/>
          </a:p>
          <a:p>
            <a:pPr indent="-336550" lvl="0" marL="457200" rtl="0" algn="l">
              <a:lnSpc>
                <a:spcPct val="100000"/>
              </a:lnSpc>
              <a:spcBef>
                <a:spcPts val="0"/>
              </a:spcBef>
              <a:spcAft>
                <a:spcPts val="0"/>
              </a:spcAft>
              <a:buSzPts val="1700"/>
              <a:buChar char="●"/>
            </a:pPr>
            <a:r>
              <a:rPr lang="en-US" sz="1700"/>
              <a:t>GET all/listing operations with server side pagination/sorting/filtering</a:t>
            </a:r>
            <a:endParaRPr sz="1700"/>
          </a:p>
          <a:p>
            <a:pPr indent="0" lvl="0" marL="457200" rtl="0" algn="l">
              <a:lnSpc>
                <a:spcPct val="100000"/>
              </a:lnSpc>
              <a:spcBef>
                <a:spcPts val="0"/>
              </a:spcBef>
              <a:spcAft>
                <a:spcPts val="0"/>
              </a:spcAft>
              <a:buNone/>
            </a:pPr>
            <a:r>
              <a:t/>
            </a:r>
            <a:endParaRPr sz="1700"/>
          </a:p>
        </p:txBody>
      </p:sp>
      <p:sp>
        <p:nvSpPr>
          <p:cNvPr id="500" name="Google Shape;500;g1e685b85eee_0_171"/>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1e685b85eee_0_129"/>
          <p:cNvSpPr txBox="1"/>
          <p:nvPr>
            <p:ph type="ctrTitle"/>
          </p:nvPr>
        </p:nvSpPr>
        <p:spPr>
          <a:xfrm>
            <a:off x="914400" y="2314350"/>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500"/>
              <a:buNone/>
            </a:pPr>
            <a:r>
              <a:rPr lang="en-US"/>
              <a:t>Day - 9</a:t>
            </a:r>
            <a:endParaRPr/>
          </a:p>
        </p:txBody>
      </p:sp>
      <p:sp>
        <p:nvSpPr>
          <p:cNvPr id="507" name="Google Shape;507;g1e685b85eee_0_129"/>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508" name="Google Shape;508;g1e685b85eee_0_129"/>
          <p:cNvCxnSpPr/>
          <p:nvPr/>
        </p:nvCxnSpPr>
        <p:spPr>
          <a:xfrm flipH="1" rot="10800000">
            <a:off x="2216250" y="3304950"/>
            <a:ext cx="7759500" cy="40500"/>
          </a:xfrm>
          <a:prstGeom prst="straightConnector1">
            <a:avLst/>
          </a:prstGeom>
          <a:noFill/>
          <a:ln cap="flat" cmpd="sng" w="9525">
            <a:solidFill>
              <a:srgbClr val="37C6F4"/>
            </a:solidFill>
            <a:prstDash val="solid"/>
            <a:round/>
            <a:headEnd len="sm" w="sm" type="none"/>
            <a:tailEnd len="sm" w="sm"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1e685b85eee_0_200"/>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Understanding AOP</a:t>
            </a:r>
            <a:endParaRPr/>
          </a:p>
        </p:txBody>
      </p:sp>
      <p:sp>
        <p:nvSpPr>
          <p:cNvPr id="515" name="Google Shape;515;g1e685b85eee_0_200"/>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Char char="●"/>
            </a:pPr>
            <a:r>
              <a:rPr lang="en-US" sz="1700"/>
              <a:t>Spring Boot Understanding AOP Concepts and Terminology</a:t>
            </a:r>
            <a:endParaRPr sz="1700"/>
          </a:p>
          <a:p>
            <a:pPr indent="-336550" lvl="0" marL="457200" rtl="0" algn="l">
              <a:lnSpc>
                <a:spcPct val="100000"/>
              </a:lnSpc>
              <a:spcBef>
                <a:spcPts val="0"/>
              </a:spcBef>
              <a:spcAft>
                <a:spcPts val="0"/>
              </a:spcAft>
              <a:buSzPts val="1700"/>
              <a:buChar char="●"/>
            </a:pPr>
            <a:r>
              <a:rPr lang="en-US" sz="1700"/>
              <a:t>AOP demo</a:t>
            </a:r>
            <a:endParaRPr sz="1700"/>
          </a:p>
          <a:p>
            <a:pPr indent="0" lvl="0" marL="457200" rtl="0" algn="l">
              <a:lnSpc>
                <a:spcPct val="100000"/>
              </a:lnSpc>
              <a:spcBef>
                <a:spcPts val="0"/>
              </a:spcBef>
              <a:spcAft>
                <a:spcPts val="0"/>
              </a:spcAft>
              <a:buNone/>
            </a:pPr>
            <a:r>
              <a:t/>
            </a:r>
            <a:endParaRPr sz="1700"/>
          </a:p>
        </p:txBody>
      </p:sp>
      <p:sp>
        <p:nvSpPr>
          <p:cNvPr id="516" name="Google Shape;516;g1e685b85eee_0_200"/>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1f13bef4e0f_0_0"/>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Functional Programming</a:t>
            </a:r>
            <a:endParaRPr/>
          </a:p>
        </p:txBody>
      </p:sp>
      <p:sp>
        <p:nvSpPr>
          <p:cNvPr id="523" name="Google Shape;523;g1f13bef4e0f_0_0"/>
          <p:cNvSpPr txBox="1"/>
          <p:nvPr>
            <p:ph idx="12" type="sldNum"/>
          </p:nvPr>
        </p:nvSpPr>
        <p:spPr>
          <a:xfrm>
            <a:off x="812800" y="8534399"/>
            <a:ext cx="16257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pic>
        <p:nvPicPr>
          <p:cNvPr id="524" name="Google Shape;524;g1f13bef4e0f_0_0"/>
          <p:cNvPicPr preferRelativeResize="0"/>
          <p:nvPr/>
        </p:nvPicPr>
        <p:blipFill>
          <a:blip r:embed="rId3">
            <a:alphaModFix/>
          </a:blip>
          <a:stretch>
            <a:fillRect/>
          </a:stretch>
        </p:blipFill>
        <p:spPr>
          <a:xfrm>
            <a:off x="998500" y="1777201"/>
            <a:ext cx="9086807" cy="391335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1f13bef4e0f_0_7"/>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Object Oriented Programming</a:t>
            </a:r>
            <a:endParaRPr/>
          </a:p>
        </p:txBody>
      </p:sp>
      <p:sp>
        <p:nvSpPr>
          <p:cNvPr id="531" name="Google Shape;531;g1f13bef4e0f_0_7"/>
          <p:cNvSpPr txBox="1"/>
          <p:nvPr>
            <p:ph idx="12" type="sldNum"/>
          </p:nvPr>
        </p:nvSpPr>
        <p:spPr>
          <a:xfrm>
            <a:off x="812800" y="8534399"/>
            <a:ext cx="16257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
        <p:nvSpPr>
          <p:cNvPr id="532" name="Google Shape;532;g1f13bef4e0f_0_7"/>
          <p:cNvSpPr/>
          <p:nvPr/>
        </p:nvSpPr>
        <p:spPr>
          <a:xfrm>
            <a:off x="4345250" y="1836225"/>
            <a:ext cx="2559600" cy="22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Object B</a:t>
            </a:r>
            <a:endParaRPr sz="2300"/>
          </a:p>
          <a:p>
            <a:pPr indent="0" lvl="0" marL="0" rtl="0" algn="ctr">
              <a:spcBef>
                <a:spcPts val="0"/>
              </a:spcBef>
              <a:spcAft>
                <a:spcPts val="0"/>
              </a:spcAft>
              <a:buNone/>
            </a:pPr>
            <a:r>
              <a:rPr lang="en-US" sz="2300"/>
              <a:t>Variables</a:t>
            </a:r>
            <a:endParaRPr sz="2300"/>
          </a:p>
          <a:p>
            <a:pPr indent="0" lvl="0" marL="0" rtl="0" algn="ctr">
              <a:spcBef>
                <a:spcPts val="0"/>
              </a:spcBef>
              <a:spcAft>
                <a:spcPts val="0"/>
              </a:spcAft>
              <a:buNone/>
            </a:pPr>
            <a:r>
              <a:rPr lang="en-US" sz="2300"/>
              <a:t>Methods</a:t>
            </a:r>
            <a:endParaRPr sz="2300"/>
          </a:p>
        </p:txBody>
      </p:sp>
      <p:sp>
        <p:nvSpPr>
          <p:cNvPr id="533" name="Google Shape;533;g1f13bef4e0f_0_7"/>
          <p:cNvSpPr/>
          <p:nvPr/>
        </p:nvSpPr>
        <p:spPr>
          <a:xfrm>
            <a:off x="609600" y="1836225"/>
            <a:ext cx="2559600" cy="22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Object A</a:t>
            </a:r>
            <a:endParaRPr sz="2300"/>
          </a:p>
          <a:p>
            <a:pPr indent="0" lvl="0" marL="0" rtl="0" algn="ctr">
              <a:spcBef>
                <a:spcPts val="0"/>
              </a:spcBef>
              <a:spcAft>
                <a:spcPts val="0"/>
              </a:spcAft>
              <a:buNone/>
            </a:pPr>
            <a:r>
              <a:rPr lang="en-US" sz="2300"/>
              <a:t>Variables</a:t>
            </a:r>
            <a:endParaRPr sz="2300"/>
          </a:p>
          <a:p>
            <a:pPr indent="0" lvl="0" marL="0" rtl="0" algn="ctr">
              <a:spcBef>
                <a:spcPts val="0"/>
              </a:spcBef>
              <a:spcAft>
                <a:spcPts val="0"/>
              </a:spcAft>
              <a:buNone/>
            </a:pPr>
            <a:r>
              <a:rPr lang="en-US" sz="2300"/>
              <a:t>Methods</a:t>
            </a:r>
            <a:endParaRPr sz="2300"/>
          </a:p>
        </p:txBody>
      </p:sp>
      <p:sp>
        <p:nvSpPr>
          <p:cNvPr id="534" name="Google Shape;534;g1f13bef4e0f_0_7"/>
          <p:cNvSpPr/>
          <p:nvPr/>
        </p:nvSpPr>
        <p:spPr>
          <a:xfrm>
            <a:off x="8080900" y="1836225"/>
            <a:ext cx="2559600" cy="22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Object C</a:t>
            </a:r>
            <a:endParaRPr sz="2300"/>
          </a:p>
          <a:p>
            <a:pPr indent="0" lvl="0" marL="0" rtl="0" algn="ctr">
              <a:spcBef>
                <a:spcPts val="0"/>
              </a:spcBef>
              <a:spcAft>
                <a:spcPts val="0"/>
              </a:spcAft>
              <a:buNone/>
            </a:pPr>
            <a:r>
              <a:rPr lang="en-US" sz="2300"/>
              <a:t>Variables</a:t>
            </a:r>
            <a:endParaRPr sz="2300"/>
          </a:p>
          <a:p>
            <a:pPr indent="0" lvl="0" marL="0" rtl="0" algn="ctr">
              <a:spcBef>
                <a:spcPts val="0"/>
              </a:spcBef>
              <a:spcAft>
                <a:spcPts val="0"/>
              </a:spcAft>
              <a:buNone/>
            </a:pPr>
            <a:r>
              <a:rPr lang="en-US" sz="2300"/>
              <a:t>Methods</a:t>
            </a:r>
            <a:endParaRPr sz="23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1f13bef4e0f_0_16"/>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Common Functionality</a:t>
            </a:r>
            <a:endParaRPr/>
          </a:p>
        </p:txBody>
      </p:sp>
      <p:sp>
        <p:nvSpPr>
          <p:cNvPr id="541" name="Google Shape;541;g1f13bef4e0f_0_16"/>
          <p:cNvSpPr txBox="1"/>
          <p:nvPr>
            <p:ph idx="12" type="sldNum"/>
          </p:nvPr>
        </p:nvSpPr>
        <p:spPr>
          <a:xfrm>
            <a:off x="812800" y="8534399"/>
            <a:ext cx="16257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
        <p:nvSpPr>
          <p:cNvPr id="542" name="Google Shape;542;g1f13bef4e0f_0_16"/>
          <p:cNvSpPr/>
          <p:nvPr/>
        </p:nvSpPr>
        <p:spPr>
          <a:xfrm>
            <a:off x="609600" y="1836225"/>
            <a:ext cx="2559600" cy="22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Object A</a:t>
            </a:r>
            <a:endParaRPr sz="2300"/>
          </a:p>
          <a:p>
            <a:pPr indent="0" lvl="0" marL="0" rtl="0" algn="ctr">
              <a:spcBef>
                <a:spcPts val="0"/>
              </a:spcBef>
              <a:spcAft>
                <a:spcPts val="0"/>
              </a:spcAft>
              <a:buNone/>
            </a:pPr>
            <a:r>
              <a:rPr lang="en-US" sz="2300"/>
              <a:t>Variables</a:t>
            </a:r>
            <a:endParaRPr sz="2300"/>
          </a:p>
          <a:p>
            <a:pPr indent="0" lvl="0" marL="0" rtl="0" algn="ctr">
              <a:spcBef>
                <a:spcPts val="0"/>
              </a:spcBef>
              <a:spcAft>
                <a:spcPts val="0"/>
              </a:spcAft>
              <a:buNone/>
            </a:pPr>
            <a:r>
              <a:rPr lang="en-US" sz="2300"/>
              <a:t>Methods</a:t>
            </a:r>
            <a:endParaRPr sz="2300"/>
          </a:p>
          <a:p>
            <a:pPr indent="0" lvl="0" marL="0" rtl="0" algn="ctr">
              <a:spcBef>
                <a:spcPts val="0"/>
              </a:spcBef>
              <a:spcAft>
                <a:spcPts val="0"/>
              </a:spcAft>
              <a:buNone/>
            </a:pPr>
            <a:r>
              <a:rPr lang="en-US" sz="2300"/>
              <a:t>log()</a:t>
            </a:r>
            <a:endParaRPr sz="2300"/>
          </a:p>
        </p:txBody>
      </p:sp>
      <p:sp>
        <p:nvSpPr>
          <p:cNvPr id="543" name="Google Shape;543;g1f13bef4e0f_0_16"/>
          <p:cNvSpPr/>
          <p:nvPr/>
        </p:nvSpPr>
        <p:spPr>
          <a:xfrm>
            <a:off x="4316188" y="1836225"/>
            <a:ext cx="2559600" cy="22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Object B</a:t>
            </a:r>
            <a:endParaRPr sz="2300"/>
          </a:p>
          <a:p>
            <a:pPr indent="0" lvl="0" marL="0" rtl="0" algn="ctr">
              <a:spcBef>
                <a:spcPts val="0"/>
              </a:spcBef>
              <a:spcAft>
                <a:spcPts val="0"/>
              </a:spcAft>
              <a:buNone/>
            </a:pPr>
            <a:r>
              <a:rPr lang="en-US" sz="2300"/>
              <a:t>Variables</a:t>
            </a:r>
            <a:endParaRPr sz="2300"/>
          </a:p>
          <a:p>
            <a:pPr indent="0" lvl="0" marL="0" rtl="0" algn="ctr">
              <a:spcBef>
                <a:spcPts val="0"/>
              </a:spcBef>
              <a:spcAft>
                <a:spcPts val="0"/>
              </a:spcAft>
              <a:buNone/>
            </a:pPr>
            <a:r>
              <a:rPr lang="en-US" sz="2300"/>
              <a:t>Methods</a:t>
            </a:r>
            <a:endParaRPr sz="2300"/>
          </a:p>
          <a:p>
            <a:pPr indent="0" lvl="0" marL="0" rtl="0" algn="ctr">
              <a:spcBef>
                <a:spcPts val="0"/>
              </a:spcBef>
              <a:spcAft>
                <a:spcPts val="0"/>
              </a:spcAft>
              <a:buNone/>
            </a:pPr>
            <a:r>
              <a:rPr lang="en-US" sz="2300"/>
              <a:t>log()</a:t>
            </a:r>
            <a:endParaRPr sz="2300"/>
          </a:p>
        </p:txBody>
      </p:sp>
      <p:sp>
        <p:nvSpPr>
          <p:cNvPr id="544" name="Google Shape;544;g1f13bef4e0f_0_16"/>
          <p:cNvSpPr/>
          <p:nvPr/>
        </p:nvSpPr>
        <p:spPr>
          <a:xfrm>
            <a:off x="8022775" y="1836225"/>
            <a:ext cx="2559600" cy="22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Object C</a:t>
            </a:r>
            <a:endParaRPr sz="2300"/>
          </a:p>
          <a:p>
            <a:pPr indent="0" lvl="0" marL="0" rtl="0" algn="ctr">
              <a:spcBef>
                <a:spcPts val="0"/>
              </a:spcBef>
              <a:spcAft>
                <a:spcPts val="0"/>
              </a:spcAft>
              <a:buNone/>
            </a:pPr>
            <a:r>
              <a:rPr lang="en-US" sz="2300"/>
              <a:t>Variables</a:t>
            </a:r>
            <a:endParaRPr sz="2300"/>
          </a:p>
          <a:p>
            <a:pPr indent="0" lvl="0" marL="0" rtl="0" algn="ctr">
              <a:spcBef>
                <a:spcPts val="0"/>
              </a:spcBef>
              <a:spcAft>
                <a:spcPts val="0"/>
              </a:spcAft>
              <a:buNone/>
            </a:pPr>
            <a:r>
              <a:rPr lang="en-US" sz="2300"/>
              <a:t>Methods</a:t>
            </a:r>
            <a:endParaRPr sz="2300"/>
          </a:p>
          <a:p>
            <a:pPr indent="0" lvl="0" marL="0" rtl="0" algn="ctr">
              <a:spcBef>
                <a:spcPts val="0"/>
              </a:spcBef>
              <a:spcAft>
                <a:spcPts val="0"/>
              </a:spcAft>
              <a:buNone/>
            </a:pPr>
            <a:r>
              <a:rPr lang="en-US" sz="2300"/>
              <a:t>log()</a:t>
            </a:r>
            <a:endParaRPr sz="23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1f13bef4e0f_0_25"/>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Possible Solution</a:t>
            </a:r>
            <a:endParaRPr/>
          </a:p>
        </p:txBody>
      </p:sp>
      <p:sp>
        <p:nvSpPr>
          <p:cNvPr id="551" name="Google Shape;551;g1f13bef4e0f_0_25"/>
          <p:cNvSpPr txBox="1"/>
          <p:nvPr>
            <p:ph idx="12" type="sldNum"/>
          </p:nvPr>
        </p:nvSpPr>
        <p:spPr>
          <a:xfrm>
            <a:off x="812800" y="8534399"/>
            <a:ext cx="16257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
        <p:nvSpPr>
          <p:cNvPr id="552" name="Google Shape;552;g1f13bef4e0f_0_25"/>
          <p:cNvSpPr/>
          <p:nvPr/>
        </p:nvSpPr>
        <p:spPr>
          <a:xfrm>
            <a:off x="442675" y="1836225"/>
            <a:ext cx="2559600" cy="22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Object A</a:t>
            </a:r>
            <a:endParaRPr sz="2300"/>
          </a:p>
          <a:p>
            <a:pPr indent="0" lvl="0" marL="0" rtl="0" algn="ctr">
              <a:spcBef>
                <a:spcPts val="0"/>
              </a:spcBef>
              <a:spcAft>
                <a:spcPts val="0"/>
              </a:spcAft>
              <a:buNone/>
            </a:pPr>
            <a:r>
              <a:rPr lang="en-US" sz="2300"/>
              <a:t>Variables</a:t>
            </a:r>
            <a:endParaRPr sz="2300"/>
          </a:p>
          <a:p>
            <a:pPr indent="0" lvl="0" marL="0" rtl="0" algn="ctr">
              <a:spcBef>
                <a:spcPts val="0"/>
              </a:spcBef>
              <a:spcAft>
                <a:spcPts val="0"/>
              </a:spcAft>
              <a:buNone/>
            </a:pPr>
            <a:r>
              <a:rPr lang="en-US" sz="2300"/>
              <a:t>Methods</a:t>
            </a:r>
            <a:endParaRPr sz="2300"/>
          </a:p>
          <a:p>
            <a:pPr indent="0" lvl="0" marL="0" rtl="0" algn="ctr">
              <a:spcBef>
                <a:spcPts val="0"/>
              </a:spcBef>
              <a:spcAft>
                <a:spcPts val="0"/>
              </a:spcAft>
              <a:buNone/>
            </a:pPr>
            <a:r>
              <a:rPr lang="en-US" sz="2300"/>
              <a:t>Logger.log()</a:t>
            </a:r>
            <a:endParaRPr sz="2300"/>
          </a:p>
        </p:txBody>
      </p:sp>
      <p:sp>
        <p:nvSpPr>
          <p:cNvPr id="553" name="Google Shape;553;g1f13bef4e0f_0_25"/>
          <p:cNvSpPr/>
          <p:nvPr/>
        </p:nvSpPr>
        <p:spPr>
          <a:xfrm>
            <a:off x="3412013" y="1836225"/>
            <a:ext cx="2559600" cy="22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Object B</a:t>
            </a:r>
            <a:endParaRPr sz="2300"/>
          </a:p>
          <a:p>
            <a:pPr indent="0" lvl="0" marL="0" rtl="0" algn="ctr">
              <a:spcBef>
                <a:spcPts val="0"/>
              </a:spcBef>
              <a:spcAft>
                <a:spcPts val="0"/>
              </a:spcAft>
              <a:buNone/>
            </a:pPr>
            <a:r>
              <a:rPr lang="en-US" sz="2300"/>
              <a:t>Variables</a:t>
            </a:r>
            <a:endParaRPr sz="2300"/>
          </a:p>
          <a:p>
            <a:pPr indent="0" lvl="0" marL="0" rtl="0" algn="ctr">
              <a:spcBef>
                <a:spcPts val="0"/>
              </a:spcBef>
              <a:spcAft>
                <a:spcPts val="0"/>
              </a:spcAft>
              <a:buNone/>
            </a:pPr>
            <a:r>
              <a:rPr lang="en-US" sz="2300"/>
              <a:t>Methods</a:t>
            </a:r>
            <a:endParaRPr sz="2300"/>
          </a:p>
          <a:p>
            <a:pPr indent="0" lvl="0" marL="0" rtl="0" algn="ctr">
              <a:spcBef>
                <a:spcPts val="0"/>
              </a:spcBef>
              <a:spcAft>
                <a:spcPts val="0"/>
              </a:spcAft>
              <a:buNone/>
            </a:pPr>
            <a:r>
              <a:rPr lang="en-US" sz="2300"/>
              <a:t>Logger.log()</a:t>
            </a:r>
            <a:endParaRPr sz="2300"/>
          </a:p>
        </p:txBody>
      </p:sp>
      <p:sp>
        <p:nvSpPr>
          <p:cNvPr id="554" name="Google Shape;554;g1f13bef4e0f_0_25"/>
          <p:cNvSpPr/>
          <p:nvPr/>
        </p:nvSpPr>
        <p:spPr>
          <a:xfrm>
            <a:off x="6381375" y="1836225"/>
            <a:ext cx="2559600" cy="22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Object C</a:t>
            </a:r>
            <a:endParaRPr sz="2300"/>
          </a:p>
          <a:p>
            <a:pPr indent="0" lvl="0" marL="0" rtl="0" algn="ctr">
              <a:spcBef>
                <a:spcPts val="0"/>
              </a:spcBef>
              <a:spcAft>
                <a:spcPts val="0"/>
              </a:spcAft>
              <a:buNone/>
            </a:pPr>
            <a:r>
              <a:rPr lang="en-US" sz="2300"/>
              <a:t>Variables</a:t>
            </a:r>
            <a:endParaRPr sz="2300"/>
          </a:p>
          <a:p>
            <a:pPr indent="0" lvl="0" marL="0" rtl="0" algn="ctr">
              <a:spcBef>
                <a:spcPts val="0"/>
              </a:spcBef>
              <a:spcAft>
                <a:spcPts val="0"/>
              </a:spcAft>
              <a:buNone/>
            </a:pPr>
            <a:r>
              <a:rPr lang="en-US" sz="2300"/>
              <a:t>Methods</a:t>
            </a:r>
            <a:endParaRPr sz="2300"/>
          </a:p>
          <a:p>
            <a:pPr indent="0" lvl="0" marL="0" rtl="0" algn="ctr">
              <a:spcBef>
                <a:spcPts val="0"/>
              </a:spcBef>
              <a:spcAft>
                <a:spcPts val="0"/>
              </a:spcAft>
              <a:buNone/>
            </a:pPr>
            <a:r>
              <a:rPr lang="en-US" sz="2300"/>
              <a:t>Logger.log()</a:t>
            </a:r>
            <a:endParaRPr sz="2300"/>
          </a:p>
        </p:txBody>
      </p:sp>
      <p:sp>
        <p:nvSpPr>
          <p:cNvPr id="555" name="Google Shape;555;g1f13bef4e0f_0_25"/>
          <p:cNvSpPr/>
          <p:nvPr/>
        </p:nvSpPr>
        <p:spPr>
          <a:xfrm>
            <a:off x="9350725" y="1836225"/>
            <a:ext cx="2559600" cy="22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Logger</a:t>
            </a:r>
            <a:endParaRPr sz="2300"/>
          </a:p>
          <a:p>
            <a:pPr indent="0" lvl="0" marL="0" rtl="0" algn="ctr">
              <a:spcBef>
                <a:spcPts val="0"/>
              </a:spcBef>
              <a:spcAft>
                <a:spcPts val="0"/>
              </a:spcAft>
              <a:buNone/>
            </a:pPr>
            <a:r>
              <a:rPr lang="en-US" sz="2300"/>
              <a:t>log()</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ba219df7dd_0_28"/>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What is in the latest v</a:t>
            </a:r>
            <a:r>
              <a:rPr lang="en-US"/>
              <a:t>ersion of the spring</a:t>
            </a:r>
            <a:endParaRPr/>
          </a:p>
        </p:txBody>
      </p:sp>
      <p:sp>
        <p:nvSpPr>
          <p:cNvPr id="194" name="Google Shape;194;gba219df7dd_0_28"/>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640"/>
              </a:spcBef>
              <a:spcAft>
                <a:spcPts val="0"/>
              </a:spcAft>
              <a:buSzPts val="1700"/>
              <a:buFont typeface="Verdana"/>
              <a:buChar char="●"/>
            </a:pPr>
            <a:r>
              <a:rPr lang="en-US" sz="1700">
                <a:latin typeface="Verdana"/>
                <a:ea typeface="Verdana"/>
                <a:cs typeface="Verdana"/>
                <a:sym typeface="Verdana"/>
              </a:rPr>
              <a:t>Latest version is spring 5</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Updated minimum requirement to Java 8.0 or higher</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Deprecated legacy integration for Tiles, Velocity, portlets, Guava etc.</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Upgraded Spring MVC to new version of Servlet API 4.0 </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Added new reactive programming framework: Spring WebFlux</a:t>
            </a:r>
            <a:endParaRPr sz="1700">
              <a:latin typeface="Verdana"/>
              <a:ea typeface="Verdana"/>
              <a:cs typeface="Verdana"/>
              <a:sym typeface="Verdana"/>
            </a:endParaRPr>
          </a:p>
          <a:p>
            <a:pPr indent="0" lvl="0" marL="0" rtl="0" algn="ctr">
              <a:lnSpc>
                <a:spcPct val="100000"/>
              </a:lnSpc>
              <a:spcBef>
                <a:spcPts val="640"/>
              </a:spcBef>
              <a:spcAft>
                <a:spcPts val="0"/>
              </a:spcAft>
              <a:buClr>
                <a:schemeClr val="dk1"/>
              </a:buClr>
              <a:buSzPts val="1100"/>
              <a:buFont typeface="Arial"/>
              <a:buNone/>
            </a:pPr>
            <a:r>
              <a:t/>
            </a:r>
            <a:endParaRPr sz="1700">
              <a:latin typeface="Verdana"/>
              <a:ea typeface="Verdana"/>
              <a:cs typeface="Verdana"/>
              <a:sym typeface="Verdana"/>
            </a:endParaRPr>
          </a:p>
          <a:p>
            <a:pPr indent="0" lvl="0" marL="0" rtl="0" algn="ctr">
              <a:lnSpc>
                <a:spcPct val="100000"/>
              </a:lnSpc>
              <a:spcBef>
                <a:spcPts val="640"/>
              </a:spcBef>
              <a:spcAft>
                <a:spcPts val="0"/>
              </a:spcAft>
              <a:buClr>
                <a:schemeClr val="dk1"/>
              </a:buClr>
              <a:buSzPts val="1100"/>
              <a:buFont typeface="Arial"/>
              <a:buNone/>
            </a:pPr>
            <a:r>
              <a:t/>
            </a:r>
            <a:endParaRPr sz="1700">
              <a:latin typeface="Verdana"/>
              <a:ea typeface="Verdana"/>
              <a:cs typeface="Verdana"/>
              <a:sym typeface="Verdana"/>
            </a:endParaRPr>
          </a:p>
          <a:p>
            <a:pPr indent="0" lvl="0" marL="0" rtl="0" algn="l">
              <a:lnSpc>
                <a:spcPct val="100000"/>
              </a:lnSpc>
              <a:spcBef>
                <a:spcPts val="640"/>
              </a:spcBef>
              <a:spcAft>
                <a:spcPts val="0"/>
              </a:spcAft>
              <a:buClr>
                <a:schemeClr val="dk1"/>
              </a:buClr>
              <a:buSzPts val="1100"/>
              <a:buFont typeface="Arial"/>
              <a:buNone/>
            </a:pPr>
            <a:r>
              <a:t/>
            </a:r>
            <a:endParaRPr sz="1700">
              <a:latin typeface="Verdana"/>
              <a:ea typeface="Verdana"/>
              <a:cs typeface="Verdana"/>
              <a:sym typeface="Verdana"/>
            </a:endParaRPr>
          </a:p>
          <a:p>
            <a:pPr indent="0" lvl="0" marL="457200" rtl="0" algn="ctr">
              <a:lnSpc>
                <a:spcPct val="100000"/>
              </a:lnSpc>
              <a:spcBef>
                <a:spcPts val="640"/>
              </a:spcBef>
              <a:spcAft>
                <a:spcPts val="0"/>
              </a:spcAft>
              <a:buClr>
                <a:schemeClr val="dk1"/>
              </a:buClr>
              <a:buSzPts val="1100"/>
              <a:buFont typeface="Arial"/>
              <a:buNone/>
            </a:pPr>
            <a:r>
              <a:t/>
            </a:r>
            <a:endParaRPr/>
          </a:p>
          <a:p>
            <a:pPr indent="0" lvl="0" marL="0" rtl="0" algn="ctr">
              <a:lnSpc>
                <a:spcPct val="100000"/>
              </a:lnSpc>
              <a:spcBef>
                <a:spcPts val="640"/>
              </a:spcBef>
              <a:spcAft>
                <a:spcPts val="0"/>
              </a:spcAft>
              <a:buClr>
                <a:schemeClr val="dk1"/>
              </a:buClr>
              <a:buSzPts val="1100"/>
              <a:buFont typeface="Arial"/>
              <a:buNone/>
            </a:pPr>
            <a:r>
              <a:t/>
            </a:r>
            <a:endParaRPr/>
          </a:p>
          <a:p>
            <a:pPr indent="0" lvl="0" marL="0" rtl="0" algn="ctr">
              <a:lnSpc>
                <a:spcPct val="100000"/>
              </a:lnSpc>
              <a:spcBef>
                <a:spcPts val="640"/>
              </a:spcBef>
              <a:spcAft>
                <a:spcPts val="0"/>
              </a:spcAft>
              <a:buSzPts val="3200"/>
              <a:buNone/>
            </a:pPr>
            <a:r>
              <a:t/>
            </a:r>
            <a:endParaRPr/>
          </a:p>
        </p:txBody>
      </p:sp>
      <p:sp>
        <p:nvSpPr>
          <p:cNvPr id="195" name="Google Shape;195;gba219df7dd_0_28"/>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1f13bef4e0f_0_35"/>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Problems</a:t>
            </a:r>
            <a:endParaRPr/>
          </a:p>
        </p:txBody>
      </p:sp>
      <p:sp>
        <p:nvSpPr>
          <p:cNvPr id="562" name="Google Shape;562;g1f13bef4e0f_0_35"/>
          <p:cNvSpPr txBox="1"/>
          <p:nvPr>
            <p:ph idx="1" type="body"/>
          </p:nvPr>
        </p:nvSpPr>
        <p:spPr>
          <a:xfrm>
            <a:off x="812800" y="1828801"/>
            <a:ext cx="14630400" cy="62991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800"/>
              <a:buChar char="&gt;"/>
            </a:pPr>
            <a:r>
              <a:rPr lang="en-US"/>
              <a:t>Too many relationships to the Crosscutting objects</a:t>
            </a:r>
            <a:endParaRPr/>
          </a:p>
          <a:p>
            <a:pPr indent="-330200" lvl="0" marL="457200" rtl="0" algn="l">
              <a:spcBef>
                <a:spcPts val="0"/>
              </a:spcBef>
              <a:spcAft>
                <a:spcPts val="0"/>
              </a:spcAft>
              <a:buSzPts val="1800"/>
              <a:buChar char="&gt;"/>
            </a:pPr>
            <a:r>
              <a:rPr lang="en-US"/>
              <a:t>Code is required</a:t>
            </a:r>
            <a:endParaRPr/>
          </a:p>
          <a:p>
            <a:pPr indent="-330200" lvl="0" marL="457200" rtl="0" algn="l">
              <a:spcBef>
                <a:spcPts val="0"/>
              </a:spcBef>
              <a:spcAft>
                <a:spcPts val="0"/>
              </a:spcAft>
              <a:buSzPts val="1800"/>
              <a:buChar char="&gt;"/>
            </a:pPr>
            <a:r>
              <a:rPr lang="en-US"/>
              <a:t>Cannot be changed all at once</a:t>
            </a:r>
            <a:endParaRPr/>
          </a:p>
        </p:txBody>
      </p:sp>
      <p:sp>
        <p:nvSpPr>
          <p:cNvPr id="563" name="Google Shape;563;g1f13bef4e0f_0_35"/>
          <p:cNvSpPr txBox="1"/>
          <p:nvPr>
            <p:ph idx="12" type="sldNum"/>
          </p:nvPr>
        </p:nvSpPr>
        <p:spPr>
          <a:xfrm>
            <a:off x="812800" y="8534399"/>
            <a:ext cx="16257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g1f13bef4e0f_0_42"/>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Other concerns</a:t>
            </a:r>
            <a:endParaRPr/>
          </a:p>
        </p:txBody>
      </p:sp>
      <p:sp>
        <p:nvSpPr>
          <p:cNvPr id="570" name="Google Shape;570;g1f13bef4e0f_0_42"/>
          <p:cNvSpPr txBox="1"/>
          <p:nvPr>
            <p:ph idx="1" type="body"/>
          </p:nvPr>
        </p:nvSpPr>
        <p:spPr>
          <a:xfrm>
            <a:off x="812800" y="1828801"/>
            <a:ext cx="14630400" cy="62991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800"/>
              <a:buChar char="&gt;"/>
            </a:pPr>
            <a:r>
              <a:rPr lang="en-US"/>
              <a:t>Logging</a:t>
            </a:r>
            <a:endParaRPr/>
          </a:p>
          <a:p>
            <a:pPr indent="-330200" lvl="0" marL="457200" rtl="0" algn="l">
              <a:spcBef>
                <a:spcPts val="0"/>
              </a:spcBef>
              <a:spcAft>
                <a:spcPts val="0"/>
              </a:spcAft>
              <a:buSzPts val="1800"/>
              <a:buChar char="&gt;"/>
            </a:pPr>
            <a:r>
              <a:rPr lang="en-US"/>
              <a:t>Transactions</a:t>
            </a:r>
            <a:endParaRPr/>
          </a:p>
          <a:p>
            <a:pPr indent="-330200" lvl="0" marL="457200" rtl="0" algn="l">
              <a:spcBef>
                <a:spcPts val="0"/>
              </a:spcBef>
              <a:spcAft>
                <a:spcPts val="0"/>
              </a:spcAft>
              <a:buSzPts val="1800"/>
              <a:buChar char="&gt;"/>
            </a:pPr>
            <a:r>
              <a:rPr lang="en-US"/>
              <a:t>Security</a:t>
            </a:r>
            <a:endParaRPr/>
          </a:p>
          <a:p>
            <a:pPr indent="-330200" lvl="0" marL="457200" rtl="0" algn="l">
              <a:spcBef>
                <a:spcPts val="0"/>
              </a:spcBef>
              <a:spcAft>
                <a:spcPts val="0"/>
              </a:spcAft>
              <a:buSzPts val="1800"/>
              <a:buChar char="&gt;"/>
            </a:pPr>
            <a:r>
              <a:rPr lang="en-US"/>
              <a:t>Caching</a:t>
            </a:r>
            <a:endParaRPr/>
          </a:p>
          <a:p>
            <a:pPr indent="-330200" lvl="0" marL="457200" rtl="0" algn="l">
              <a:spcBef>
                <a:spcPts val="0"/>
              </a:spcBef>
              <a:spcAft>
                <a:spcPts val="0"/>
              </a:spcAft>
              <a:buSzPts val="1800"/>
              <a:buChar char="&gt;"/>
            </a:pPr>
            <a:r>
              <a:rPr lang="en-US"/>
              <a:t>Monitoring</a:t>
            </a:r>
            <a:endParaRPr/>
          </a:p>
        </p:txBody>
      </p:sp>
      <p:sp>
        <p:nvSpPr>
          <p:cNvPr id="571" name="Google Shape;571;g1f13bef4e0f_0_42"/>
          <p:cNvSpPr txBox="1"/>
          <p:nvPr>
            <p:ph idx="12" type="sldNum"/>
          </p:nvPr>
        </p:nvSpPr>
        <p:spPr>
          <a:xfrm>
            <a:off x="812800" y="8534399"/>
            <a:ext cx="16257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1f13bef4e0f_0_49"/>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AOP</a:t>
            </a:r>
            <a:endParaRPr/>
          </a:p>
        </p:txBody>
      </p:sp>
      <p:sp>
        <p:nvSpPr>
          <p:cNvPr id="578" name="Google Shape;578;g1f13bef4e0f_0_49"/>
          <p:cNvSpPr txBox="1"/>
          <p:nvPr>
            <p:ph idx="12" type="sldNum"/>
          </p:nvPr>
        </p:nvSpPr>
        <p:spPr>
          <a:xfrm>
            <a:off x="812800" y="8534399"/>
            <a:ext cx="16257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
        <p:nvSpPr>
          <p:cNvPr id="579" name="Google Shape;579;g1f13bef4e0f_0_49"/>
          <p:cNvSpPr/>
          <p:nvPr/>
        </p:nvSpPr>
        <p:spPr>
          <a:xfrm>
            <a:off x="442675" y="1836225"/>
            <a:ext cx="2559600" cy="22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Object A</a:t>
            </a:r>
            <a:endParaRPr sz="2300"/>
          </a:p>
          <a:p>
            <a:pPr indent="0" lvl="0" marL="0" rtl="0" algn="ctr">
              <a:spcBef>
                <a:spcPts val="0"/>
              </a:spcBef>
              <a:spcAft>
                <a:spcPts val="0"/>
              </a:spcAft>
              <a:buNone/>
            </a:pPr>
            <a:r>
              <a:rPr lang="en-US" sz="2300"/>
              <a:t>Variables</a:t>
            </a:r>
            <a:endParaRPr sz="2300"/>
          </a:p>
          <a:p>
            <a:pPr indent="0" lvl="0" marL="0" rtl="0" algn="ctr">
              <a:spcBef>
                <a:spcPts val="0"/>
              </a:spcBef>
              <a:spcAft>
                <a:spcPts val="0"/>
              </a:spcAft>
              <a:buNone/>
            </a:pPr>
            <a:r>
              <a:rPr lang="en-US" sz="2300"/>
              <a:t>Methods</a:t>
            </a:r>
            <a:endParaRPr sz="2300"/>
          </a:p>
          <a:p>
            <a:pPr indent="0" lvl="0" marL="0" rtl="0" algn="ctr">
              <a:spcBef>
                <a:spcPts val="0"/>
              </a:spcBef>
              <a:spcAft>
                <a:spcPts val="0"/>
              </a:spcAft>
              <a:buNone/>
            </a:pPr>
            <a:r>
              <a:t/>
            </a:r>
            <a:endParaRPr sz="2300"/>
          </a:p>
        </p:txBody>
      </p:sp>
      <p:sp>
        <p:nvSpPr>
          <p:cNvPr id="580" name="Google Shape;580;g1f13bef4e0f_0_49"/>
          <p:cNvSpPr/>
          <p:nvPr/>
        </p:nvSpPr>
        <p:spPr>
          <a:xfrm>
            <a:off x="3412013" y="1836225"/>
            <a:ext cx="2559600" cy="22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Object B</a:t>
            </a:r>
            <a:endParaRPr sz="2300"/>
          </a:p>
          <a:p>
            <a:pPr indent="0" lvl="0" marL="0" rtl="0" algn="ctr">
              <a:spcBef>
                <a:spcPts val="0"/>
              </a:spcBef>
              <a:spcAft>
                <a:spcPts val="0"/>
              </a:spcAft>
              <a:buNone/>
            </a:pPr>
            <a:r>
              <a:rPr lang="en-US" sz="2300"/>
              <a:t>Variables</a:t>
            </a:r>
            <a:endParaRPr sz="2300"/>
          </a:p>
          <a:p>
            <a:pPr indent="0" lvl="0" marL="0" rtl="0" algn="ctr">
              <a:spcBef>
                <a:spcPts val="0"/>
              </a:spcBef>
              <a:spcAft>
                <a:spcPts val="0"/>
              </a:spcAft>
              <a:buNone/>
            </a:pPr>
            <a:r>
              <a:rPr lang="en-US" sz="2300"/>
              <a:t>Methods</a:t>
            </a:r>
            <a:endParaRPr sz="2300"/>
          </a:p>
          <a:p>
            <a:pPr indent="0" lvl="0" marL="0" rtl="0" algn="ctr">
              <a:spcBef>
                <a:spcPts val="0"/>
              </a:spcBef>
              <a:spcAft>
                <a:spcPts val="0"/>
              </a:spcAft>
              <a:buNone/>
            </a:pPr>
            <a:r>
              <a:t/>
            </a:r>
            <a:endParaRPr sz="2300"/>
          </a:p>
        </p:txBody>
      </p:sp>
      <p:sp>
        <p:nvSpPr>
          <p:cNvPr id="581" name="Google Shape;581;g1f13bef4e0f_0_49"/>
          <p:cNvSpPr/>
          <p:nvPr/>
        </p:nvSpPr>
        <p:spPr>
          <a:xfrm>
            <a:off x="6381375" y="1836225"/>
            <a:ext cx="2559600" cy="22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Object C</a:t>
            </a:r>
            <a:endParaRPr sz="2300"/>
          </a:p>
          <a:p>
            <a:pPr indent="0" lvl="0" marL="0" rtl="0" algn="ctr">
              <a:spcBef>
                <a:spcPts val="0"/>
              </a:spcBef>
              <a:spcAft>
                <a:spcPts val="0"/>
              </a:spcAft>
              <a:buNone/>
            </a:pPr>
            <a:r>
              <a:rPr lang="en-US" sz="2300"/>
              <a:t>Variables</a:t>
            </a:r>
            <a:endParaRPr sz="2300"/>
          </a:p>
          <a:p>
            <a:pPr indent="0" lvl="0" marL="0" rtl="0" algn="ctr">
              <a:spcBef>
                <a:spcPts val="0"/>
              </a:spcBef>
              <a:spcAft>
                <a:spcPts val="0"/>
              </a:spcAft>
              <a:buNone/>
            </a:pPr>
            <a:r>
              <a:rPr lang="en-US" sz="2300"/>
              <a:t>Methods</a:t>
            </a:r>
            <a:endParaRPr sz="2300"/>
          </a:p>
          <a:p>
            <a:pPr indent="0" lvl="0" marL="0" rtl="0" algn="ctr">
              <a:spcBef>
                <a:spcPts val="0"/>
              </a:spcBef>
              <a:spcAft>
                <a:spcPts val="0"/>
              </a:spcAft>
              <a:buNone/>
            </a:pPr>
            <a:r>
              <a:t/>
            </a:r>
            <a:endParaRPr sz="2300"/>
          </a:p>
        </p:txBody>
      </p:sp>
      <p:sp>
        <p:nvSpPr>
          <p:cNvPr id="582" name="Google Shape;582;g1f13bef4e0f_0_49"/>
          <p:cNvSpPr/>
          <p:nvPr/>
        </p:nvSpPr>
        <p:spPr>
          <a:xfrm>
            <a:off x="9350725" y="1836225"/>
            <a:ext cx="2559600" cy="22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Logger Aspect</a:t>
            </a:r>
            <a:endParaRPr sz="23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1f13bef4e0f_0_59"/>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Hands-On</a:t>
            </a:r>
            <a:endParaRPr/>
          </a:p>
        </p:txBody>
      </p:sp>
      <p:sp>
        <p:nvSpPr>
          <p:cNvPr id="589" name="Google Shape;589;g1f13bef4e0f_0_59"/>
          <p:cNvSpPr txBox="1"/>
          <p:nvPr>
            <p:ph idx="1" type="body"/>
          </p:nvPr>
        </p:nvSpPr>
        <p:spPr>
          <a:xfrm>
            <a:off x="290400" y="1634075"/>
            <a:ext cx="11901600" cy="40971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800"/>
              <a:buChar char="&gt;"/>
            </a:pPr>
            <a:r>
              <a:rPr lang="en-US"/>
              <a:t>Print log message with classname, methodname, arguments before method call and after method call</a:t>
            </a:r>
            <a:endParaRPr/>
          </a:p>
          <a:p>
            <a:pPr indent="-330200" lvl="0" marL="457200" rtl="0" algn="l">
              <a:spcBef>
                <a:spcPts val="0"/>
              </a:spcBef>
              <a:spcAft>
                <a:spcPts val="0"/>
              </a:spcAft>
              <a:buSzPts val="1800"/>
              <a:buChar char="&gt;"/>
            </a:pPr>
            <a:r>
              <a:rPr lang="en-US"/>
              <a:t>Print log message for specific class and specific method</a:t>
            </a:r>
            <a:endParaRPr/>
          </a:p>
        </p:txBody>
      </p:sp>
      <p:sp>
        <p:nvSpPr>
          <p:cNvPr id="590" name="Google Shape;590;g1f13bef4e0f_0_59"/>
          <p:cNvSpPr txBox="1"/>
          <p:nvPr>
            <p:ph idx="12" type="sldNum"/>
          </p:nvPr>
        </p:nvSpPr>
        <p:spPr>
          <a:xfrm>
            <a:off x="812800" y="8534399"/>
            <a:ext cx="16257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1e685b85eee_0_150"/>
          <p:cNvSpPr txBox="1"/>
          <p:nvPr>
            <p:ph type="ctrTitle"/>
          </p:nvPr>
        </p:nvSpPr>
        <p:spPr>
          <a:xfrm>
            <a:off x="914400" y="2314350"/>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500"/>
              <a:buNone/>
            </a:pPr>
            <a:r>
              <a:rPr lang="en-US"/>
              <a:t>Day - 10</a:t>
            </a:r>
            <a:endParaRPr/>
          </a:p>
        </p:txBody>
      </p:sp>
      <p:sp>
        <p:nvSpPr>
          <p:cNvPr id="597" name="Google Shape;597;g1e685b85eee_0_150"/>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598" name="Google Shape;598;g1e685b85eee_0_150"/>
          <p:cNvCxnSpPr/>
          <p:nvPr/>
        </p:nvCxnSpPr>
        <p:spPr>
          <a:xfrm flipH="1" rot="10800000">
            <a:off x="2216250" y="3304950"/>
            <a:ext cx="7759500" cy="40500"/>
          </a:xfrm>
          <a:prstGeom prst="straightConnector1">
            <a:avLst/>
          </a:prstGeom>
          <a:noFill/>
          <a:ln cap="flat" cmpd="sng" w="9525">
            <a:solidFill>
              <a:srgbClr val="37C6F4"/>
            </a:solidFill>
            <a:prstDash val="solid"/>
            <a:round/>
            <a:headEnd len="sm" w="sm" type="none"/>
            <a:tailEnd len="sm" w="sm" type="non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g1e685b85eee_0_207"/>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Exception Handling</a:t>
            </a:r>
            <a:endParaRPr/>
          </a:p>
        </p:txBody>
      </p:sp>
      <p:sp>
        <p:nvSpPr>
          <p:cNvPr id="605" name="Google Shape;605;g1e685b85eee_0_207"/>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Char char="●"/>
            </a:pPr>
            <a:r>
              <a:rPr lang="en-US" sz="1700"/>
              <a:t>Implementing Exception Handling</a:t>
            </a:r>
            <a:endParaRPr sz="1700"/>
          </a:p>
          <a:p>
            <a:pPr indent="0" lvl="0" marL="457200" rtl="0" algn="l">
              <a:lnSpc>
                <a:spcPct val="100000"/>
              </a:lnSpc>
              <a:spcBef>
                <a:spcPts val="0"/>
              </a:spcBef>
              <a:spcAft>
                <a:spcPts val="0"/>
              </a:spcAft>
              <a:buNone/>
            </a:pPr>
            <a:r>
              <a:t/>
            </a:r>
            <a:endParaRPr sz="1700"/>
          </a:p>
        </p:txBody>
      </p:sp>
      <p:sp>
        <p:nvSpPr>
          <p:cNvPr id="606" name="Google Shape;606;g1e685b85eee_0_207"/>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g1e685b85eee_0_157"/>
          <p:cNvSpPr txBox="1"/>
          <p:nvPr>
            <p:ph type="ctrTitle"/>
          </p:nvPr>
        </p:nvSpPr>
        <p:spPr>
          <a:xfrm>
            <a:off x="914400" y="2314350"/>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500"/>
              <a:buNone/>
            </a:pPr>
            <a:r>
              <a:rPr lang="en-US"/>
              <a:t>Day - 11</a:t>
            </a:r>
            <a:endParaRPr/>
          </a:p>
        </p:txBody>
      </p:sp>
      <p:sp>
        <p:nvSpPr>
          <p:cNvPr id="613" name="Google Shape;613;g1e685b85eee_0_157"/>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614" name="Google Shape;614;g1e685b85eee_0_157"/>
          <p:cNvCxnSpPr/>
          <p:nvPr/>
        </p:nvCxnSpPr>
        <p:spPr>
          <a:xfrm flipH="1" rot="10800000">
            <a:off x="2216250" y="3304950"/>
            <a:ext cx="7759500" cy="40500"/>
          </a:xfrm>
          <a:prstGeom prst="straightConnector1">
            <a:avLst/>
          </a:prstGeom>
          <a:noFill/>
          <a:ln cap="flat" cmpd="sng" w="9525">
            <a:solidFill>
              <a:srgbClr val="37C6F4"/>
            </a:solidFill>
            <a:prstDash val="solid"/>
            <a:round/>
            <a:headEnd len="sm" w="sm" type="none"/>
            <a:tailEnd len="sm" w="sm" type="non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g1e685b85eee_0_214"/>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Externalized Configs</a:t>
            </a:r>
            <a:endParaRPr/>
          </a:p>
        </p:txBody>
      </p:sp>
      <p:sp>
        <p:nvSpPr>
          <p:cNvPr id="621" name="Google Shape;621;g1e685b85eee_0_214"/>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Char char="●"/>
            </a:pPr>
            <a:r>
              <a:rPr lang="en-US" sz="1700"/>
              <a:t>Profiles</a:t>
            </a:r>
            <a:endParaRPr sz="1700"/>
          </a:p>
          <a:p>
            <a:pPr indent="-336550" lvl="0" marL="457200" rtl="0" algn="l">
              <a:lnSpc>
                <a:spcPct val="100000"/>
              </a:lnSpc>
              <a:spcBef>
                <a:spcPts val="0"/>
              </a:spcBef>
              <a:spcAft>
                <a:spcPts val="0"/>
              </a:spcAft>
              <a:buSzPts val="1700"/>
              <a:buChar char="●"/>
            </a:pPr>
            <a:r>
              <a:rPr lang="en-US" sz="1700"/>
              <a:t>Externalized configurations</a:t>
            </a:r>
            <a:endParaRPr sz="1700"/>
          </a:p>
          <a:p>
            <a:pPr indent="0" lvl="0" marL="457200" rtl="0" algn="l">
              <a:lnSpc>
                <a:spcPct val="100000"/>
              </a:lnSpc>
              <a:spcBef>
                <a:spcPts val="0"/>
              </a:spcBef>
              <a:spcAft>
                <a:spcPts val="0"/>
              </a:spcAft>
              <a:buNone/>
            </a:pPr>
            <a:r>
              <a:t/>
            </a:r>
            <a:endParaRPr sz="1700"/>
          </a:p>
        </p:txBody>
      </p:sp>
      <p:sp>
        <p:nvSpPr>
          <p:cNvPr id="622" name="Google Shape;622;g1e685b85eee_0_214"/>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g20825fa88e3_1_0"/>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Profiles and Externalized Configuration</a:t>
            </a:r>
            <a:endParaRPr/>
          </a:p>
        </p:txBody>
      </p:sp>
      <p:sp>
        <p:nvSpPr>
          <p:cNvPr id="628" name="Google Shape;628;g20825fa88e3_1_0"/>
          <p:cNvSpPr/>
          <p:nvPr/>
        </p:nvSpPr>
        <p:spPr>
          <a:xfrm>
            <a:off x="4672620" y="1993628"/>
            <a:ext cx="2348400" cy="195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ChatGpt</a:t>
            </a:r>
            <a:endParaRPr sz="2300"/>
          </a:p>
        </p:txBody>
      </p:sp>
      <p:sp>
        <p:nvSpPr>
          <p:cNvPr id="629" name="Google Shape;629;g20825fa88e3_1_0"/>
          <p:cNvSpPr/>
          <p:nvPr/>
        </p:nvSpPr>
        <p:spPr>
          <a:xfrm>
            <a:off x="940967" y="1993635"/>
            <a:ext cx="2348400" cy="195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Developers</a:t>
            </a:r>
            <a:endParaRPr sz="2300"/>
          </a:p>
        </p:txBody>
      </p:sp>
      <p:sp>
        <p:nvSpPr>
          <p:cNvPr id="630" name="Google Shape;630;g20825fa88e3_1_0"/>
          <p:cNvSpPr/>
          <p:nvPr/>
        </p:nvSpPr>
        <p:spPr>
          <a:xfrm>
            <a:off x="8338141" y="1480200"/>
            <a:ext cx="2348400" cy="119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Develop</a:t>
            </a:r>
            <a:endParaRPr sz="2300"/>
          </a:p>
        </p:txBody>
      </p:sp>
      <p:sp>
        <p:nvSpPr>
          <p:cNvPr id="631" name="Google Shape;631;g20825fa88e3_1_0"/>
          <p:cNvSpPr/>
          <p:nvPr/>
        </p:nvSpPr>
        <p:spPr>
          <a:xfrm>
            <a:off x="8338141" y="3051846"/>
            <a:ext cx="2348400" cy="119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Prod</a:t>
            </a:r>
            <a:endParaRPr sz="2300"/>
          </a:p>
        </p:txBody>
      </p:sp>
      <p:sp>
        <p:nvSpPr>
          <p:cNvPr id="632" name="Google Shape;632;g20825fa88e3_1_0"/>
          <p:cNvSpPr/>
          <p:nvPr/>
        </p:nvSpPr>
        <p:spPr>
          <a:xfrm>
            <a:off x="8338141" y="4623464"/>
            <a:ext cx="2348400" cy="119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Test</a:t>
            </a:r>
            <a:endParaRPr sz="2300"/>
          </a:p>
        </p:txBody>
      </p:sp>
      <p:cxnSp>
        <p:nvCxnSpPr>
          <p:cNvPr id="633" name="Google Shape;633;g20825fa88e3_1_0"/>
          <p:cNvCxnSpPr>
            <a:stCxn id="629" idx="3"/>
            <a:endCxn id="628" idx="1"/>
          </p:cNvCxnSpPr>
          <p:nvPr/>
        </p:nvCxnSpPr>
        <p:spPr>
          <a:xfrm>
            <a:off x="3289367" y="2972085"/>
            <a:ext cx="1383300" cy="0"/>
          </a:xfrm>
          <a:prstGeom prst="straightConnector1">
            <a:avLst/>
          </a:prstGeom>
          <a:noFill/>
          <a:ln cap="flat" cmpd="sng" w="9525">
            <a:solidFill>
              <a:schemeClr val="dk2"/>
            </a:solidFill>
            <a:prstDash val="solid"/>
            <a:round/>
            <a:headEnd len="med" w="med" type="none"/>
            <a:tailEnd len="med" w="med" type="triangle"/>
          </a:ln>
        </p:spPr>
      </p:cxnSp>
      <p:cxnSp>
        <p:nvCxnSpPr>
          <p:cNvPr id="634" name="Google Shape;634;g20825fa88e3_1_0"/>
          <p:cNvCxnSpPr>
            <a:stCxn id="628" idx="3"/>
            <a:endCxn id="630" idx="1"/>
          </p:cNvCxnSpPr>
          <p:nvPr/>
        </p:nvCxnSpPr>
        <p:spPr>
          <a:xfrm flipH="1" rot="10800000">
            <a:off x="7021020" y="2075378"/>
            <a:ext cx="1317000" cy="896700"/>
          </a:xfrm>
          <a:prstGeom prst="straightConnector1">
            <a:avLst/>
          </a:prstGeom>
          <a:noFill/>
          <a:ln cap="flat" cmpd="sng" w="9525">
            <a:solidFill>
              <a:schemeClr val="dk2"/>
            </a:solidFill>
            <a:prstDash val="solid"/>
            <a:round/>
            <a:headEnd len="med" w="med" type="none"/>
            <a:tailEnd len="med" w="med" type="triangle"/>
          </a:ln>
        </p:spPr>
      </p:cxnSp>
      <p:cxnSp>
        <p:nvCxnSpPr>
          <p:cNvPr id="635" name="Google Shape;635;g20825fa88e3_1_0"/>
          <p:cNvCxnSpPr>
            <a:stCxn id="628" idx="3"/>
            <a:endCxn id="631" idx="1"/>
          </p:cNvCxnSpPr>
          <p:nvPr/>
        </p:nvCxnSpPr>
        <p:spPr>
          <a:xfrm>
            <a:off x="7021020" y="2972078"/>
            <a:ext cx="1317000" cy="674700"/>
          </a:xfrm>
          <a:prstGeom prst="straightConnector1">
            <a:avLst/>
          </a:prstGeom>
          <a:noFill/>
          <a:ln cap="flat" cmpd="sng" w="9525">
            <a:solidFill>
              <a:schemeClr val="dk2"/>
            </a:solidFill>
            <a:prstDash val="solid"/>
            <a:round/>
            <a:headEnd len="med" w="med" type="none"/>
            <a:tailEnd len="med" w="med" type="triangle"/>
          </a:ln>
        </p:spPr>
      </p:cxnSp>
      <p:cxnSp>
        <p:nvCxnSpPr>
          <p:cNvPr id="636" name="Google Shape;636;g20825fa88e3_1_0"/>
          <p:cNvCxnSpPr>
            <a:stCxn id="628" idx="3"/>
            <a:endCxn id="632" idx="1"/>
          </p:cNvCxnSpPr>
          <p:nvPr/>
        </p:nvCxnSpPr>
        <p:spPr>
          <a:xfrm>
            <a:off x="7021020" y="2972078"/>
            <a:ext cx="1317000" cy="224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g1e685b85eee_0_164"/>
          <p:cNvSpPr txBox="1"/>
          <p:nvPr>
            <p:ph type="ctrTitle"/>
          </p:nvPr>
        </p:nvSpPr>
        <p:spPr>
          <a:xfrm>
            <a:off x="914400" y="2314350"/>
            <a:ext cx="103632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500"/>
              <a:buNone/>
            </a:pPr>
            <a:r>
              <a:rPr lang="en-US"/>
              <a:t>Day - 12</a:t>
            </a:r>
            <a:endParaRPr/>
          </a:p>
        </p:txBody>
      </p:sp>
      <p:sp>
        <p:nvSpPr>
          <p:cNvPr id="643" name="Google Shape;643;g1e685b85eee_0_164"/>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644" name="Google Shape;644;g1e685b85eee_0_164"/>
          <p:cNvCxnSpPr/>
          <p:nvPr/>
        </p:nvCxnSpPr>
        <p:spPr>
          <a:xfrm flipH="1" rot="10800000">
            <a:off x="2216250" y="3304950"/>
            <a:ext cx="7759500" cy="40500"/>
          </a:xfrm>
          <a:prstGeom prst="straightConnector1">
            <a:avLst/>
          </a:prstGeom>
          <a:noFill/>
          <a:ln cap="flat" cmpd="sng" w="9525">
            <a:solidFill>
              <a:srgbClr val="37C6F4"/>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ba219df7dd_0_42"/>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Goals of Spring</a:t>
            </a:r>
            <a:endParaRPr/>
          </a:p>
        </p:txBody>
      </p:sp>
      <p:sp>
        <p:nvSpPr>
          <p:cNvPr id="202" name="Google Shape;202;gba219df7dd_0_42"/>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640"/>
              </a:spcBef>
              <a:spcAft>
                <a:spcPts val="0"/>
              </a:spcAft>
              <a:buSzPts val="1700"/>
              <a:buFont typeface="Verdana"/>
              <a:buChar char="●"/>
            </a:pPr>
            <a:r>
              <a:rPr lang="en-US" sz="1700">
                <a:latin typeface="Verdana"/>
                <a:ea typeface="Verdana"/>
                <a:cs typeface="Verdana"/>
                <a:sym typeface="Verdana"/>
              </a:rPr>
              <a:t>Lightweight development with JAVA POJOs (Plain Old Java Objects)</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Dependency injection to promote loose coupling</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Declarative programming with Aspect-Oriented-Programing (AOP)</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Minimize boilerplate java code</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Promote good software development practice.</a:t>
            </a:r>
            <a:endParaRPr sz="1700">
              <a:latin typeface="Verdana"/>
              <a:ea typeface="Verdana"/>
              <a:cs typeface="Verdana"/>
              <a:sym typeface="Verdana"/>
            </a:endParaRPr>
          </a:p>
          <a:p>
            <a:pPr indent="0" lvl="0" marL="0" rtl="0" algn="ctr">
              <a:lnSpc>
                <a:spcPct val="100000"/>
              </a:lnSpc>
              <a:spcBef>
                <a:spcPts val="640"/>
              </a:spcBef>
              <a:spcAft>
                <a:spcPts val="0"/>
              </a:spcAft>
              <a:buClr>
                <a:schemeClr val="dk1"/>
              </a:buClr>
              <a:buSzPts val="1100"/>
              <a:buFont typeface="Arial"/>
              <a:buNone/>
            </a:pPr>
            <a:r>
              <a:t/>
            </a:r>
            <a:endParaRPr sz="1700">
              <a:latin typeface="Verdana"/>
              <a:ea typeface="Verdana"/>
              <a:cs typeface="Verdana"/>
              <a:sym typeface="Verdana"/>
            </a:endParaRPr>
          </a:p>
          <a:p>
            <a:pPr indent="0" lvl="0" marL="0" rtl="0" algn="l">
              <a:lnSpc>
                <a:spcPct val="100000"/>
              </a:lnSpc>
              <a:spcBef>
                <a:spcPts val="640"/>
              </a:spcBef>
              <a:spcAft>
                <a:spcPts val="0"/>
              </a:spcAft>
              <a:buClr>
                <a:schemeClr val="dk1"/>
              </a:buClr>
              <a:buSzPts val="1100"/>
              <a:buFont typeface="Arial"/>
              <a:buNone/>
            </a:pPr>
            <a:r>
              <a:t/>
            </a:r>
            <a:endParaRPr sz="1700">
              <a:latin typeface="Verdana"/>
              <a:ea typeface="Verdana"/>
              <a:cs typeface="Verdana"/>
              <a:sym typeface="Verdana"/>
            </a:endParaRPr>
          </a:p>
          <a:p>
            <a:pPr indent="0" lvl="0" marL="457200" rtl="0" algn="ctr">
              <a:lnSpc>
                <a:spcPct val="100000"/>
              </a:lnSpc>
              <a:spcBef>
                <a:spcPts val="640"/>
              </a:spcBef>
              <a:spcAft>
                <a:spcPts val="0"/>
              </a:spcAft>
              <a:buClr>
                <a:schemeClr val="dk1"/>
              </a:buClr>
              <a:buSzPts val="1100"/>
              <a:buFont typeface="Arial"/>
              <a:buNone/>
            </a:pPr>
            <a:r>
              <a:t/>
            </a:r>
            <a:endParaRPr/>
          </a:p>
          <a:p>
            <a:pPr indent="0" lvl="0" marL="0" rtl="0" algn="ctr">
              <a:lnSpc>
                <a:spcPct val="100000"/>
              </a:lnSpc>
              <a:spcBef>
                <a:spcPts val="640"/>
              </a:spcBef>
              <a:spcAft>
                <a:spcPts val="0"/>
              </a:spcAft>
              <a:buClr>
                <a:schemeClr val="dk1"/>
              </a:buClr>
              <a:buSzPts val="1100"/>
              <a:buFont typeface="Arial"/>
              <a:buNone/>
            </a:pPr>
            <a:r>
              <a:t/>
            </a:r>
            <a:endParaRPr/>
          </a:p>
          <a:p>
            <a:pPr indent="0" lvl="0" marL="0" rtl="0" algn="ctr">
              <a:lnSpc>
                <a:spcPct val="100000"/>
              </a:lnSpc>
              <a:spcBef>
                <a:spcPts val="640"/>
              </a:spcBef>
              <a:spcAft>
                <a:spcPts val="0"/>
              </a:spcAft>
              <a:buClr>
                <a:schemeClr val="dk1"/>
              </a:buClr>
              <a:buSzPts val="1100"/>
              <a:buFont typeface="Arial"/>
              <a:buNone/>
            </a:pPr>
            <a:r>
              <a:t/>
            </a:r>
            <a:endParaRPr/>
          </a:p>
          <a:p>
            <a:pPr indent="0" lvl="0" marL="0" rtl="0" algn="ctr">
              <a:lnSpc>
                <a:spcPct val="100000"/>
              </a:lnSpc>
              <a:spcBef>
                <a:spcPts val="640"/>
              </a:spcBef>
              <a:spcAft>
                <a:spcPts val="0"/>
              </a:spcAft>
              <a:buClr>
                <a:schemeClr val="dk1"/>
              </a:buClr>
              <a:buSzPts val="1100"/>
              <a:buFont typeface="Arial"/>
              <a:buNone/>
            </a:pPr>
            <a:r>
              <a:t/>
            </a:r>
            <a:endParaRPr/>
          </a:p>
          <a:p>
            <a:pPr indent="0" lvl="0" marL="0" rtl="0" algn="ctr">
              <a:lnSpc>
                <a:spcPct val="100000"/>
              </a:lnSpc>
              <a:spcBef>
                <a:spcPts val="640"/>
              </a:spcBef>
              <a:spcAft>
                <a:spcPts val="0"/>
              </a:spcAft>
              <a:buSzPts val="3200"/>
              <a:buNone/>
            </a:pPr>
            <a:r>
              <a:t/>
            </a:r>
            <a:endParaRPr/>
          </a:p>
        </p:txBody>
      </p:sp>
      <p:sp>
        <p:nvSpPr>
          <p:cNvPr id="203" name="Google Shape;203;gba219df7dd_0_42"/>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g1e685b85eee_0_221"/>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Testing</a:t>
            </a:r>
            <a:endParaRPr/>
          </a:p>
        </p:txBody>
      </p:sp>
      <p:sp>
        <p:nvSpPr>
          <p:cNvPr id="651" name="Google Shape;651;g1e685b85eee_0_221"/>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Char char="●"/>
            </a:pPr>
            <a:r>
              <a:rPr lang="en-US" sz="1700"/>
              <a:t>Testing in Spring boot</a:t>
            </a:r>
            <a:endParaRPr sz="1700"/>
          </a:p>
          <a:p>
            <a:pPr indent="-336550" lvl="0" marL="457200" rtl="0" algn="l">
              <a:lnSpc>
                <a:spcPct val="100000"/>
              </a:lnSpc>
              <a:spcBef>
                <a:spcPts val="0"/>
              </a:spcBef>
              <a:spcAft>
                <a:spcPts val="0"/>
              </a:spcAft>
              <a:buSzPts val="1700"/>
              <a:buChar char="●"/>
            </a:pPr>
            <a:r>
              <a:rPr lang="en-US" sz="1700"/>
              <a:t>Two type of testing</a:t>
            </a:r>
            <a:endParaRPr sz="1700"/>
          </a:p>
          <a:p>
            <a:pPr indent="-336550" lvl="0" marL="914400" rtl="0" algn="l">
              <a:lnSpc>
                <a:spcPct val="100000"/>
              </a:lnSpc>
              <a:spcBef>
                <a:spcPts val="0"/>
              </a:spcBef>
              <a:spcAft>
                <a:spcPts val="0"/>
              </a:spcAft>
              <a:buSzPts val="1700"/>
              <a:buAutoNum type="arabicPeriod"/>
            </a:pPr>
            <a:r>
              <a:rPr lang="en-US" sz="1700"/>
              <a:t>Unit testing</a:t>
            </a:r>
            <a:endParaRPr sz="1700"/>
          </a:p>
          <a:p>
            <a:pPr indent="-336550" lvl="1" marL="1371600" rtl="0" algn="l">
              <a:lnSpc>
                <a:spcPct val="100000"/>
              </a:lnSpc>
              <a:spcBef>
                <a:spcPts val="0"/>
              </a:spcBef>
              <a:spcAft>
                <a:spcPts val="0"/>
              </a:spcAft>
              <a:buClr>
                <a:schemeClr val="lt1"/>
              </a:buClr>
              <a:buSzPts val="1700"/>
              <a:buAutoNum type="alphaLcPeriod"/>
            </a:pPr>
            <a:r>
              <a:rPr lang="en-US" sz="1700">
                <a:solidFill>
                  <a:schemeClr val="lt1"/>
                </a:solidFill>
              </a:rPr>
              <a:t>Use to test methods</a:t>
            </a:r>
            <a:endParaRPr sz="1700">
              <a:solidFill>
                <a:schemeClr val="lt1"/>
              </a:solidFill>
            </a:endParaRPr>
          </a:p>
          <a:p>
            <a:pPr indent="-336550" lvl="0" marL="914400" rtl="0" algn="l">
              <a:lnSpc>
                <a:spcPct val="100000"/>
              </a:lnSpc>
              <a:spcBef>
                <a:spcPts val="0"/>
              </a:spcBef>
              <a:spcAft>
                <a:spcPts val="0"/>
              </a:spcAft>
              <a:buSzPts val="1700"/>
              <a:buAutoNum type="arabicPeriod"/>
            </a:pPr>
            <a:r>
              <a:rPr lang="en-US" sz="1700"/>
              <a:t>Integration testing</a:t>
            </a:r>
            <a:endParaRPr sz="1700"/>
          </a:p>
          <a:p>
            <a:pPr indent="-336550" lvl="1" marL="1371600" rtl="0" algn="l">
              <a:lnSpc>
                <a:spcPct val="100000"/>
              </a:lnSpc>
              <a:spcBef>
                <a:spcPts val="0"/>
              </a:spcBef>
              <a:spcAft>
                <a:spcPts val="0"/>
              </a:spcAft>
              <a:buClr>
                <a:schemeClr val="lt1"/>
              </a:buClr>
              <a:buSzPts val="1700"/>
              <a:buAutoNum type="alphaLcPeriod"/>
            </a:pPr>
            <a:r>
              <a:rPr lang="en-US" sz="1700">
                <a:solidFill>
                  <a:schemeClr val="lt1"/>
                </a:solidFill>
              </a:rPr>
              <a:t>Use to test controller/APIs</a:t>
            </a:r>
            <a:endParaRPr sz="1700">
              <a:solidFill>
                <a:schemeClr val="lt1"/>
              </a:solidFill>
            </a:endParaRPr>
          </a:p>
          <a:p>
            <a:pPr indent="-336550" lvl="0" marL="457200" rtl="0" algn="l">
              <a:lnSpc>
                <a:spcPct val="100000"/>
              </a:lnSpc>
              <a:spcBef>
                <a:spcPts val="0"/>
              </a:spcBef>
              <a:spcAft>
                <a:spcPts val="0"/>
              </a:spcAft>
              <a:buSzPts val="1700"/>
              <a:buChar char="●"/>
            </a:pPr>
            <a:r>
              <a:rPr lang="en-US" sz="1700"/>
              <a:t>Testing is used to test application for expected behaviour</a:t>
            </a:r>
            <a:endParaRPr sz="1700"/>
          </a:p>
          <a:p>
            <a:pPr indent="-336550" lvl="0" marL="457200" rtl="0" algn="l">
              <a:lnSpc>
                <a:spcPct val="100000"/>
              </a:lnSpc>
              <a:spcBef>
                <a:spcPts val="0"/>
              </a:spcBef>
              <a:spcAft>
                <a:spcPts val="0"/>
              </a:spcAft>
              <a:buSzPts val="1700"/>
              <a:buChar char="●"/>
            </a:pPr>
            <a:r>
              <a:rPr lang="en-US" sz="1700"/>
              <a:t>Multiple libraries available for testing like,</a:t>
            </a:r>
            <a:endParaRPr sz="1700"/>
          </a:p>
          <a:p>
            <a:pPr indent="-336550" lvl="1" marL="914400" rtl="0" algn="l">
              <a:lnSpc>
                <a:spcPct val="100000"/>
              </a:lnSpc>
              <a:spcBef>
                <a:spcPts val="0"/>
              </a:spcBef>
              <a:spcAft>
                <a:spcPts val="0"/>
              </a:spcAft>
              <a:buClr>
                <a:schemeClr val="lt1"/>
              </a:buClr>
              <a:buSzPts val="1700"/>
              <a:buChar char="○"/>
            </a:pPr>
            <a:r>
              <a:rPr lang="en-US" sz="1700">
                <a:solidFill>
                  <a:schemeClr val="lt1"/>
                </a:solidFill>
              </a:rPr>
              <a:t>Junit</a:t>
            </a:r>
            <a:endParaRPr sz="1700">
              <a:solidFill>
                <a:schemeClr val="lt1"/>
              </a:solidFill>
            </a:endParaRPr>
          </a:p>
          <a:p>
            <a:pPr indent="-336550" lvl="1" marL="914400" rtl="0" algn="l">
              <a:lnSpc>
                <a:spcPct val="100000"/>
              </a:lnSpc>
              <a:spcBef>
                <a:spcPts val="0"/>
              </a:spcBef>
              <a:spcAft>
                <a:spcPts val="0"/>
              </a:spcAft>
              <a:buClr>
                <a:schemeClr val="lt1"/>
              </a:buClr>
              <a:buSzPts val="1700"/>
              <a:buChar char="○"/>
            </a:pPr>
            <a:r>
              <a:rPr lang="en-US" sz="1700">
                <a:solidFill>
                  <a:schemeClr val="lt1"/>
                </a:solidFill>
              </a:rPr>
              <a:t>AssertJ</a:t>
            </a:r>
            <a:endParaRPr sz="1700">
              <a:solidFill>
                <a:schemeClr val="lt1"/>
              </a:solidFill>
            </a:endParaRPr>
          </a:p>
          <a:p>
            <a:pPr indent="0" lvl="0" marL="457200" rtl="0" algn="l">
              <a:lnSpc>
                <a:spcPct val="100000"/>
              </a:lnSpc>
              <a:spcBef>
                <a:spcPts val="0"/>
              </a:spcBef>
              <a:spcAft>
                <a:spcPts val="0"/>
              </a:spcAft>
              <a:buNone/>
            </a:pPr>
            <a:r>
              <a:t/>
            </a:r>
            <a:endParaRPr sz="1700"/>
          </a:p>
          <a:p>
            <a:pPr indent="0" lvl="0" marL="457200" rtl="0" algn="l">
              <a:lnSpc>
                <a:spcPct val="100000"/>
              </a:lnSpc>
              <a:spcBef>
                <a:spcPts val="0"/>
              </a:spcBef>
              <a:spcAft>
                <a:spcPts val="0"/>
              </a:spcAft>
              <a:buNone/>
            </a:pPr>
            <a:r>
              <a:t/>
            </a:r>
            <a:endParaRPr sz="1700"/>
          </a:p>
        </p:txBody>
      </p:sp>
      <p:sp>
        <p:nvSpPr>
          <p:cNvPr id="652" name="Google Shape;652;g1e685b85eee_0_221"/>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1897dbb503f_4_7"/>
          <p:cNvSpPr txBox="1"/>
          <p:nvPr>
            <p:ph type="ctrTitle"/>
          </p:nvPr>
        </p:nvSpPr>
        <p:spPr>
          <a:xfrm>
            <a:off x="821900" y="324475"/>
            <a:ext cx="103632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Annotations for test cases</a:t>
            </a:r>
            <a:endParaRPr/>
          </a:p>
        </p:txBody>
      </p:sp>
      <p:sp>
        <p:nvSpPr>
          <p:cNvPr id="659" name="Google Shape;659;g1897dbb503f_4_7"/>
          <p:cNvSpPr txBox="1"/>
          <p:nvPr>
            <p:ph idx="1" type="subTitle"/>
          </p:nvPr>
        </p:nvSpPr>
        <p:spPr>
          <a:xfrm>
            <a:off x="821900" y="1544825"/>
            <a:ext cx="10587300" cy="4292100"/>
          </a:xfrm>
          <a:prstGeom prst="rect">
            <a:avLst/>
          </a:prstGeom>
        </p:spPr>
        <p:txBody>
          <a:bodyPr anchorCtr="0" anchor="t" bIns="45700" lIns="91425" spcFirstLastPara="1" rIns="91425" wrap="square" tIns="45700">
            <a:normAutofit/>
          </a:bodyPr>
          <a:lstStyle/>
          <a:p>
            <a:pPr indent="-387350" lvl="0" marL="457200" rtl="0" algn="l">
              <a:spcBef>
                <a:spcPts val="640"/>
              </a:spcBef>
              <a:spcAft>
                <a:spcPts val="0"/>
              </a:spcAft>
              <a:buSzPts val="2500"/>
              <a:buChar char="●"/>
            </a:pPr>
            <a:r>
              <a:rPr lang="en-US"/>
              <a:t>@springboottest</a:t>
            </a:r>
            <a:endParaRPr/>
          </a:p>
          <a:p>
            <a:pPr indent="-387350" lvl="0" marL="457200" rtl="0" algn="l">
              <a:spcBef>
                <a:spcPts val="0"/>
              </a:spcBef>
              <a:spcAft>
                <a:spcPts val="0"/>
              </a:spcAft>
              <a:buSzPts val="2500"/>
              <a:buChar char="●"/>
            </a:pPr>
            <a:r>
              <a:rPr lang="en-US"/>
              <a:t>@test</a:t>
            </a:r>
            <a:endParaRPr/>
          </a:p>
          <a:p>
            <a:pPr indent="-387350" lvl="0" marL="457200" rtl="0" algn="l">
              <a:spcBef>
                <a:spcPts val="0"/>
              </a:spcBef>
              <a:spcAft>
                <a:spcPts val="0"/>
              </a:spcAft>
              <a:buSzPts val="2500"/>
              <a:buChar char="●"/>
            </a:pPr>
            <a:r>
              <a:rPr lang="en-US"/>
              <a:t>@mock</a:t>
            </a:r>
            <a:endParaRPr/>
          </a:p>
          <a:p>
            <a:pPr indent="-387350" lvl="0" marL="457200" rtl="0" algn="l">
              <a:spcBef>
                <a:spcPts val="0"/>
              </a:spcBef>
              <a:spcAft>
                <a:spcPts val="0"/>
              </a:spcAft>
              <a:buSzPts val="2500"/>
              <a:buChar char="●"/>
            </a:pPr>
            <a:r>
              <a:rPr lang="en-US"/>
              <a:t>@beforeEach</a:t>
            </a:r>
            <a:endParaRPr/>
          </a:p>
          <a:p>
            <a:pPr indent="-387350" lvl="0" marL="457200" rtl="0" algn="l">
              <a:spcBef>
                <a:spcPts val="0"/>
              </a:spcBef>
              <a:spcAft>
                <a:spcPts val="0"/>
              </a:spcAft>
              <a:buSzPts val="2500"/>
              <a:buChar char="●"/>
            </a:pPr>
            <a:r>
              <a:rPr lang="en-US"/>
              <a:t>@beforeAll</a:t>
            </a:r>
            <a:endParaRPr/>
          </a:p>
          <a:p>
            <a:pPr indent="-387350" lvl="0" marL="457200" rtl="0" algn="l">
              <a:spcBef>
                <a:spcPts val="0"/>
              </a:spcBef>
              <a:spcAft>
                <a:spcPts val="0"/>
              </a:spcAft>
              <a:buSzPts val="2500"/>
              <a:buChar char="●"/>
            </a:pPr>
            <a:r>
              <a:rPr lang="en-US"/>
              <a:t>@AfterEach</a:t>
            </a:r>
            <a:endParaRPr/>
          </a:p>
          <a:p>
            <a:pPr indent="-387350" lvl="0" marL="457200" rtl="0" algn="l">
              <a:spcBef>
                <a:spcPts val="0"/>
              </a:spcBef>
              <a:spcAft>
                <a:spcPts val="0"/>
              </a:spcAft>
              <a:buSzPts val="2500"/>
              <a:buChar char="●"/>
            </a:pPr>
            <a:r>
              <a:rPr lang="en-US"/>
              <a:t>@AfterAll</a:t>
            </a:r>
            <a:endParaRPr/>
          </a:p>
          <a:p>
            <a:pPr indent="0" lvl="0" marL="457200" rtl="0" algn="l">
              <a:spcBef>
                <a:spcPts val="640"/>
              </a:spcBef>
              <a:spcAft>
                <a:spcPts val="0"/>
              </a:spcAft>
              <a:buNone/>
            </a:pPr>
            <a:r>
              <a:t/>
            </a:r>
            <a:endParaRPr/>
          </a:p>
        </p:txBody>
      </p:sp>
      <p:sp>
        <p:nvSpPr>
          <p:cNvPr id="660" name="Google Shape;660;g1897dbb503f_4_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g1897dbb503f_4_15"/>
          <p:cNvSpPr txBox="1"/>
          <p:nvPr>
            <p:ph type="ctrTitle"/>
          </p:nvPr>
        </p:nvSpPr>
        <p:spPr>
          <a:xfrm>
            <a:off x="821900" y="324475"/>
            <a:ext cx="103632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Methods for </a:t>
            </a:r>
            <a:r>
              <a:rPr lang="en-US"/>
              <a:t>assertion</a:t>
            </a:r>
            <a:endParaRPr/>
          </a:p>
        </p:txBody>
      </p:sp>
      <p:sp>
        <p:nvSpPr>
          <p:cNvPr id="667" name="Google Shape;667;g1897dbb503f_4_15"/>
          <p:cNvSpPr txBox="1"/>
          <p:nvPr>
            <p:ph idx="1" type="subTitle"/>
          </p:nvPr>
        </p:nvSpPr>
        <p:spPr>
          <a:xfrm>
            <a:off x="821900" y="1544825"/>
            <a:ext cx="10587300" cy="4292100"/>
          </a:xfrm>
          <a:prstGeom prst="rect">
            <a:avLst/>
          </a:prstGeom>
        </p:spPr>
        <p:txBody>
          <a:bodyPr anchorCtr="0" anchor="t" bIns="45700" lIns="91425" spcFirstLastPara="1" rIns="91425" wrap="square" tIns="45700">
            <a:normAutofit/>
          </a:bodyPr>
          <a:lstStyle/>
          <a:p>
            <a:pPr indent="-387350" lvl="0" marL="457200" rtl="0" algn="l">
              <a:spcBef>
                <a:spcPts val="640"/>
              </a:spcBef>
              <a:spcAft>
                <a:spcPts val="0"/>
              </a:spcAft>
              <a:buSzPts val="2500"/>
              <a:buChar char="●"/>
            </a:pPr>
            <a:r>
              <a:rPr lang="en-US"/>
              <a:t>assertEquals</a:t>
            </a:r>
            <a:endParaRPr/>
          </a:p>
          <a:p>
            <a:pPr indent="-387350" lvl="0" marL="457200" rtl="0" algn="l">
              <a:spcBef>
                <a:spcPts val="0"/>
              </a:spcBef>
              <a:spcAft>
                <a:spcPts val="0"/>
              </a:spcAft>
              <a:buSzPts val="2500"/>
              <a:buChar char="●"/>
            </a:pPr>
            <a:r>
              <a:rPr lang="en-US"/>
              <a:t>assertThrows</a:t>
            </a:r>
            <a:endParaRPr/>
          </a:p>
          <a:p>
            <a:pPr indent="-387350" lvl="0" marL="457200" rtl="0" algn="l">
              <a:spcBef>
                <a:spcPts val="0"/>
              </a:spcBef>
              <a:spcAft>
                <a:spcPts val="0"/>
              </a:spcAft>
              <a:buSzPts val="2500"/>
              <a:buChar char="●"/>
            </a:pPr>
            <a:r>
              <a:rPr lang="en-US"/>
              <a:t>assertFalse</a:t>
            </a:r>
            <a:endParaRPr/>
          </a:p>
          <a:p>
            <a:pPr indent="-387350" lvl="0" marL="457200" rtl="0" algn="l">
              <a:spcBef>
                <a:spcPts val="0"/>
              </a:spcBef>
              <a:spcAft>
                <a:spcPts val="0"/>
              </a:spcAft>
              <a:buSzPts val="2500"/>
              <a:buChar char="●"/>
            </a:pPr>
            <a:r>
              <a:rPr lang="en-US"/>
              <a:t>assertDoesNotThrows</a:t>
            </a:r>
            <a:endParaRPr/>
          </a:p>
          <a:p>
            <a:pPr indent="-387350" lvl="0" marL="457200" rtl="0" algn="l">
              <a:spcBef>
                <a:spcPts val="0"/>
              </a:spcBef>
              <a:spcAft>
                <a:spcPts val="0"/>
              </a:spcAft>
              <a:buSzPts val="2500"/>
              <a:buChar char="●"/>
            </a:pPr>
            <a:r>
              <a:rPr lang="en-US"/>
              <a:t>and many more…</a:t>
            </a:r>
            <a:endParaRPr/>
          </a:p>
        </p:txBody>
      </p:sp>
      <p:sp>
        <p:nvSpPr>
          <p:cNvPr id="668" name="Google Shape;668;g1897dbb503f_4_1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g1897dbb503f_4_22"/>
          <p:cNvSpPr txBox="1"/>
          <p:nvPr>
            <p:ph type="ctrTitle"/>
          </p:nvPr>
        </p:nvSpPr>
        <p:spPr>
          <a:xfrm>
            <a:off x="821900" y="324475"/>
            <a:ext cx="103632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MockMvc</a:t>
            </a:r>
            <a:endParaRPr/>
          </a:p>
        </p:txBody>
      </p:sp>
      <p:sp>
        <p:nvSpPr>
          <p:cNvPr id="675" name="Google Shape;675;g1897dbb503f_4_22"/>
          <p:cNvSpPr txBox="1"/>
          <p:nvPr>
            <p:ph idx="1" type="subTitle"/>
          </p:nvPr>
        </p:nvSpPr>
        <p:spPr>
          <a:xfrm>
            <a:off x="821900" y="1544825"/>
            <a:ext cx="10587300" cy="42921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a:t>Used to perform API testing</a:t>
            </a:r>
            <a:endParaRPr/>
          </a:p>
          <a:p>
            <a:pPr indent="0" lvl="0" marL="0" rtl="0" algn="l">
              <a:spcBef>
                <a:spcPts val="640"/>
              </a:spcBef>
              <a:spcAft>
                <a:spcPts val="0"/>
              </a:spcAft>
              <a:buNone/>
            </a:pPr>
            <a:r>
              <a:rPr lang="en-US"/>
              <a:t>ex. </a:t>
            </a:r>
            <a:endParaRPr/>
          </a:p>
          <a:p>
            <a:pPr indent="0" lvl="0" marL="0" rtl="0" algn="l">
              <a:spcBef>
                <a:spcPts val="64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US" sz="1350">
                <a:latin typeface="Arial"/>
                <a:ea typeface="Arial"/>
                <a:cs typeface="Arial"/>
                <a:sym typeface="Arial"/>
              </a:rPr>
              <a:t>mockMvc.perform(MockMvcRequestBuilders.</a:t>
            </a:r>
            <a:r>
              <a:rPr i="1" lang="en-US" sz="1350">
                <a:latin typeface="Arial"/>
                <a:ea typeface="Arial"/>
                <a:cs typeface="Arial"/>
                <a:sym typeface="Arial"/>
              </a:rPr>
              <a:t>post</a:t>
            </a:r>
            <a:r>
              <a:rPr lang="en-US" sz="1350">
                <a:latin typeface="Arial"/>
                <a:ea typeface="Arial"/>
                <a:cs typeface="Arial"/>
                <a:sym typeface="Arial"/>
              </a:rPr>
              <a:t>("/api/v1/user”)</a:t>
            </a:r>
            <a:endParaRPr sz="13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350">
                <a:latin typeface="Arial"/>
                <a:ea typeface="Arial"/>
                <a:cs typeface="Arial"/>
                <a:sym typeface="Arial"/>
              </a:rPr>
              <a:t>                .header("authorization", bearToken)</a:t>
            </a:r>
            <a:endParaRPr sz="13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350">
                <a:latin typeface="Arial"/>
                <a:ea typeface="Arial"/>
                <a:cs typeface="Arial"/>
                <a:sym typeface="Arial"/>
              </a:rPr>
              <a:t>                .contentType(MediaType.</a:t>
            </a:r>
            <a:r>
              <a:rPr i="1" lang="en-US" sz="1350">
                <a:latin typeface="Arial"/>
                <a:ea typeface="Arial"/>
                <a:cs typeface="Arial"/>
                <a:sym typeface="Arial"/>
              </a:rPr>
              <a:t>APPLICATION_JSON</a:t>
            </a:r>
            <a:r>
              <a:rPr lang="en-US" sz="1350">
                <a:latin typeface="Arial"/>
                <a:ea typeface="Arial"/>
                <a:cs typeface="Arial"/>
                <a:sym typeface="Arial"/>
              </a:rPr>
              <a:t>)</a:t>
            </a:r>
            <a:endParaRPr sz="13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350">
                <a:latin typeface="Arial"/>
                <a:ea typeface="Arial"/>
                <a:cs typeface="Arial"/>
                <a:sym typeface="Arial"/>
              </a:rPr>
              <a:t>                .content(content)</a:t>
            </a:r>
            <a:endParaRPr sz="13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350">
                <a:latin typeface="Arial"/>
                <a:ea typeface="Arial"/>
                <a:cs typeface="Arial"/>
                <a:sym typeface="Arial"/>
              </a:rPr>
              <a:t>        )</a:t>
            </a:r>
            <a:endParaRPr sz="13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350">
                <a:latin typeface="Arial"/>
                <a:ea typeface="Arial"/>
                <a:cs typeface="Arial"/>
                <a:sym typeface="Arial"/>
              </a:rPr>
              <a:t>        .andExpect(</a:t>
            </a:r>
            <a:r>
              <a:rPr i="1" lang="en-US" sz="1350">
                <a:latin typeface="Arial"/>
                <a:ea typeface="Arial"/>
                <a:cs typeface="Arial"/>
                <a:sym typeface="Arial"/>
              </a:rPr>
              <a:t>status</a:t>
            </a:r>
            <a:r>
              <a:rPr lang="en-US" sz="1350">
                <a:latin typeface="Arial"/>
                <a:ea typeface="Arial"/>
                <a:cs typeface="Arial"/>
                <a:sym typeface="Arial"/>
              </a:rPr>
              <a:t>().isCreated())</a:t>
            </a:r>
            <a:endParaRPr sz="13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350">
                <a:latin typeface="Arial"/>
                <a:ea typeface="Arial"/>
                <a:cs typeface="Arial"/>
                <a:sym typeface="Arial"/>
              </a:rPr>
              <a:t>        .andExpect(MockMvcResultMatchers.</a:t>
            </a:r>
            <a:r>
              <a:rPr i="1" lang="en-US" sz="1350">
                <a:latin typeface="Arial"/>
                <a:ea typeface="Arial"/>
                <a:cs typeface="Arial"/>
                <a:sym typeface="Arial"/>
              </a:rPr>
              <a:t>jsonPath</a:t>
            </a:r>
            <a:r>
              <a:rPr lang="en-US" sz="1350">
                <a:latin typeface="Arial"/>
                <a:ea typeface="Arial"/>
                <a:cs typeface="Arial"/>
                <a:sym typeface="Arial"/>
              </a:rPr>
              <a:t>("$.name").value("name"))</a:t>
            </a:r>
            <a:endParaRPr sz="13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350">
                <a:latin typeface="Arial"/>
                <a:ea typeface="Arial"/>
                <a:cs typeface="Arial"/>
                <a:sym typeface="Arial"/>
              </a:rPr>
              <a:t>        .andExpect(MockMvcResultMatchers.</a:t>
            </a:r>
            <a:r>
              <a:rPr i="1" lang="en-US" sz="1350">
                <a:latin typeface="Arial"/>
                <a:ea typeface="Arial"/>
                <a:cs typeface="Arial"/>
                <a:sym typeface="Arial"/>
              </a:rPr>
              <a:t>jsonPath</a:t>
            </a:r>
            <a:r>
              <a:rPr lang="en-US" sz="1350">
                <a:latin typeface="Arial"/>
                <a:ea typeface="Arial"/>
                <a:cs typeface="Arial"/>
                <a:sym typeface="Arial"/>
              </a:rPr>
              <a:t>("$.alias").value("alias"));</a:t>
            </a:r>
            <a:endParaRPr sz="1350">
              <a:latin typeface="Arial"/>
              <a:ea typeface="Arial"/>
              <a:cs typeface="Arial"/>
              <a:sym typeface="Arial"/>
            </a:endParaRPr>
          </a:p>
          <a:p>
            <a:pPr indent="0" lvl="0" marL="0" rtl="0" algn="l">
              <a:spcBef>
                <a:spcPts val="640"/>
              </a:spcBef>
              <a:spcAft>
                <a:spcPts val="0"/>
              </a:spcAft>
              <a:buNone/>
            </a:pPr>
            <a:r>
              <a:t/>
            </a:r>
            <a:endParaRPr/>
          </a:p>
        </p:txBody>
      </p:sp>
      <p:sp>
        <p:nvSpPr>
          <p:cNvPr id="676" name="Google Shape;676;g1897dbb503f_4_2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g1897dbb503f_4_30"/>
          <p:cNvSpPr txBox="1"/>
          <p:nvPr>
            <p:ph type="ctrTitle"/>
          </p:nvPr>
        </p:nvSpPr>
        <p:spPr>
          <a:xfrm>
            <a:off x="821900" y="324475"/>
            <a:ext cx="103632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Hands-On</a:t>
            </a:r>
            <a:endParaRPr/>
          </a:p>
        </p:txBody>
      </p:sp>
      <p:sp>
        <p:nvSpPr>
          <p:cNvPr id="683" name="Google Shape;683;g1897dbb503f_4_30"/>
          <p:cNvSpPr txBox="1"/>
          <p:nvPr>
            <p:ph idx="1" type="subTitle"/>
          </p:nvPr>
        </p:nvSpPr>
        <p:spPr>
          <a:xfrm>
            <a:off x="821900" y="1544825"/>
            <a:ext cx="10587300" cy="42921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a:t>Write Unit test and Integration test, positive and negative scenario test cases for User model we have used in Day-7 </a:t>
            </a:r>
            <a:r>
              <a:rPr lang="en-US"/>
              <a:t>training</a:t>
            </a:r>
            <a:endParaRPr/>
          </a:p>
        </p:txBody>
      </p:sp>
      <p:sp>
        <p:nvSpPr>
          <p:cNvPr id="684" name="Google Shape;684;g1897dbb503f_4_3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g1e685b85eee_0_235"/>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Spring Boot</a:t>
            </a:r>
            <a:endParaRPr/>
          </a:p>
        </p:txBody>
      </p:sp>
      <p:sp>
        <p:nvSpPr>
          <p:cNvPr id="691" name="Google Shape;691;g1e685b85eee_0_235"/>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Char char="●"/>
            </a:pPr>
            <a:r>
              <a:rPr lang="en-US" sz="1700"/>
              <a:t>Event Listeners</a:t>
            </a:r>
            <a:endParaRPr sz="1700"/>
          </a:p>
          <a:p>
            <a:pPr indent="0" lvl="0" marL="457200" rtl="0" algn="l">
              <a:lnSpc>
                <a:spcPct val="100000"/>
              </a:lnSpc>
              <a:spcBef>
                <a:spcPts val="0"/>
              </a:spcBef>
              <a:spcAft>
                <a:spcPts val="0"/>
              </a:spcAft>
              <a:buNone/>
            </a:pPr>
            <a:r>
              <a:t/>
            </a:r>
            <a:endParaRPr sz="1700"/>
          </a:p>
        </p:txBody>
      </p:sp>
      <p:sp>
        <p:nvSpPr>
          <p:cNvPr id="692" name="Google Shape;692;g1e685b85eee_0_235"/>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g1897dbb503f_2_0"/>
          <p:cNvSpPr txBox="1"/>
          <p:nvPr>
            <p:ph type="ctrTitle"/>
          </p:nvPr>
        </p:nvSpPr>
        <p:spPr>
          <a:xfrm>
            <a:off x="914400" y="2933608"/>
            <a:ext cx="10363200" cy="990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Events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g1897dbb503f_2_4"/>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Exchange of information</a:t>
            </a:r>
            <a:endParaRPr/>
          </a:p>
        </p:txBody>
      </p:sp>
      <p:sp>
        <p:nvSpPr>
          <p:cNvPr id="703" name="Google Shape;703;g1897dbb503f_2_4"/>
          <p:cNvSpPr/>
          <p:nvPr/>
        </p:nvSpPr>
        <p:spPr>
          <a:xfrm>
            <a:off x="2485067" y="2501635"/>
            <a:ext cx="2348400" cy="195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Method</a:t>
            </a:r>
            <a:endParaRPr sz="2300"/>
          </a:p>
          <a:p>
            <a:pPr indent="0" lvl="0" marL="0" rtl="0" algn="ctr">
              <a:spcBef>
                <a:spcPts val="0"/>
              </a:spcBef>
              <a:spcAft>
                <a:spcPts val="0"/>
              </a:spcAft>
              <a:buNone/>
            </a:pPr>
            <a:r>
              <a:rPr lang="en-US" sz="2300"/>
              <a:t>calls</a:t>
            </a:r>
            <a:endParaRPr sz="2300"/>
          </a:p>
        </p:txBody>
      </p:sp>
      <p:sp>
        <p:nvSpPr>
          <p:cNvPr id="704" name="Google Shape;704;g1897dbb503f_2_4"/>
          <p:cNvSpPr/>
          <p:nvPr/>
        </p:nvSpPr>
        <p:spPr>
          <a:xfrm>
            <a:off x="6179833" y="2450602"/>
            <a:ext cx="2348400" cy="195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Events</a:t>
            </a:r>
            <a:endParaRPr sz="23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g1897dbb503f_2_10"/>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is event?</a:t>
            </a:r>
            <a:endParaRPr/>
          </a:p>
        </p:txBody>
      </p:sp>
      <p:sp>
        <p:nvSpPr>
          <p:cNvPr id="710" name="Google Shape;710;g1897dbb503f_2_10"/>
          <p:cNvSpPr txBox="1"/>
          <p:nvPr>
            <p:ph idx="1" type="body"/>
          </p:nvPr>
        </p:nvSpPr>
        <p:spPr>
          <a:xfrm>
            <a:off x="890275" y="1711025"/>
            <a:ext cx="10032000" cy="4872900"/>
          </a:xfrm>
          <a:prstGeom prst="rect">
            <a:avLst/>
          </a:prstGeom>
        </p:spPr>
        <p:txBody>
          <a:bodyPr anchorCtr="0" anchor="t" bIns="45700" lIns="91425" spcFirstLastPara="1" rIns="91425" wrap="square" tIns="45700">
            <a:normAutofit/>
          </a:bodyPr>
          <a:lstStyle/>
          <a:p>
            <a:pPr indent="-419100" lvl="0" marL="609600" rtl="0" algn="l">
              <a:spcBef>
                <a:spcPts val="360"/>
              </a:spcBef>
              <a:spcAft>
                <a:spcPts val="0"/>
              </a:spcAft>
              <a:buSzPts val="1800"/>
              <a:buChar char="&gt;"/>
            </a:pPr>
            <a:r>
              <a:rPr lang="en-US"/>
              <a:t>An event, in a computing context, is an action or occurrence that can be identified by a program and has significance for software.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g1897dbb503f_2_15"/>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Types of Events</a:t>
            </a:r>
            <a:endParaRPr/>
          </a:p>
        </p:txBody>
      </p:sp>
      <p:sp>
        <p:nvSpPr>
          <p:cNvPr id="716" name="Google Shape;716;g1897dbb503f_2_15"/>
          <p:cNvSpPr txBox="1"/>
          <p:nvPr>
            <p:ph idx="1" type="body"/>
          </p:nvPr>
        </p:nvSpPr>
        <p:spPr>
          <a:xfrm>
            <a:off x="812800" y="1828801"/>
            <a:ext cx="14630400" cy="6299100"/>
          </a:xfrm>
          <a:prstGeom prst="rect">
            <a:avLst/>
          </a:prstGeom>
        </p:spPr>
        <p:txBody>
          <a:bodyPr anchorCtr="0" anchor="t" bIns="45700" lIns="91425" spcFirstLastPara="1" rIns="91425" wrap="square" tIns="45700">
            <a:normAutofit/>
          </a:bodyPr>
          <a:lstStyle/>
          <a:p>
            <a:pPr indent="-419100" lvl="0" marL="609600" rtl="0" algn="l">
              <a:spcBef>
                <a:spcPts val="360"/>
              </a:spcBef>
              <a:spcAft>
                <a:spcPts val="0"/>
              </a:spcAft>
              <a:buSzPts val="1800"/>
              <a:buChar char="❖"/>
            </a:pPr>
            <a:r>
              <a:rPr lang="en-US"/>
              <a:t>Application Events</a:t>
            </a:r>
            <a:endParaRPr/>
          </a:p>
          <a:p>
            <a:pPr indent="-419100" lvl="1" marL="1219200" rtl="0" algn="l">
              <a:spcBef>
                <a:spcPts val="0"/>
              </a:spcBef>
              <a:spcAft>
                <a:spcPts val="0"/>
              </a:spcAft>
              <a:buSzPts val="1800"/>
              <a:buChar char="➢"/>
            </a:pPr>
            <a:r>
              <a:rPr lang="en-US"/>
              <a:t>User actions</a:t>
            </a:r>
            <a:endParaRPr/>
          </a:p>
          <a:p>
            <a:pPr indent="-419100" lvl="1" marL="1219200" rtl="0" algn="l">
              <a:spcBef>
                <a:spcPts val="0"/>
              </a:spcBef>
              <a:spcAft>
                <a:spcPts val="0"/>
              </a:spcAft>
              <a:buSzPts val="1800"/>
              <a:buChar char="➢"/>
            </a:pPr>
            <a:r>
              <a:rPr lang="en-US"/>
              <a:t>Logging in </a:t>
            </a:r>
            <a:endParaRPr/>
          </a:p>
          <a:p>
            <a:pPr indent="-419100" lvl="1" marL="1219200" rtl="0" algn="l">
              <a:spcBef>
                <a:spcPts val="0"/>
              </a:spcBef>
              <a:spcAft>
                <a:spcPts val="0"/>
              </a:spcAft>
              <a:buSzPts val="1800"/>
              <a:buChar char="➢"/>
            </a:pPr>
            <a:r>
              <a:rPr lang="en-US"/>
              <a:t>Application Configuration</a:t>
            </a:r>
            <a:endParaRPr/>
          </a:p>
          <a:p>
            <a:pPr indent="-419100" lvl="0" marL="609600" rtl="0" algn="l">
              <a:spcBef>
                <a:spcPts val="0"/>
              </a:spcBef>
              <a:spcAft>
                <a:spcPts val="0"/>
              </a:spcAft>
              <a:buSzPts val="1800"/>
              <a:buChar char="❖"/>
            </a:pPr>
            <a:r>
              <a:rPr lang="en-US"/>
              <a:t>System Events</a:t>
            </a:r>
            <a:endParaRPr/>
          </a:p>
          <a:p>
            <a:pPr indent="-419100" lvl="1" marL="1219200" rtl="0" algn="l">
              <a:spcBef>
                <a:spcPts val="0"/>
              </a:spcBef>
              <a:spcAft>
                <a:spcPts val="0"/>
              </a:spcAft>
              <a:buSzPts val="1800"/>
              <a:buChar char="➢"/>
            </a:pPr>
            <a:r>
              <a:rPr lang="en-US"/>
              <a:t>System environment</a:t>
            </a:r>
            <a:endParaRPr/>
          </a:p>
          <a:p>
            <a:pPr indent="-419100" lvl="1" marL="1219200" rtl="0" algn="l">
              <a:spcBef>
                <a:spcPts val="0"/>
              </a:spcBef>
              <a:spcAft>
                <a:spcPts val="0"/>
              </a:spcAft>
              <a:buSzPts val="1800"/>
              <a:buChar char="➢"/>
            </a:pPr>
            <a:r>
              <a:rPr lang="en-US"/>
              <a:t>Hardware</a:t>
            </a:r>
            <a:endParaRPr/>
          </a:p>
          <a:p>
            <a:pPr indent="-419100" lvl="1" marL="1219200" rtl="0" algn="l">
              <a:spcBef>
                <a:spcPts val="0"/>
              </a:spcBef>
              <a:spcAft>
                <a:spcPts val="0"/>
              </a:spcAft>
              <a:buSzPts val="1800"/>
              <a:buChar char="➢"/>
            </a:pPr>
            <a:r>
              <a:rPr lang="en-US"/>
              <a:t>System clock</a:t>
            </a:r>
            <a:endParaRPr/>
          </a:p>
          <a:p>
            <a:pPr indent="-419100" lvl="1" marL="1219200" rtl="0" algn="l">
              <a:spcBef>
                <a:spcPts val="0"/>
              </a:spcBef>
              <a:spcAft>
                <a:spcPts val="0"/>
              </a:spcAft>
              <a:buSzPts val="1800"/>
              <a:buChar char="➢"/>
            </a:pPr>
            <a:r>
              <a:rPr lang="en-US"/>
              <a:t>System memory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01c82a0eb6_3_35"/>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Spring modularity</a:t>
            </a:r>
            <a:endParaRPr/>
          </a:p>
        </p:txBody>
      </p:sp>
      <p:sp>
        <p:nvSpPr>
          <p:cNvPr id="210" name="Google Shape;210;g101c82a0eb6_3_35"/>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640"/>
              </a:spcBef>
              <a:spcAft>
                <a:spcPts val="0"/>
              </a:spcAft>
              <a:buSzPts val="1700"/>
              <a:buFont typeface="Verdana"/>
              <a:buChar char="●"/>
            </a:pPr>
            <a:r>
              <a:rPr lang="en-US" sz="1700">
                <a:latin typeface="Verdana"/>
                <a:ea typeface="Verdana"/>
                <a:cs typeface="Verdana"/>
                <a:sym typeface="Verdana"/>
              </a:rPr>
              <a:t>Since its foundation, the framework has had a particular focus on modularity.</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It is an important framework characteristic because it makes the framework an excellent option for different architectural styles and different parts of applications.</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We can use the framework as we need and integrate it with a wide range of specification and third-party libraries.</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en-US" sz="1700">
                <a:latin typeface="Verdana"/>
                <a:ea typeface="Verdana"/>
                <a:cs typeface="Verdana"/>
                <a:sym typeface="Verdana"/>
              </a:rPr>
              <a:t>It is divided into various modules. The main modules are as follows:</a:t>
            </a:r>
            <a:br>
              <a:rPr lang="en-US" sz="1700">
                <a:latin typeface="Verdana"/>
                <a:ea typeface="Verdana"/>
                <a:cs typeface="Verdana"/>
                <a:sym typeface="Verdana"/>
              </a:rPr>
            </a:br>
            <a:r>
              <a:rPr lang="en-US" sz="1700">
                <a:latin typeface="Verdana"/>
                <a:ea typeface="Verdana"/>
                <a:cs typeface="Verdana"/>
                <a:sym typeface="Verdana"/>
              </a:rPr>
              <a:t>1. Spring Core</a:t>
            </a:r>
            <a:br>
              <a:rPr lang="en-US" sz="1700">
                <a:latin typeface="Verdana"/>
                <a:ea typeface="Verdana"/>
                <a:cs typeface="Verdana"/>
                <a:sym typeface="Verdana"/>
              </a:rPr>
            </a:br>
            <a:r>
              <a:rPr lang="en-US" sz="1700">
                <a:latin typeface="Verdana"/>
                <a:ea typeface="Verdana"/>
                <a:cs typeface="Verdana"/>
                <a:sym typeface="Verdana"/>
              </a:rPr>
              <a:t>2. Spring Data</a:t>
            </a:r>
            <a:br>
              <a:rPr lang="en-US" sz="1700">
                <a:latin typeface="Verdana"/>
                <a:ea typeface="Verdana"/>
                <a:cs typeface="Verdana"/>
                <a:sym typeface="Verdana"/>
              </a:rPr>
            </a:br>
            <a:r>
              <a:rPr lang="en-US" sz="1700">
                <a:latin typeface="Verdana"/>
                <a:ea typeface="Verdana"/>
                <a:cs typeface="Verdana"/>
                <a:sym typeface="Verdana"/>
              </a:rPr>
              <a:t>3. Spring Security</a:t>
            </a:r>
            <a:br>
              <a:rPr lang="en-US" sz="1700">
                <a:latin typeface="Verdana"/>
                <a:ea typeface="Verdana"/>
                <a:cs typeface="Verdana"/>
                <a:sym typeface="Verdana"/>
              </a:rPr>
            </a:br>
            <a:r>
              <a:rPr lang="en-US" sz="1700">
                <a:latin typeface="Verdana"/>
                <a:ea typeface="Verdana"/>
                <a:cs typeface="Verdana"/>
                <a:sym typeface="Verdana"/>
              </a:rPr>
              <a:t>4. Spring Cloud</a:t>
            </a:r>
            <a:br>
              <a:rPr lang="en-US" sz="1700">
                <a:latin typeface="Verdana"/>
                <a:ea typeface="Verdana"/>
                <a:cs typeface="Verdana"/>
                <a:sym typeface="Verdana"/>
              </a:rPr>
            </a:br>
            <a:r>
              <a:rPr lang="en-US" sz="1700">
                <a:latin typeface="Verdana"/>
                <a:ea typeface="Verdana"/>
                <a:cs typeface="Verdana"/>
                <a:sym typeface="Verdana"/>
              </a:rPr>
              <a:t>5. Spring Web-MVC</a:t>
            </a:r>
            <a:endParaRPr sz="1700">
              <a:latin typeface="Verdana"/>
              <a:ea typeface="Verdana"/>
              <a:cs typeface="Verdana"/>
              <a:sym typeface="Verdana"/>
            </a:endParaRPr>
          </a:p>
        </p:txBody>
      </p:sp>
      <p:sp>
        <p:nvSpPr>
          <p:cNvPr id="211" name="Google Shape;211;g101c82a0eb6_3_35"/>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g1897dbb503f_2_20"/>
          <p:cNvSpPr txBox="1"/>
          <p:nvPr>
            <p:ph type="title"/>
          </p:nvPr>
        </p:nvSpPr>
        <p:spPr>
          <a:xfrm>
            <a:off x="812800" y="366184"/>
            <a:ext cx="14630400" cy="10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Steps for creating event</a:t>
            </a:r>
            <a:endParaRPr/>
          </a:p>
        </p:txBody>
      </p:sp>
      <p:sp>
        <p:nvSpPr>
          <p:cNvPr id="722" name="Google Shape;722;g1897dbb503f_2_20"/>
          <p:cNvSpPr/>
          <p:nvPr/>
        </p:nvSpPr>
        <p:spPr>
          <a:xfrm>
            <a:off x="690600" y="2450602"/>
            <a:ext cx="2348400" cy="195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Data source</a:t>
            </a:r>
            <a:endParaRPr sz="2300"/>
          </a:p>
        </p:txBody>
      </p:sp>
      <p:sp>
        <p:nvSpPr>
          <p:cNvPr id="723" name="Google Shape;723;g1897dbb503f_2_20"/>
          <p:cNvSpPr/>
          <p:nvPr/>
        </p:nvSpPr>
        <p:spPr>
          <a:xfrm>
            <a:off x="4788767" y="2450602"/>
            <a:ext cx="2348400" cy="195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Publisher</a:t>
            </a:r>
            <a:endParaRPr sz="2300"/>
          </a:p>
        </p:txBody>
      </p:sp>
      <p:sp>
        <p:nvSpPr>
          <p:cNvPr id="724" name="Google Shape;724;g1897dbb503f_2_20"/>
          <p:cNvSpPr/>
          <p:nvPr/>
        </p:nvSpPr>
        <p:spPr>
          <a:xfrm>
            <a:off x="8886933" y="2450602"/>
            <a:ext cx="2348400" cy="195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Listener</a:t>
            </a:r>
            <a:endParaRPr sz="2300"/>
          </a:p>
        </p:txBody>
      </p:sp>
      <p:cxnSp>
        <p:nvCxnSpPr>
          <p:cNvPr id="725" name="Google Shape;725;g1897dbb503f_2_20"/>
          <p:cNvCxnSpPr>
            <a:stCxn id="722" idx="3"/>
            <a:endCxn id="723" idx="1"/>
          </p:cNvCxnSpPr>
          <p:nvPr/>
        </p:nvCxnSpPr>
        <p:spPr>
          <a:xfrm>
            <a:off x="3039000" y="3429052"/>
            <a:ext cx="1749900" cy="0"/>
          </a:xfrm>
          <a:prstGeom prst="straightConnector1">
            <a:avLst/>
          </a:prstGeom>
          <a:noFill/>
          <a:ln cap="flat" cmpd="sng" w="9525">
            <a:solidFill>
              <a:schemeClr val="dk2"/>
            </a:solidFill>
            <a:prstDash val="solid"/>
            <a:round/>
            <a:headEnd len="med" w="med" type="none"/>
            <a:tailEnd len="med" w="med" type="triangle"/>
          </a:ln>
        </p:spPr>
      </p:cxnSp>
      <p:cxnSp>
        <p:nvCxnSpPr>
          <p:cNvPr id="726" name="Google Shape;726;g1897dbb503f_2_20"/>
          <p:cNvCxnSpPr>
            <a:stCxn id="723" idx="3"/>
            <a:endCxn id="724" idx="1"/>
          </p:cNvCxnSpPr>
          <p:nvPr/>
        </p:nvCxnSpPr>
        <p:spPr>
          <a:xfrm>
            <a:off x="7137167" y="3429052"/>
            <a:ext cx="1749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g1897dbb503f_2_105"/>
          <p:cNvSpPr txBox="1"/>
          <p:nvPr>
            <p:ph type="title"/>
          </p:nvPr>
        </p:nvSpPr>
        <p:spPr>
          <a:xfrm>
            <a:off x="609600" y="274638"/>
            <a:ext cx="10972800" cy="79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Hands-On</a:t>
            </a:r>
            <a:endParaRPr/>
          </a:p>
        </p:txBody>
      </p:sp>
      <p:sp>
        <p:nvSpPr>
          <p:cNvPr id="733" name="Google Shape;733;g1897dbb503f_2_105"/>
          <p:cNvSpPr txBox="1"/>
          <p:nvPr>
            <p:ph idx="1" type="body"/>
          </p:nvPr>
        </p:nvSpPr>
        <p:spPr>
          <a:xfrm>
            <a:off x="609600" y="1371601"/>
            <a:ext cx="10972800" cy="47244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gt;"/>
            </a:pPr>
            <a:r>
              <a:rPr lang="en-US"/>
              <a:t>Create a ecommerce application and create a service to add product in the cart and make that code asynchronous using events.</a:t>
            </a:r>
            <a:endParaRPr/>
          </a:p>
        </p:txBody>
      </p:sp>
      <p:sp>
        <p:nvSpPr>
          <p:cNvPr id="734" name="Google Shape;734;g1897dbb503f_2_105"/>
          <p:cNvSpPr txBox="1"/>
          <p:nvPr>
            <p:ph idx="12" type="sldNum"/>
          </p:nvPr>
        </p:nvSpPr>
        <p:spPr>
          <a:xfrm>
            <a:off x="609600" y="6400799"/>
            <a:ext cx="1219200" cy="457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g1e685b85eee_0_249"/>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From here…</a:t>
            </a:r>
            <a:endParaRPr/>
          </a:p>
        </p:txBody>
      </p:sp>
      <p:sp>
        <p:nvSpPr>
          <p:cNvPr id="741" name="Google Shape;741;g1e685b85eee_0_249"/>
          <p:cNvSpPr txBox="1"/>
          <p:nvPr>
            <p:ph idx="1" type="subTitle"/>
          </p:nvPr>
        </p:nvSpPr>
        <p:spPr>
          <a:xfrm>
            <a:off x="821900" y="1455775"/>
            <a:ext cx="10587300" cy="43335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rPr lang="en-US" sz="1700"/>
              <a:t>Self study, explore more:</a:t>
            </a:r>
            <a:endParaRPr sz="1700"/>
          </a:p>
          <a:p>
            <a:pPr indent="0" lvl="0" marL="457200" rtl="0" algn="l">
              <a:lnSpc>
                <a:spcPct val="100000"/>
              </a:lnSpc>
              <a:spcBef>
                <a:spcPts val="0"/>
              </a:spcBef>
              <a:spcAft>
                <a:spcPts val="0"/>
              </a:spcAft>
              <a:buNone/>
            </a:pPr>
            <a:r>
              <a:t/>
            </a:r>
            <a:endParaRPr sz="1700"/>
          </a:p>
          <a:p>
            <a:pPr indent="-336550" lvl="0" marL="914400" rtl="0" algn="l">
              <a:lnSpc>
                <a:spcPct val="100000"/>
              </a:lnSpc>
              <a:spcBef>
                <a:spcPts val="0"/>
              </a:spcBef>
              <a:spcAft>
                <a:spcPts val="0"/>
              </a:spcAft>
              <a:buSzPts val="1700"/>
              <a:buChar char="●"/>
            </a:pPr>
            <a:r>
              <a:rPr lang="en-US" sz="1700"/>
              <a:t>Spring Boot File-upload</a:t>
            </a:r>
            <a:endParaRPr sz="1700"/>
          </a:p>
          <a:p>
            <a:pPr indent="-336550" lvl="0" marL="914400" rtl="0" algn="l">
              <a:lnSpc>
                <a:spcPct val="100000"/>
              </a:lnSpc>
              <a:spcBef>
                <a:spcPts val="0"/>
              </a:spcBef>
              <a:spcAft>
                <a:spcPts val="0"/>
              </a:spcAft>
              <a:buSzPts val="1700"/>
              <a:buChar char="●"/>
            </a:pPr>
            <a:r>
              <a:rPr lang="en-US" sz="1700"/>
              <a:t>Spring Boot Logging</a:t>
            </a:r>
            <a:endParaRPr sz="1700"/>
          </a:p>
          <a:p>
            <a:pPr indent="-336550" lvl="0" marL="914400" rtl="0" algn="l">
              <a:lnSpc>
                <a:spcPct val="100000"/>
              </a:lnSpc>
              <a:spcBef>
                <a:spcPts val="0"/>
              </a:spcBef>
              <a:spcAft>
                <a:spcPts val="0"/>
              </a:spcAft>
              <a:buSzPts val="1700"/>
              <a:buChar char="●"/>
            </a:pPr>
            <a:r>
              <a:rPr lang="en-US" sz="1700"/>
              <a:t>View Templates (e.g. Thymeleaf)</a:t>
            </a:r>
            <a:endParaRPr sz="1700"/>
          </a:p>
          <a:p>
            <a:pPr indent="-336550" lvl="0" marL="914400" rtl="0" algn="l">
              <a:lnSpc>
                <a:spcPct val="100000"/>
              </a:lnSpc>
              <a:spcBef>
                <a:spcPts val="0"/>
              </a:spcBef>
              <a:spcAft>
                <a:spcPts val="0"/>
              </a:spcAft>
              <a:buSzPts val="1700"/>
              <a:buChar char="●"/>
            </a:pPr>
            <a:r>
              <a:rPr lang="en-US" sz="1700"/>
              <a:t>Spring Boot JPA, Spring Boot JDBC</a:t>
            </a:r>
            <a:endParaRPr sz="1700"/>
          </a:p>
          <a:p>
            <a:pPr indent="-336550" lvl="0" marL="914400" rtl="0" algn="l">
              <a:lnSpc>
                <a:spcPct val="100000"/>
              </a:lnSpc>
              <a:spcBef>
                <a:spcPts val="0"/>
              </a:spcBef>
              <a:spcAft>
                <a:spcPts val="0"/>
              </a:spcAft>
              <a:buSzPts val="1700"/>
              <a:buChar char="●"/>
            </a:pPr>
            <a:r>
              <a:rPr lang="en-US" sz="1700"/>
              <a:t>Spring Boot Interceptor, Servlet Filters</a:t>
            </a:r>
            <a:endParaRPr sz="1700"/>
          </a:p>
          <a:p>
            <a:pPr indent="-336550" lvl="0" marL="914400" rtl="0" algn="l">
              <a:lnSpc>
                <a:spcPct val="100000"/>
              </a:lnSpc>
              <a:spcBef>
                <a:spcPts val="0"/>
              </a:spcBef>
              <a:spcAft>
                <a:spcPts val="0"/>
              </a:spcAft>
              <a:buSzPts val="1700"/>
              <a:buChar char="●"/>
            </a:pPr>
            <a:r>
              <a:rPr lang="en-US" sz="1700"/>
              <a:t>Spring Boot Internationalization</a:t>
            </a:r>
            <a:endParaRPr sz="1700"/>
          </a:p>
          <a:p>
            <a:pPr indent="-336550" lvl="0" marL="914400" rtl="0" algn="l">
              <a:lnSpc>
                <a:spcPct val="100000"/>
              </a:lnSpc>
              <a:spcBef>
                <a:spcPts val="0"/>
              </a:spcBef>
              <a:spcAft>
                <a:spcPts val="0"/>
              </a:spcAft>
              <a:buSzPts val="1700"/>
              <a:buChar char="●"/>
            </a:pPr>
            <a:r>
              <a:rPr lang="en-US" sz="1700"/>
              <a:t>Spring Boot Runners</a:t>
            </a:r>
            <a:endParaRPr sz="1700"/>
          </a:p>
          <a:p>
            <a:pPr indent="-336550" lvl="0" marL="914400" rtl="0" algn="l">
              <a:lnSpc>
                <a:spcPct val="100000"/>
              </a:lnSpc>
              <a:spcBef>
                <a:spcPts val="0"/>
              </a:spcBef>
              <a:spcAft>
                <a:spcPts val="0"/>
              </a:spcAft>
              <a:buSzPts val="1700"/>
              <a:buChar char="●"/>
            </a:pPr>
            <a:r>
              <a:rPr lang="en-US" sz="1700"/>
              <a:t>Spring Boot Authorization, Authentication, OAuth2 with JWT</a:t>
            </a:r>
            <a:endParaRPr sz="1700"/>
          </a:p>
          <a:p>
            <a:pPr indent="-336550" lvl="0" marL="914400" rtl="0" algn="l">
              <a:lnSpc>
                <a:spcPct val="100000"/>
              </a:lnSpc>
              <a:spcBef>
                <a:spcPts val="0"/>
              </a:spcBef>
              <a:spcAft>
                <a:spcPts val="0"/>
              </a:spcAft>
              <a:buSzPts val="1700"/>
              <a:buChar char="●"/>
            </a:pPr>
            <a:r>
              <a:rPr lang="en-US" sz="1700"/>
              <a:t>Spring Boot Scheduling</a:t>
            </a:r>
            <a:endParaRPr sz="1700"/>
          </a:p>
          <a:p>
            <a:pPr indent="-336550" lvl="0" marL="914400" rtl="0" algn="l">
              <a:lnSpc>
                <a:spcPct val="100000"/>
              </a:lnSpc>
              <a:spcBef>
                <a:spcPts val="0"/>
              </a:spcBef>
              <a:spcAft>
                <a:spcPts val="0"/>
              </a:spcAft>
              <a:buSzPts val="1700"/>
              <a:buChar char="●"/>
            </a:pPr>
            <a:r>
              <a:rPr lang="en-US" sz="1700"/>
              <a:t>Spring Boot Flyway Database</a:t>
            </a:r>
            <a:endParaRPr sz="1700"/>
          </a:p>
          <a:p>
            <a:pPr indent="-336550" lvl="0" marL="914400" rtl="0" algn="l">
              <a:lnSpc>
                <a:spcPct val="100000"/>
              </a:lnSpc>
              <a:spcBef>
                <a:spcPts val="0"/>
              </a:spcBef>
              <a:spcAft>
                <a:spcPts val="0"/>
              </a:spcAft>
              <a:buSzPts val="1700"/>
              <a:buChar char="●"/>
            </a:pPr>
            <a:r>
              <a:rPr lang="en-US" sz="1700"/>
              <a:t>Spring Boot Rest Template</a:t>
            </a:r>
            <a:endParaRPr sz="1700"/>
          </a:p>
          <a:p>
            <a:pPr indent="-336550" lvl="0" marL="914400" rtl="0" algn="l">
              <a:lnSpc>
                <a:spcPct val="100000"/>
              </a:lnSpc>
              <a:spcBef>
                <a:spcPts val="0"/>
              </a:spcBef>
              <a:spcAft>
                <a:spcPts val="0"/>
              </a:spcAft>
              <a:buSzPts val="1700"/>
              <a:buChar char="●"/>
            </a:pPr>
            <a:r>
              <a:rPr lang="en-US" sz="1700"/>
              <a:t>Spring Boot Swagger Documentation</a:t>
            </a:r>
            <a:endParaRPr sz="1700"/>
          </a:p>
          <a:p>
            <a:pPr indent="-336550" lvl="0" marL="914400" rtl="0" algn="l">
              <a:lnSpc>
                <a:spcPct val="100000"/>
              </a:lnSpc>
              <a:spcBef>
                <a:spcPts val="0"/>
              </a:spcBef>
              <a:spcAft>
                <a:spcPts val="0"/>
              </a:spcAft>
              <a:buSzPts val="1700"/>
              <a:buChar char="●"/>
            </a:pPr>
            <a:r>
              <a:rPr lang="en-US" sz="1700"/>
              <a:t>Spring Boot Actuator, Spring Cloud, </a:t>
            </a:r>
            <a:endParaRPr sz="1700"/>
          </a:p>
          <a:p>
            <a:pPr indent="-336550" lvl="0" marL="914400" rtl="0" algn="l">
              <a:lnSpc>
                <a:spcPct val="100000"/>
              </a:lnSpc>
              <a:spcBef>
                <a:spcPts val="0"/>
              </a:spcBef>
              <a:spcAft>
                <a:spcPts val="0"/>
              </a:spcAft>
              <a:buSzPts val="1700"/>
              <a:buChar char="●"/>
            </a:pPr>
            <a:r>
              <a:rPr lang="en-US" sz="1700"/>
              <a:t>Basic Docker concepts</a:t>
            </a:r>
            <a:endParaRPr sz="1700"/>
          </a:p>
          <a:p>
            <a:pPr indent="0" lvl="0" marL="457200" rtl="0" algn="l">
              <a:lnSpc>
                <a:spcPct val="100000"/>
              </a:lnSpc>
              <a:spcBef>
                <a:spcPts val="0"/>
              </a:spcBef>
              <a:spcAft>
                <a:spcPts val="0"/>
              </a:spcAft>
              <a:buNone/>
            </a:pPr>
            <a:r>
              <a:t/>
            </a:r>
            <a:endParaRPr sz="1700"/>
          </a:p>
          <a:p>
            <a:pPr indent="0" lvl="0" marL="457200" rtl="0" algn="l">
              <a:lnSpc>
                <a:spcPct val="100000"/>
              </a:lnSpc>
              <a:spcBef>
                <a:spcPts val="0"/>
              </a:spcBef>
              <a:spcAft>
                <a:spcPts val="0"/>
              </a:spcAft>
              <a:buNone/>
            </a:pPr>
            <a:r>
              <a:t/>
            </a:r>
            <a:endParaRPr sz="1700"/>
          </a:p>
        </p:txBody>
      </p:sp>
      <p:sp>
        <p:nvSpPr>
          <p:cNvPr id="742" name="Google Shape;742;g1e685b85eee_0_249"/>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01c82a0eb6_3_42"/>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18" name="Google Shape;218;g101c82a0eb6_3_42"/>
          <p:cNvPicPr preferRelativeResize="0"/>
          <p:nvPr/>
        </p:nvPicPr>
        <p:blipFill rotWithShape="1">
          <a:blip r:embed="rId3">
            <a:alphaModFix/>
          </a:blip>
          <a:srcRect b="0" l="0" r="0" t="0"/>
          <a:stretch/>
        </p:blipFill>
        <p:spPr>
          <a:xfrm>
            <a:off x="2133600" y="152400"/>
            <a:ext cx="7658450" cy="5912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ba219df7dd_0_49"/>
          <p:cNvSpPr txBox="1"/>
          <p:nvPr>
            <p:ph type="ctrTitle"/>
          </p:nvPr>
        </p:nvSpPr>
        <p:spPr>
          <a:xfrm>
            <a:off x="821900" y="324475"/>
            <a:ext cx="103632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Project setup</a:t>
            </a:r>
            <a:endParaRPr/>
          </a:p>
        </p:txBody>
      </p:sp>
      <p:sp>
        <p:nvSpPr>
          <p:cNvPr id="225" name="Google Shape;225;gba219df7dd_0_49"/>
          <p:cNvSpPr txBox="1"/>
          <p:nvPr>
            <p:ph idx="1" type="subTitle"/>
          </p:nvPr>
        </p:nvSpPr>
        <p:spPr>
          <a:xfrm>
            <a:off x="821900" y="1544825"/>
            <a:ext cx="10587300" cy="42921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640"/>
              </a:spcBef>
              <a:spcAft>
                <a:spcPts val="0"/>
              </a:spcAft>
              <a:buNone/>
            </a:pPr>
            <a:r>
              <a:rPr lang="en-US" sz="1700"/>
              <a:t>Software requirements:</a:t>
            </a:r>
            <a:endParaRPr sz="1700"/>
          </a:p>
          <a:p>
            <a:pPr indent="-336550" lvl="0" marL="914400" rtl="0" algn="l">
              <a:lnSpc>
                <a:spcPct val="100000"/>
              </a:lnSpc>
              <a:spcBef>
                <a:spcPts val="640"/>
              </a:spcBef>
              <a:spcAft>
                <a:spcPts val="0"/>
              </a:spcAft>
              <a:buSzPts val="1700"/>
              <a:buFont typeface="Verdana"/>
              <a:buChar char="●"/>
            </a:pPr>
            <a:r>
              <a:rPr lang="en-US" sz="1700">
                <a:latin typeface="Verdana"/>
                <a:ea typeface="Verdana"/>
                <a:cs typeface="Verdana"/>
                <a:sym typeface="Verdana"/>
              </a:rPr>
              <a:t>JDK (Java Development Kit)</a:t>
            </a:r>
            <a:endParaRPr sz="1700">
              <a:latin typeface="Verdana"/>
              <a:ea typeface="Verdana"/>
              <a:cs typeface="Verdana"/>
              <a:sym typeface="Verdana"/>
            </a:endParaRPr>
          </a:p>
          <a:p>
            <a:pPr indent="-336550" lvl="0" marL="914400" rtl="0" algn="l">
              <a:lnSpc>
                <a:spcPct val="100000"/>
              </a:lnSpc>
              <a:spcBef>
                <a:spcPts val="0"/>
              </a:spcBef>
              <a:spcAft>
                <a:spcPts val="0"/>
              </a:spcAft>
              <a:buSzPts val="1700"/>
              <a:buFont typeface="Verdana"/>
              <a:buChar char="●"/>
            </a:pPr>
            <a:r>
              <a:rPr lang="en-US" sz="1700">
                <a:latin typeface="Verdana"/>
                <a:ea typeface="Verdana"/>
                <a:cs typeface="Verdana"/>
                <a:sym typeface="Verdana"/>
              </a:rPr>
              <a:t>Apache Tomcat Server (https://tomcat.apache.org/download-90.cgi)</a:t>
            </a:r>
            <a:endParaRPr sz="1700">
              <a:latin typeface="Verdana"/>
              <a:ea typeface="Verdana"/>
              <a:cs typeface="Verdana"/>
              <a:sym typeface="Verdana"/>
            </a:endParaRPr>
          </a:p>
          <a:p>
            <a:pPr indent="-336550" lvl="0" marL="914400" rtl="0" algn="l">
              <a:lnSpc>
                <a:spcPct val="100000"/>
              </a:lnSpc>
              <a:spcBef>
                <a:spcPts val="0"/>
              </a:spcBef>
              <a:spcAft>
                <a:spcPts val="0"/>
              </a:spcAft>
              <a:buSzPts val="1700"/>
              <a:buFont typeface="Verdana"/>
              <a:buChar char="●"/>
            </a:pPr>
            <a:r>
              <a:rPr lang="en-US" sz="1700">
                <a:latin typeface="Verdana"/>
                <a:ea typeface="Verdana"/>
                <a:cs typeface="Verdana"/>
                <a:sym typeface="Verdana"/>
              </a:rPr>
              <a:t>Eclipse Or I</a:t>
            </a:r>
            <a:r>
              <a:rPr lang="en-US" sz="1700"/>
              <a:t>ntellij,</a:t>
            </a:r>
            <a:r>
              <a:rPr lang="en-US" sz="1700">
                <a:latin typeface="Verdana"/>
                <a:ea typeface="Verdana"/>
                <a:cs typeface="Verdana"/>
                <a:sym typeface="Verdana"/>
              </a:rPr>
              <a:t> IDE for JAVA EE developer (</a:t>
            </a:r>
            <a:r>
              <a:rPr lang="en-US" sz="1700" u="sng">
                <a:solidFill>
                  <a:schemeClr val="hlink"/>
                </a:solidFill>
                <a:latin typeface="Verdana"/>
                <a:ea typeface="Verdana"/>
                <a:cs typeface="Verdana"/>
                <a:sym typeface="Verdana"/>
                <a:hlinkClick r:id="rId3"/>
              </a:rPr>
              <a:t>https://www.eclipse.org/downloads/packages/release/2020-12/r/eclipse-ide-enterprise-java-developers</a:t>
            </a:r>
            <a:r>
              <a:rPr lang="en-US" sz="1700">
                <a:latin typeface="Verdana"/>
                <a:ea typeface="Verdana"/>
                <a:cs typeface="Verdana"/>
                <a:sym typeface="Verdana"/>
              </a:rPr>
              <a:t>)</a:t>
            </a:r>
            <a:endParaRPr sz="1700">
              <a:latin typeface="Verdana"/>
              <a:ea typeface="Verdana"/>
              <a:cs typeface="Verdana"/>
              <a:sym typeface="Verdana"/>
            </a:endParaRPr>
          </a:p>
          <a:p>
            <a:pPr indent="-336550" lvl="0" marL="914400" rtl="0" algn="l">
              <a:lnSpc>
                <a:spcPct val="100000"/>
              </a:lnSpc>
              <a:spcBef>
                <a:spcPts val="0"/>
              </a:spcBef>
              <a:spcAft>
                <a:spcPts val="0"/>
              </a:spcAft>
              <a:buSzPts val="1700"/>
              <a:buChar char="●"/>
            </a:pPr>
            <a:r>
              <a:rPr lang="en-US" sz="1700"/>
              <a:t>Note: We will use Maven project to download the required library/dependencies (i.e. avoid adding the dependent jar/s manually)</a:t>
            </a:r>
            <a:endParaRPr sz="1700"/>
          </a:p>
          <a:p>
            <a:pPr indent="0" lvl="0" marL="457200" rtl="0" algn="l">
              <a:lnSpc>
                <a:spcPct val="100000"/>
              </a:lnSpc>
              <a:spcBef>
                <a:spcPts val="0"/>
              </a:spcBef>
              <a:spcAft>
                <a:spcPts val="0"/>
              </a:spcAft>
              <a:buNone/>
            </a:pPr>
            <a:r>
              <a:t/>
            </a:r>
            <a:endParaRPr sz="1700"/>
          </a:p>
          <a:p>
            <a:pPr indent="0" lvl="0" marL="457200" rtl="0" algn="l">
              <a:lnSpc>
                <a:spcPct val="100000"/>
              </a:lnSpc>
              <a:spcBef>
                <a:spcPts val="0"/>
              </a:spcBef>
              <a:spcAft>
                <a:spcPts val="0"/>
              </a:spcAft>
              <a:buNone/>
            </a:pPr>
            <a:r>
              <a:rPr lang="en-US" sz="1700"/>
              <a:t>Project Setup With XML Based configurations:</a:t>
            </a:r>
            <a:endParaRPr sz="1700"/>
          </a:p>
          <a:p>
            <a:pPr indent="0" lvl="0" marL="457200" rtl="0" algn="l">
              <a:lnSpc>
                <a:spcPct val="100000"/>
              </a:lnSpc>
              <a:spcBef>
                <a:spcPts val="0"/>
              </a:spcBef>
              <a:spcAft>
                <a:spcPts val="0"/>
              </a:spcAft>
              <a:buNone/>
            </a:pPr>
            <a:r>
              <a:t/>
            </a:r>
            <a:endParaRPr sz="1700"/>
          </a:p>
          <a:p>
            <a:pPr indent="-336550" lvl="0" marL="914400" rtl="0" algn="l">
              <a:lnSpc>
                <a:spcPct val="100000"/>
              </a:lnSpc>
              <a:spcBef>
                <a:spcPts val="0"/>
              </a:spcBef>
              <a:spcAft>
                <a:spcPts val="0"/>
              </a:spcAft>
              <a:buSzPts val="1700"/>
              <a:buChar char="●"/>
            </a:pPr>
            <a:r>
              <a:rPr lang="en-US" sz="1700"/>
              <a:t>Demo Hello-world Spring Applications</a:t>
            </a:r>
            <a:endParaRPr sz="1700"/>
          </a:p>
          <a:p>
            <a:pPr indent="-336550" lvl="0" marL="914400" rtl="0" algn="l">
              <a:lnSpc>
                <a:spcPct val="100000"/>
              </a:lnSpc>
              <a:spcBef>
                <a:spcPts val="0"/>
              </a:spcBef>
              <a:spcAft>
                <a:spcPts val="0"/>
              </a:spcAft>
              <a:buSzPts val="1700"/>
              <a:buChar char="●"/>
            </a:pPr>
            <a:r>
              <a:rPr lang="en-US" sz="1700"/>
              <a:t>XML based for learning purpose only, preferred is java based and next session onwards, will use Java annotations based only</a:t>
            </a:r>
            <a:endParaRPr sz="1700"/>
          </a:p>
          <a:p>
            <a:pPr indent="0" lvl="0" marL="0" rtl="0" algn="ctr">
              <a:lnSpc>
                <a:spcPct val="100000"/>
              </a:lnSpc>
              <a:spcBef>
                <a:spcPts val="640"/>
              </a:spcBef>
              <a:spcAft>
                <a:spcPts val="0"/>
              </a:spcAft>
              <a:buClr>
                <a:schemeClr val="dk1"/>
              </a:buClr>
              <a:buSzPts val="1100"/>
              <a:buFont typeface="Arial"/>
              <a:buNone/>
            </a:pPr>
            <a:r>
              <a:t/>
            </a:r>
            <a:endParaRPr/>
          </a:p>
          <a:p>
            <a:pPr indent="0" lvl="0" marL="0" rtl="0" algn="ctr">
              <a:lnSpc>
                <a:spcPct val="100000"/>
              </a:lnSpc>
              <a:spcBef>
                <a:spcPts val="640"/>
              </a:spcBef>
              <a:spcAft>
                <a:spcPts val="0"/>
              </a:spcAft>
              <a:buClr>
                <a:schemeClr val="dk1"/>
              </a:buClr>
              <a:buSzPts val="1100"/>
              <a:buFont typeface="Arial"/>
              <a:buNone/>
            </a:pPr>
            <a:r>
              <a:t/>
            </a:r>
            <a:endParaRPr/>
          </a:p>
          <a:p>
            <a:pPr indent="0" lvl="0" marL="0" rtl="0" algn="ctr">
              <a:lnSpc>
                <a:spcPct val="100000"/>
              </a:lnSpc>
              <a:spcBef>
                <a:spcPts val="640"/>
              </a:spcBef>
              <a:spcAft>
                <a:spcPts val="0"/>
              </a:spcAft>
              <a:buClr>
                <a:schemeClr val="dk1"/>
              </a:buClr>
              <a:buSzPts val="1100"/>
              <a:buFont typeface="Arial"/>
              <a:buNone/>
            </a:pPr>
            <a:r>
              <a:t/>
            </a:r>
            <a:endParaRPr/>
          </a:p>
          <a:p>
            <a:pPr indent="0" lvl="0" marL="0" rtl="0" algn="ctr">
              <a:lnSpc>
                <a:spcPct val="100000"/>
              </a:lnSpc>
              <a:spcBef>
                <a:spcPts val="640"/>
              </a:spcBef>
              <a:spcAft>
                <a:spcPts val="0"/>
              </a:spcAft>
              <a:buClr>
                <a:schemeClr val="dk1"/>
              </a:buClr>
              <a:buSzPts val="1100"/>
              <a:buFont typeface="Arial"/>
              <a:buNone/>
            </a:pPr>
            <a:r>
              <a:t/>
            </a:r>
            <a:endParaRPr/>
          </a:p>
          <a:p>
            <a:pPr indent="0" lvl="0" marL="0" rtl="0" algn="ctr">
              <a:lnSpc>
                <a:spcPct val="100000"/>
              </a:lnSpc>
              <a:spcBef>
                <a:spcPts val="640"/>
              </a:spcBef>
              <a:spcAft>
                <a:spcPts val="0"/>
              </a:spcAft>
              <a:buSzPts val="3200"/>
              <a:buNone/>
            </a:pPr>
            <a:r>
              <a:t/>
            </a:r>
            <a:endParaRPr/>
          </a:p>
        </p:txBody>
      </p:sp>
      <p:sp>
        <p:nvSpPr>
          <p:cNvPr id="226" name="Google Shape;226;gba219df7dd_0_49"/>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2015-11-17T13:47:00Z</dcterms:created>
  <dc:creator>CrestDataSys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ies>
</file>