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59" r:id="rId5"/>
    <p:sldId id="264"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DC6B2-18A6-422B-9382-010AB373D59D}" type="doc">
      <dgm:prSet loTypeId="urn:microsoft.com/office/officeart/2016/7/layout/BasicLinearProcessNumbered" loCatId="process" qsTypeId="urn:microsoft.com/office/officeart/2005/8/quickstyle/simple4" qsCatId="simple" csTypeId="urn:microsoft.com/office/officeart/2005/8/colors/colorful1" csCatId="colorful" phldr="1"/>
      <dgm:spPr/>
      <dgm:t>
        <a:bodyPr/>
        <a:lstStyle/>
        <a:p>
          <a:endParaRPr lang="en-US"/>
        </a:p>
      </dgm:t>
    </dgm:pt>
    <dgm:pt modelId="{007AF481-360E-46B0-B83C-B6489AC78C15}">
      <dgm:prSet/>
      <dgm:spPr/>
      <dgm:t>
        <a:bodyPr/>
        <a:lstStyle/>
        <a:p>
          <a:r>
            <a:rPr lang="en-US" b="0" i="0" dirty="0"/>
            <a:t>Sentiment Analysis is performed to this dataset to check accuracy total number of the Male and Female comments.</a:t>
          </a:r>
          <a:endParaRPr lang="en-US" dirty="0"/>
        </a:p>
      </dgm:t>
    </dgm:pt>
    <dgm:pt modelId="{67EEA0F4-9D91-4A88-A763-1AC86151A078}" type="parTrans" cxnId="{0DD6A23F-07D4-4D7C-B5A3-31C699698AB0}">
      <dgm:prSet/>
      <dgm:spPr/>
      <dgm:t>
        <a:bodyPr/>
        <a:lstStyle/>
        <a:p>
          <a:endParaRPr lang="en-US"/>
        </a:p>
      </dgm:t>
    </dgm:pt>
    <dgm:pt modelId="{F6FB5503-29CD-4013-A449-B26DC6728D77}" type="sibTrans" cxnId="{0DD6A23F-07D4-4D7C-B5A3-31C699698AB0}">
      <dgm:prSet phldrT="1" phldr="0"/>
      <dgm:spPr/>
      <dgm:t>
        <a:bodyPr/>
        <a:lstStyle/>
        <a:p>
          <a:r>
            <a:rPr lang="en-US"/>
            <a:t>1</a:t>
          </a:r>
        </a:p>
      </dgm:t>
    </dgm:pt>
    <dgm:pt modelId="{1081A5A9-9AA7-45A3-A3C3-8200FB311D1A}">
      <dgm:prSet/>
      <dgm:spPr/>
      <dgm:t>
        <a:bodyPr/>
        <a:lstStyle/>
        <a:p>
          <a:r>
            <a:rPr lang="en-US" b="0" i="0" dirty="0"/>
            <a:t>B</a:t>
          </a:r>
          <a:r>
            <a:rPr lang="en-IN" b="0" i="0" dirty="0"/>
            <a:t>y doing this, these will help the person how they can improve her quality of content to get more target audience.</a:t>
          </a:r>
          <a:endParaRPr lang="en-US" dirty="0"/>
        </a:p>
      </dgm:t>
    </dgm:pt>
    <dgm:pt modelId="{E9CC082B-E599-482D-9389-C4CD3EFAFB18}" type="parTrans" cxnId="{6DA0F1EB-773E-41FD-BA23-89685725BEA7}">
      <dgm:prSet/>
      <dgm:spPr/>
      <dgm:t>
        <a:bodyPr/>
        <a:lstStyle/>
        <a:p>
          <a:endParaRPr lang="en-US"/>
        </a:p>
      </dgm:t>
    </dgm:pt>
    <dgm:pt modelId="{2E92D010-866D-4B92-8EE4-68E2FDA46963}" type="sibTrans" cxnId="{6DA0F1EB-773E-41FD-BA23-89685725BEA7}">
      <dgm:prSet phldrT="2" phldr="0"/>
      <dgm:spPr/>
      <dgm:t>
        <a:bodyPr/>
        <a:lstStyle/>
        <a:p>
          <a:r>
            <a:rPr lang="en-US"/>
            <a:t>2</a:t>
          </a:r>
        </a:p>
      </dgm:t>
    </dgm:pt>
    <dgm:pt modelId="{14F43C33-1338-487F-AC21-C5301E9BE3B4}">
      <dgm:prSet/>
      <dgm:spPr/>
      <dgm:t>
        <a:bodyPr/>
        <a:lstStyle/>
        <a:p>
          <a:r>
            <a:rPr lang="en-US" b="0" i="0" dirty="0"/>
            <a:t>T</a:t>
          </a:r>
          <a:r>
            <a:rPr lang="en-IN" b="0" i="0" dirty="0"/>
            <a:t>his will help the content creator to improve and give its best to the community.</a:t>
          </a:r>
          <a:endParaRPr lang="en-US" dirty="0"/>
        </a:p>
      </dgm:t>
    </dgm:pt>
    <dgm:pt modelId="{90721333-95B8-475D-93C8-281534981AC0}" type="parTrans" cxnId="{5429E74F-578A-403F-9B24-F29B284EA8CF}">
      <dgm:prSet/>
      <dgm:spPr/>
      <dgm:t>
        <a:bodyPr/>
        <a:lstStyle/>
        <a:p>
          <a:endParaRPr lang="en-US"/>
        </a:p>
      </dgm:t>
    </dgm:pt>
    <dgm:pt modelId="{B755796C-D81C-4A8A-9F2E-1E86AF098037}" type="sibTrans" cxnId="{5429E74F-578A-403F-9B24-F29B284EA8CF}">
      <dgm:prSet phldrT="3" phldr="0"/>
      <dgm:spPr/>
      <dgm:t>
        <a:bodyPr/>
        <a:lstStyle/>
        <a:p>
          <a:r>
            <a:rPr lang="en-US"/>
            <a:t>3</a:t>
          </a:r>
        </a:p>
      </dgm:t>
    </dgm:pt>
    <dgm:pt modelId="{6CE7C684-FA13-4057-9C1F-D040031475F8}">
      <dgm:prSet/>
      <dgm:spPr/>
      <dgm:t>
        <a:bodyPr/>
        <a:lstStyle/>
        <a:p>
          <a:r>
            <a:rPr lang="en-US" b="0" i="0" dirty="0"/>
            <a:t>T</a:t>
          </a:r>
          <a:r>
            <a:rPr lang="en-IN" b="0" i="0" dirty="0"/>
            <a:t>he comments on popular social media sites are analysed and further classified into positive, negative and neutral comments.</a:t>
          </a:r>
          <a:endParaRPr lang="en-US" dirty="0"/>
        </a:p>
      </dgm:t>
    </dgm:pt>
    <dgm:pt modelId="{85690220-6237-41E7-8861-E9599040CA81}" type="parTrans" cxnId="{A00CD902-4267-492D-A4EA-60D46F5B89BF}">
      <dgm:prSet/>
      <dgm:spPr/>
      <dgm:t>
        <a:bodyPr/>
        <a:lstStyle/>
        <a:p>
          <a:endParaRPr lang="en-US"/>
        </a:p>
      </dgm:t>
    </dgm:pt>
    <dgm:pt modelId="{6DABD4F4-C697-4AD0-A33A-9D3B9BF9D19B}" type="sibTrans" cxnId="{A00CD902-4267-492D-A4EA-60D46F5B89BF}">
      <dgm:prSet phldrT="4" phldr="0"/>
      <dgm:spPr/>
      <dgm:t>
        <a:bodyPr/>
        <a:lstStyle/>
        <a:p>
          <a:r>
            <a:rPr lang="en-US"/>
            <a:t>4</a:t>
          </a:r>
        </a:p>
      </dgm:t>
    </dgm:pt>
    <dgm:pt modelId="{67DC3705-7961-4464-9353-BD37A5F7B5B0}" type="pres">
      <dgm:prSet presAssocID="{530DC6B2-18A6-422B-9382-010AB373D59D}" presName="Name0" presStyleCnt="0">
        <dgm:presLayoutVars>
          <dgm:animLvl val="lvl"/>
          <dgm:resizeHandles val="exact"/>
        </dgm:presLayoutVars>
      </dgm:prSet>
      <dgm:spPr/>
    </dgm:pt>
    <dgm:pt modelId="{93D79F1B-DC00-4BDE-ACAF-D8FE16C71AA0}" type="pres">
      <dgm:prSet presAssocID="{007AF481-360E-46B0-B83C-B6489AC78C15}" presName="compositeNode" presStyleCnt="0">
        <dgm:presLayoutVars>
          <dgm:bulletEnabled val="1"/>
        </dgm:presLayoutVars>
      </dgm:prSet>
      <dgm:spPr/>
    </dgm:pt>
    <dgm:pt modelId="{478BBFA7-9496-4F8B-BEF5-5973CB530C3B}" type="pres">
      <dgm:prSet presAssocID="{007AF481-360E-46B0-B83C-B6489AC78C15}" presName="bgRect" presStyleLbl="bgAccFollowNode1" presStyleIdx="0" presStyleCnt="4"/>
      <dgm:spPr/>
    </dgm:pt>
    <dgm:pt modelId="{989B7B32-C9D6-4D11-B851-3E354951EC69}" type="pres">
      <dgm:prSet presAssocID="{F6FB5503-29CD-4013-A449-B26DC6728D77}" presName="sibTransNodeCircle" presStyleLbl="alignNode1" presStyleIdx="0" presStyleCnt="8">
        <dgm:presLayoutVars>
          <dgm:chMax val="0"/>
          <dgm:bulletEnabled/>
        </dgm:presLayoutVars>
      </dgm:prSet>
      <dgm:spPr/>
    </dgm:pt>
    <dgm:pt modelId="{DDF7728B-C4B6-454A-943B-5F38DFB8A683}" type="pres">
      <dgm:prSet presAssocID="{007AF481-360E-46B0-B83C-B6489AC78C15}" presName="bottomLine" presStyleLbl="alignNode1" presStyleIdx="1" presStyleCnt="8">
        <dgm:presLayoutVars/>
      </dgm:prSet>
      <dgm:spPr/>
    </dgm:pt>
    <dgm:pt modelId="{B15C4FF0-7128-4E53-8E4A-461F0089A02C}" type="pres">
      <dgm:prSet presAssocID="{007AF481-360E-46B0-B83C-B6489AC78C15}" presName="nodeText" presStyleLbl="bgAccFollowNode1" presStyleIdx="0" presStyleCnt="4">
        <dgm:presLayoutVars>
          <dgm:bulletEnabled val="1"/>
        </dgm:presLayoutVars>
      </dgm:prSet>
      <dgm:spPr/>
    </dgm:pt>
    <dgm:pt modelId="{8846D593-4139-40F4-8A7E-72D89D60B54D}" type="pres">
      <dgm:prSet presAssocID="{F6FB5503-29CD-4013-A449-B26DC6728D77}" presName="sibTrans" presStyleCnt="0"/>
      <dgm:spPr/>
    </dgm:pt>
    <dgm:pt modelId="{1B47C9A4-506A-47EF-8485-D545174118C7}" type="pres">
      <dgm:prSet presAssocID="{1081A5A9-9AA7-45A3-A3C3-8200FB311D1A}" presName="compositeNode" presStyleCnt="0">
        <dgm:presLayoutVars>
          <dgm:bulletEnabled val="1"/>
        </dgm:presLayoutVars>
      </dgm:prSet>
      <dgm:spPr/>
    </dgm:pt>
    <dgm:pt modelId="{5695BD55-F3DF-4D81-9811-FE507F69EF30}" type="pres">
      <dgm:prSet presAssocID="{1081A5A9-9AA7-45A3-A3C3-8200FB311D1A}" presName="bgRect" presStyleLbl="bgAccFollowNode1" presStyleIdx="1" presStyleCnt="4"/>
      <dgm:spPr/>
    </dgm:pt>
    <dgm:pt modelId="{80A16A0B-627F-442C-A7C2-91714373A840}" type="pres">
      <dgm:prSet presAssocID="{2E92D010-866D-4B92-8EE4-68E2FDA46963}" presName="sibTransNodeCircle" presStyleLbl="alignNode1" presStyleIdx="2" presStyleCnt="8">
        <dgm:presLayoutVars>
          <dgm:chMax val="0"/>
          <dgm:bulletEnabled/>
        </dgm:presLayoutVars>
      </dgm:prSet>
      <dgm:spPr/>
    </dgm:pt>
    <dgm:pt modelId="{4A838A7D-C1E6-4469-99F6-5B32628D703B}" type="pres">
      <dgm:prSet presAssocID="{1081A5A9-9AA7-45A3-A3C3-8200FB311D1A}" presName="bottomLine" presStyleLbl="alignNode1" presStyleIdx="3" presStyleCnt="8">
        <dgm:presLayoutVars/>
      </dgm:prSet>
      <dgm:spPr/>
    </dgm:pt>
    <dgm:pt modelId="{80472ED7-BD8B-421D-976C-C43D9DBC5078}" type="pres">
      <dgm:prSet presAssocID="{1081A5A9-9AA7-45A3-A3C3-8200FB311D1A}" presName="nodeText" presStyleLbl="bgAccFollowNode1" presStyleIdx="1" presStyleCnt="4">
        <dgm:presLayoutVars>
          <dgm:bulletEnabled val="1"/>
        </dgm:presLayoutVars>
      </dgm:prSet>
      <dgm:spPr/>
    </dgm:pt>
    <dgm:pt modelId="{87CFA451-DE26-4EC5-B946-6764FD5966E0}" type="pres">
      <dgm:prSet presAssocID="{2E92D010-866D-4B92-8EE4-68E2FDA46963}" presName="sibTrans" presStyleCnt="0"/>
      <dgm:spPr/>
    </dgm:pt>
    <dgm:pt modelId="{0C4F6EB0-6CAD-424D-88C7-E2F8FDCB2D17}" type="pres">
      <dgm:prSet presAssocID="{14F43C33-1338-487F-AC21-C5301E9BE3B4}" presName="compositeNode" presStyleCnt="0">
        <dgm:presLayoutVars>
          <dgm:bulletEnabled val="1"/>
        </dgm:presLayoutVars>
      </dgm:prSet>
      <dgm:spPr/>
    </dgm:pt>
    <dgm:pt modelId="{CA06C338-AEF1-457E-9BC5-4C2AE18F3986}" type="pres">
      <dgm:prSet presAssocID="{14F43C33-1338-487F-AC21-C5301E9BE3B4}" presName="bgRect" presStyleLbl="bgAccFollowNode1" presStyleIdx="2" presStyleCnt="4"/>
      <dgm:spPr/>
    </dgm:pt>
    <dgm:pt modelId="{1BD7E205-7B2E-47CD-B774-6E71186A86E0}" type="pres">
      <dgm:prSet presAssocID="{B755796C-D81C-4A8A-9F2E-1E86AF098037}" presName="sibTransNodeCircle" presStyleLbl="alignNode1" presStyleIdx="4" presStyleCnt="8">
        <dgm:presLayoutVars>
          <dgm:chMax val="0"/>
          <dgm:bulletEnabled/>
        </dgm:presLayoutVars>
      </dgm:prSet>
      <dgm:spPr/>
    </dgm:pt>
    <dgm:pt modelId="{FB339855-BF81-4353-A000-6F298579DA68}" type="pres">
      <dgm:prSet presAssocID="{14F43C33-1338-487F-AC21-C5301E9BE3B4}" presName="bottomLine" presStyleLbl="alignNode1" presStyleIdx="5" presStyleCnt="8">
        <dgm:presLayoutVars/>
      </dgm:prSet>
      <dgm:spPr/>
    </dgm:pt>
    <dgm:pt modelId="{FD795F10-3628-4D22-8D11-D0A5498F9A78}" type="pres">
      <dgm:prSet presAssocID="{14F43C33-1338-487F-AC21-C5301E9BE3B4}" presName="nodeText" presStyleLbl="bgAccFollowNode1" presStyleIdx="2" presStyleCnt="4">
        <dgm:presLayoutVars>
          <dgm:bulletEnabled val="1"/>
        </dgm:presLayoutVars>
      </dgm:prSet>
      <dgm:spPr/>
    </dgm:pt>
    <dgm:pt modelId="{7A74BCF1-DED5-4F0F-974A-CD853DF4DB1F}" type="pres">
      <dgm:prSet presAssocID="{B755796C-D81C-4A8A-9F2E-1E86AF098037}" presName="sibTrans" presStyleCnt="0"/>
      <dgm:spPr/>
    </dgm:pt>
    <dgm:pt modelId="{ED568344-214F-47F7-AF2B-12249535D082}" type="pres">
      <dgm:prSet presAssocID="{6CE7C684-FA13-4057-9C1F-D040031475F8}" presName="compositeNode" presStyleCnt="0">
        <dgm:presLayoutVars>
          <dgm:bulletEnabled val="1"/>
        </dgm:presLayoutVars>
      </dgm:prSet>
      <dgm:spPr/>
    </dgm:pt>
    <dgm:pt modelId="{4D5E3AA8-448E-40B6-B645-12A6E8B1DFEF}" type="pres">
      <dgm:prSet presAssocID="{6CE7C684-FA13-4057-9C1F-D040031475F8}" presName="bgRect" presStyleLbl="bgAccFollowNode1" presStyleIdx="3" presStyleCnt="4"/>
      <dgm:spPr/>
    </dgm:pt>
    <dgm:pt modelId="{2453A384-0C16-4818-9C8C-3882EC8E5C92}" type="pres">
      <dgm:prSet presAssocID="{6DABD4F4-C697-4AD0-A33A-9D3B9BF9D19B}" presName="sibTransNodeCircle" presStyleLbl="alignNode1" presStyleIdx="6" presStyleCnt="8">
        <dgm:presLayoutVars>
          <dgm:chMax val="0"/>
          <dgm:bulletEnabled/>
        </dgm:presLayoutVars>
      </dgm:prSet>
      <dgm:spPr/>
    </dgm:pt>
    <dgm:pt modelId="{E29774F0-9427-4C0D-9C51-852540D32988}" type="pres">
      <dgm:prSet presAssocID="{6CE7C684-FA13-4057-9C1F-D040031475F8}" presName="bottomLine" presStyleLbl="alignNode1" presStyleIdx="7" presStyleCnt="8">
        <dgm:presLayoutVars/>
      </dgm:prSet>
      <dgm:spPr/>
    </dgm:pt>
    <dgm:pt modelId="{2EB3BA4A-3C20-48AE-B45B-B33CB91C31B5}" type="pres">
      <dgm:prSet presAssocID="{6CE7C684-FA13-4057-9C1F-D040031475F8}" presName="nodeText" presStyleLbl="bgAccFollowNode1" presStyleIdx="3" presStyleCnt="4">
        <dgm:presLayoutVars>
          <dgm:bulletEnabled val="1"/>
        </dgm:presLayoutVars>
      </dgm:prSet>
      <dgm:spPr/>
    </dgm:pt>
  </dgm:ptLst>
  <dgm:cxnLst>
    <dgm:cxn modelId="{A00CD902-4267-492D-A4EA-60D46F5B89BF}" srcId="{530DC6B2-18A6-422B-9382-010AB373D59D}" destId="{6CE7C684-FA13-4057-9C1F-D040031475F8}" srcOrd="3" destOrd="0" parTransId="{85690220-6237-41E7-8861-E9599040CA81}" sibTransId="{6DABD4F4-C697-4AD0-A33A-9D3B9BF9D19B}"/>
    <dgm:cxn modelId="{B1C61E15-2663-4225-B430-E0FF4576A04D}" type="presOf" srcId="{14F43C33-1338-487F-AC21-C5301E9BE3B4}" destId="{FD795F10-3628-4D22-8D11-D0A5498F9A78}" srcOrd="1" destOrd="0" presId="urn:microsoft.com/office/officeart/2016/7/layout/BasicLinearProcessNumbered"/>
    <dgm:cxn modelId="{1285FC26-9813-4CB8-9CC0-4EA02929366C}" type="presOf" srcId="{1081A5A9-9AA7-45A3-A3C3-8200FB311D1A}" destId="{80472ED7-BD8B-421D-976C-C43D9DBC5078}" srcOrd="1" destOrd="0" presId="urn:microsoft.com/office/officeart/2016/7/layout/BasicLinearProcessNumbered"/>
    <dgm:cxn modelId="{4C97CC29-430B-4A6C-BBF0-D4F1C6007CCE}" type="presOf" srcId="{007AF481-360E-46B0-B83C-B6489AC78C15}" destId="{478BBFA7-9496-4F8B-BEF5-5973CB530C3B}" srcOrd="0" destOrd="0" presId="urn:microsoft.com/office/officeart/2016/7/layout/BasicLinearProcessNumbered"/>
    <dgm:cxn modelId="{0DD6A23F-07D4-4D7C-B5A3-31C699698AB0}" srcId="{530DC6B2-18A6-422B-9382-010AB373D59D}" destId="{007AF481-360E-46B0-B83C-B6489AC78C15}" srcOrd="0" destOrd="0" parTransId="{67EEA0F4-9D91-4A88-A763-1AC86151A078}" sibTransId="{F6FB5503-29CD-4013-A449-B26DC6728D77}"/>
    <dgm:cxn modelId="{D508495B-932B-4FA8-82F1-4740113A2AD6}" type="presOf" srcId="{B755796C-D81C-4A8A-9F2E-1E86AF098037}" destId="{1BD7E205-7B2E-47CD-B774-6E71186A86E0}" srcOrd="0" destOrd="0" presId="urn:microsoft.com/office/officeart/2016/7/layout/BasicLinearProcessNumbered"/>
    <dgm:cxn modelId="{399FEB5D-84C4-418B-B945-8A0D2FD34C4B}" type="presOf" srcId="{6CE7C684-FA13-4057-9C1F-D040031475F8}" destId="{4D5E3AA8-448E-40B6-B645-12A6E8B1DFEF}" srcOrd="0" destOrd="0" presId="urn:microsoft.com/office/officeart/2016/7/layout/BasicLinearProcessNumbered"/>
    <dgm:cxn modelId="{5429E74F-578A-403F-9B24-F29B284EA8CF}" srcId="{530DC6B2-18A6-422B-9382-010AB373D59D}" destId="{14F43C33-1338-487F-AC21-C5301E9BE3B4}" srcOrd="2" destOrd="0" parTransId="{90721333-95B8-475D-93C8-281534981AC0}" sibTransId="{B755796C-D81C-4A8A-9F2E-1E86AF098037}"/>
    <dgm:cxn modelId="{88E5C255-8246-4846-9997-5F4C98E2D821}" type="presOf" srcId="{6DABD4F4-C697-4AD0-A33A-9D3B9BF9D19B}" destId="{2453A384-0C16-4818-9C8C-3882EC8E5C92}" srcOrd="0" destOrd="0" presId="urn:microsoft.com/office/officeart/2016/7/layout/BasicLinearProcessNumbered"/>
    <dgm:cxn modelId="{7A729679-DDBD-4B3A-AAFD-7524EED2996F}" type="presOf" srcId="{2E92D010-866D-4B92-8EE4-68E2FDA46963}" destId="{80A16A0B-627F-442C-A7C2-91714373A840}" srcOrd="0" destOrd="0" presId="urn:microsoft.com/office/officeart/2016/7/layout/BasicLinearProcessNumbered"/>
    <dgm:cxn modelId="{C6E837A3-62E9-4E17-8F1D-901D30A7671A}" type="presOf" srcId="{530DC6B2-18A6-422B-9382-010AB373D59D}" destId="{67DC3705-7961-4464-9353-BD37A5F7B5B0}" srcOrd="0" destOrd="0" presId="urn:microsoft.com/office/officeart/2016/7/layout/BasicLinearProcessNumbered"/>
    <dgm:cxn modelId="{370807A8-35BE-4A21-B526-6E3AB3F29704}" type="presOf" srcId="{F6FB5503-29CD-4013-A449-B26DC6728D77}" destId="{989B7B32-C9D6-4D11-B851-3E354951EC69}" srcOrd="0" destOrd="0" presId="urn:microsoft.com/office/officeart/2016/7/layout/BasicLinearProcessNumbered"/>
    <dgm:cxn modelId="{8865ECB2-B0FF-4ED3-A10C-FD06194AB237}" type="presOf" srcId="{007AF481-360E-46B0-B83C-B6489AC78C15}" destId="{B15C4FF0-7128-4E53-8E4A-461F0089A02C}" srcOrd="1" destOrd="0" presId="urn:microsoft.com/office/officeart/2016/7/layout/BasicLinearProcessNumbered"/>
    <dgm:cxn modelId="{CEFCD4B8-961A-4803-AE5C-C17991C3B144}" type="presOf" srcId="{14F43C33-1338-487F-AC21-C5301E9BE3B4}" destId="{CA06C338-AEF1-457E-9BC5-4C2AE18F3986}" srcOrd="0" destOrd="0" presId="urn:microsoft.com/office/officeart/2016/7/layout/BasicLinearProcessNumbered"/>
    <dgm:cxn modelId="{35FB65BF-908A-4B4F-8A58-D247A3C0FFC4}" type="presOf" srcId="{1081A5A9-9AA7-45A3-A3C3-8200FB311D1A}" destId="{5695BD55-F3DF-4D81-9811-FE507F69EF30}" srcOrd="0" destOrd="0" presId="urn:microsoft.com/office/officeart/2016/7/layout/BasicLinearProcessNumbered"/>
    <dgm:cxn modelId="{A7BF38E0-8B77-4FAF-9466-606B1879C237}" type="presOf" srcId="{6CE7C684-FA13-4057-9C1F-D040031475F8}" destId="{2EB3BA4A-3C20-48AE-B45B-B33CB91C31B5}" srcOrd="1" destOrd="0" presId="urn:microsoft.com/office/officeart/2016/7/layout/BasicLinearProcessNumbered"/>
    <dgm:cxn modelId="{6DA0F1EB-773E-41FD-BA23-89685725BEA7}" srcId="{530DC6B2-18A6-422B-9382-010AB373D59D}" destId="{1081A5A9-9AA7-45A3-A3C3-8200FB311D1A}" srcOrd="1" destOrd="0" parTransId="{E9CC082B-E599-482D-9389-C4CD3EFAFB18}" sibTransId="{2E92D010-866D-4B92-8EE4-68E2FDA46963}"/>
    <dgm:cxn modelId="{D9E67BF0-E5D1-4BA9-8DFD-8F0B4C4F7A94}" type="presParOf" srcId="{67DC3705-7961-4464-9353-BD37A5F7B5B0}" destId="{93D79F1B-DC00-4BDE-ACAF-D8FE16C71AA0}" srcOrd="0" destOrd="0" presId="urn:microsoft.com/office/officeart/2016/7/layout/BasicLinearProcessNumbered"/>
    <dgm:cxn modelId="{C39C895E-65D4-4B2C-AE7C-7DB5D9A2901B}" type="presParOf" srcId="{93D79F1B-DC00-4BDE-ACAF-D8FE16C71AA0}" destId="{478BBFA7-9496-4F8B-BEF5-5973CB530C3B}" srcOrd="0" destOrd="0" presId="urn:microsoft.com/office/officeart/2016/7/layout/BasicLinearProcessNumbered"/>
    <dgm:cxn modelId="{E4368891-3192-4F0B-B934-9EFE7A1B1AB1}" type="presParOf" srcId="{93D79F1B-DC00-4BDE-ACAF-D8FE16C71AA0}" destId="{989B7B32-C9D6-4D11-B851-3E354951EC69}" srcOrd="1" destOrd="0" presId="urn:microsoft.com/office/officeart/2016/7/layout/BasicLinearProcessNumbered"/>
    <dgm:cxn modelId="{D4E80AA8-F298-4B9A-90C7-D5E3FE0D48BF}" type="presParOf" srcId="{93D79F1B-DC00-4BDE-ACAF-D8FE16C71AA0}" destId="{DDF7728B-C4B6-454A-943B-5F38DFB8A683}" srcOrd="2" destOrd="0" presId="urn:microsoft.com/office/officeart/2016/7/layout/BasicLinearProcessNumbered"/>
    <dgm:cxn modelId="{FD9C3B79-7D7C-4A1D-AD10-2ADC9C63F752}" type="presParOf" srcId="{93D79F1B-DC00-4BDE-ACAF-D8FE16C71AA0}" destId="{B15C4FF0-7128-4E53-8E4A-461F0089A02C}" srcOrd="3" destOrd="0" presId="urn:microsoft.com/office/officeart/2016/7/layout/BasicLinearProcessNumbered"/>
    <dgm:cxn modelId="{040328CF-FACF-4005-8C27-1B591FFF0AF5}" type="presParOf" srcId="{67DC3705-7961-4464-9353-BD37A5F7B5B0}" destId="{8846D593-4139-40F4-8A7E-72D89D60B54D}" srcOrd="1" destOrd="0" presId="urn:microsoft.com/office/officeart/2016/7/layout/BasicLinearProcessNumbered"/>
    <dgm:cxn modelId="{ADA0EE91-1F1E-4483-97BB-49A6D05BE0FB}" type="presParOf" srcId="{67DC3705-7961-4464-9353-BD37A5F7B5B0}" destId="{1B47C9A4-506A-47EF-8485-D545174118C7}" srcOrd="2" destOrd="0" presId="urn:microsoft.com/office/officeart/2016/7/layout/BasicLinearProcessNumbered"/>
    <dgm:cxn modelId="{272E3A7F-4B6A-4E5A-B592-2F4F0EF6D9B2}" type="presParOf" srcId="{1B47C9A4-506A-47EF-8485-D545174118C7}" destId="{5695BD55-F3DF-4D81-9811-FE507F69EF30}" srcOrd="0" destOrd="0" presId="urn:microsoft.com/office/officeart/2016/7/layout/BasicLinearProcessNumbered"/>
    <dgm:cxn modelId="{4B980C4D-E551-4879-B5B1-D8B610FC8951}" type="presParOf" srcId="{1B47C9A4-506A-47EF-8485-D545174118C7}" destId="{80A16A0B-627F-442C-A7C2-91714373A840}" srcOrd="1" destOrd="0" presId="urn:microsoft.com/office/officeart/2016/7/layout/BasicLinearProcessNumbered"/>
    <dgm:cxn modelId="{B71F54A2-26EA-4245-9FE7-AFF6DFBD14A2}" type="presParOf" srcId="{1B47C9A4-506A-47EF-8485-D545174118C7}" destId="{4A838A7D-C1E6-4469-99F6-5B32628D703B}" srcOrd="2" destOrd="0" presId="urn:microsoft.com/office/officeart/2016/7/layout/BasicLinearProcessNumbered"/>
    <dgm:cxn modelId="{4EBEB8CD-2BD4-45E8-8F6C-E8BB7ED157C9}" type="presParOf" srcId="{1B47C9A4-506A-47EF-8485-D545174118C7}" destId="{80472ED7-BD8B-421D-976C-C43D9DBC5078}" srcOrd="3" destOrd="0" presId="urn:microsoft.com/office/officeart/2016/7/layout/BasicLinearProcessNumbered"/>
    <dgm:cxn modelId="{5112C3FF-0764-4CE0-9F7B-9470CB1A145F}" type="presParOf" srcId="{67DC3705-7961-4464-9353-BD37A5F7B5B0}" destId="{87CFA451-DE26-4EC5-B946-6764FD5966E0}" srcOrd="3" destOrd="0" presId="urn:microsoft.com/office/officeart/2016/7/layout/BasicLinearProcessNumbered"/>
    <dgm:cxn modelId="{72CA59A7-A5AD-464B-BEDB-9E79C159DDF8}" type="presParOf" srcId="{67DC3705-7961-4464-9353-BD37A5F7B5B0}" destId="{0C4F6EB0-6CAD-424D-88C7-E2F8FDCB2D17}" srcOrd="4" destOrd="0" presId="urn:microsoft.com/office/officeart/2016/7/layout/BasicLinearProcessNumbered"/>
    <dgm:cxn modelId="{27E6A4AA-3DBE-4075-8C7C-B1CDAA7EF4AD}" type="presParOf" srcId="{0C4F6EB0-6CAD-424D-88C7-E2F8FDCB2D17}" destId="{CA06C338-AEF1-457E-9BC5-4C2AE18F3986}" srcOrd="0" destOrd="0" presId="urn:microsoft.com/office/officeart/2016/7/layout/BasicLinearProcessNumbered"/>
    <dgm:cxn modelId="{6B02F708-F382-4CFB-9683-FC293CB0D4D3}" type="presParOf" srcId="{0C4F6EB0-6CAD-424D-88C7-E2F8FDCB2D17}" destId="{1BD7E205-7B2E-47CD-B774-6E71186A86E0}" srcOrd="1" destOrd="0" presId="urn:microsoft.com/office/officeart/2016/7/layout/BasicLinearProcessNumbered"/>
    <dgm:cxn modelId="{7C0C2968-D23E-4343-9254-CEC386C43C6F}" type="presParOf" srcId="{0C4F6EB0-6CAD-424D-88C7-E2F8FDCB2D17}" destId="{FB339855-BF81-4353-A000-6F298579DA68}" srcOrd="2" destOrd="0" presId="urn:microsoft.com/office/officeart/2016/7/layout/BasicLinearProcessNumbered"/>
    <dgm:cxn modelId="{4B6CEA01-E852-471B-AED1-86E53591CD10}" type="presParOf" srcId="{0C4F6EB0-6CAD-424D-88C7-E2F8FDCB2D17}" destId="{FD795F10-3628-4D22-8D11-D0A5498F9A78}" srcOrd="3" destOrd="0" presId="urn:microsoft.com/office/officeart/2016/7/layout/BasicLinearProcessNumbered"/>
    <dgm:cxn modelId="{DFD97D2A-678A-43E5-A1B9-BD08266A5FD9}" type="presParOf" srcId="{67DC3705-7961-4464-9353-BD37A5F7B5B0}" destId="{7A74BCF1-DED5-4F0F-974A-CD853DF4DB1F}" srcOrd="5" destOrd="0" presId="urn:microsoft.com/office/officeart/2016/7/layout/BasicLinearProcessNumbered"/>
    <dgm:cxn modelId="{9947C106-59DF-412E-A242-EFFE2687383C}" type="presParOf" srcId="{67DC3705-7961-4464-9353-BD37A5F7B5B0}" destId="{ED568344-214F-47F7-AF2B-12249535D082}" srcOrd="6" destOrd="0" presId="urn:microsoft.com/office/officeart/2016/7/layout/BasicLinearProcessNumbered"/>
    <dgm:cxn modelId="{0A627994-BC6D-45C7-8618-9AE12D045FEF}" type="presParOf" srcId="{ED568344-214F-47F7-AF2B-12249535D082}" destId="{4D5E3AA8-448E-40B6-B645-12A6E8B1DFEF}" srcOrd="0" destOrd="0" presId="urn:microsoft.com/office/officeart/2016/7/layout/BasicLinearProcessNumbered"/>
    <dgm:cxn modelId="{D423FF00-A2D8-4C88-B4E6-E7BA634AC1A5}" type="presParOf" srcId="{ED568344-214F-47F7-AF2B-12249535D082}" destId="{2453A384-0C16-4818-9C8C-3882EC8E5C92}" srcOrd="1" destOrd="0" presId="urn:microsoft.com/office/officeart/2016/7/layout/BasicLinearProcessNumbered"/>
    <dgm:cxn modelId="{252F41A9-FDA6-4D0A-8852-FC35CC4F6DD9}" type="presParOf" srcId="{ED568344-214F-47F7-AF2B-12249535D082}" destId="{E29774F0-9427-4C0D-9C51-852540D32988}" srcOrd="2" destOrd="0" presId="urn:microsoft.com/office/officeart/2016/7/layout/BasicLinearProcessNumbered"/>
    <dgm:cxn modelId="{7AC6B030-D479-4942-BE2D-29E7826BC887}" type="presParOf" srcId="{ED568344-214F-47F7-AF2B-12249535D082}" destId="{2EB3BA4A-3C20-48AE-B45B-B33CB91C31B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879121-65B4-48EF-8FED-674ABDD1414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7E230F-DEED-4E54-AC24-00EB5E51AB3F}">
      <dgm:prSet/>
      <dgm:spPr/>
      <dgm:t>
        <a:bodyPr/>
        <a:lstStyle/>
        <a:p>
          <a:pPr>
            <a:lnSpc>
              <a:spcPct val="100000"/>
            </a:lnSpc>
          </a:pPr>
          <a:r>
            <a:rPr lang="en-US"/>
            <a:t>Importing libraries(numpy, pandas, nltk).</a:t>
          </a:r>
        </a:p>
      </dgm:t>
    </dgm:pt>
    <dgm:pt modelId="{A971EFFC-2210-462A-BBE9-A894A0E29C2E}" type="parTrans" cxnId="{163B6937-60EF-4268-AD7E-EE6C58638AFF}">
      <dgm:prSet/>
      <dgm:spPr/>
      <dgm:t>
        <a:bodyPr/>
        <a:lstStyle/>
        <a:p>
          <a:endParaRPr lang="en-US"/>
        </a:p>
      </dgm:t>
    </dgm:pt>
    <dgm:pt modelId="{967BD97D-9C34-4A45-8A62-3E20973A18A5}" type="sibTrans" cxnId="{163B6937-60EF-4268-AD7E-EE6C58638AFF}">
      <dgm:prSet/>
      <dgm:spPr/>
      <dgm:t>
        <a:bodyPr/>
        <a:lstStyle/>
        <a:p>
          <a:endParaRPr lang="en-US"/>
        </a:p>
      </dgm:t>
    </dgm:pt>
    <dgm:pt modelId="{DD4F9C88-84D3-4956-A9F1-537F301A49BE}">
      <dgm:prSet/>
      <dgm:spPr/>
      <dgm:t>
        <a:bodyPr/>
        <a:lstStyle/>
        <a:p>
          <a:pPr>
            <a:lnSpc>
              <a:spcPct val="100000"/>
            </a:lnSpc>
          </a:pPr>
          <a:r>
            <a:rPr lang="en-US"/>
            <a:t>Text-preprocessing includes removing punctuations and stop words, implementing lemmatization and performing POS tagging.</a:t>
          </a:r>
        </a:p>
      </dgm:t>
    </dgm:pt>
    <dgm:pt modelId="{506EB5E7-21E6-492B-B9F1-4A873B2C3211}" type="parTrans" cxnId="{431FF88F-A555-4A85-9261-995D9AAC3092}">
      <dgm:prSet/>
      <dgm:spPr/>
      <dgm:t>
        <a:bodyPr/>
        <a:lstStyle/>
        <a:p>
          <a:endParaRPr lang="en-US"/>
        </a:p>
      </dgm:t>
    </dgm:pt>
    <dgm:pt modelId="{160BDC65-39A3-4CF9-817E-7AEAC62B684F}" type="sibTrans" cxnId="{431FF88F-A555-4A85-9261-995D9AAC3092}">
      <dgm:prSet/>
      <dgm:spPr/>
      <dgm:t>
        <a:bodyPr/>
        <a:lstStyle/>
        <a:p>
          <a:endParaRPr lang="en-US"/>
        </a:p>
      </dgm:t>
    </dgm:pt>
    <dgm:pt modelId="{14D99360-EE2A-4A85-B806-F6574609F501}">
      <dgm:prSet/>
      <dgm:spPr/>
      <dgm:t>
        <a:bodyPr/>
        <a:lstStyle/>
        <a:p>
          <a:pPr>
            <a:lnSpc>
              <a:spcPct val="100000"/>
            </a:lnSpc>
          </a:pPr>
          <a:r>
            <a:rPr lang="en-US" dirty="0"/>
            <a:t>To get the appropriate accuracy we have used</a:t>
          </a:r>
        </a:p>
        <a:p>
          <a:pPr>
            <a:lnSpc>
              <a:spcPct val="100000"/>
            </a:lnSpc>
          </a:pPr>
          <a:r>
            <a:rPr lang="en-US" dirty="0"/>
            <a:t>Logistic Regression.</a:t>
          </a:r>
        </a:p>
      </dgm:t>
    </dgm:pt>
    <dgm:pt modelId="{12ACE398-C207-4ECF-8479-4724BBB4D9A4}" type="parTrans" cxnId="{1B914647-6CBD-45BA-A2E5-7C1F4A56EC92}">
      <dgm:prSet/>
      <dgm:spPr/>
      <dgm:t>
        <a:bodyPr/>
        <a:lstStyle/>
        <a:p>
          <a:endParaRPr lang="en-US"/>
        </a:p>
      </dgm:t>
    </dgm:pt>
    <dgm:pt modelId="{153EFDC6-043C-4E11-8823-58713386D2B5}" type="sibTrans" cxnId="{1B914647-6CBD-45BA-A2E5-7C1F4A56EC92}">
      <dgm:prSet/>
      <dgm:spPr/>
      <dgm:t>
        <a:bodyPr/>
        <a:lstStyle/>
        <a:p>
          <a:endParaRPr lang="en-US"/>
        </a:p>
      </dgm:t>
    </dgm:pt>
    <dgm:pt modelId="{97852A56-9266-4D6A-A606-258FE67B0E9D}">
      <dgm:prSet/>
      <dgm:spPr/>
      <dgm:t>
        <a:bodyPr/>
        <a:lstStyle/>
        <a:p>
          <a:pPr>
            <a:lnSpc>
              <a:spcPct val="100000"/>
            </a:lnSpc>
          </a:pPr>
          <a:r>
            <a:rPr lang="en-US" b="1" u="sng"/>
            <a:t>Logistic Regression: </a:t>
          </a:r>
          <a:r>
            <a:rPr lang="en-US"/>
            <a:t>It is used calculate or predict the probability of a binary event occurring.</a:t>
          </a:r>
        </a:p>
      </dgm:t>
    </dgm:pt>
    <dgm:pt modelId="{08BF3162-A2B4-4A5D-9752-A5ECD7E2A5EF}" type="parTrans" cxnId="{35EAE8FA-7A4D-4CA0-9FE7-F6F259D24001}">
      <dgm:prSet/>
      <dgm:spPr/>
      <dgm:t>
        <a:bodyPr/>
        <a:lstStyle/>
        <a:p>
          <a:endParaRPr lang="en-US"/>
        </a:p>
      </dgm:t>
    </dgm:pt>
    <dgm:pt modelId="{DFB83386-B1C7-4050-8989-2B9BA850DADF}" type="sibTrans" cxnId="{35EAE8FA-7A4D-4CA0-9FE7-F6F259D24001}">
      <dgm:prSet/>
      <dgm:spPr/>
      <dgm:t>
        <a:bodyPr/>
        <a:lstStyle/>
        <a:p>
          <a:endParaRPr lang="en-US"/>
        </a:p>
      </dgm:t>
    </dgm:pt>
    <dgm:pt modelId="{397462B7-8D10-4091-90EB-F23CFE79CE07}">
      <dgm:prSet/>
      <dgm:spPr/>
      <dgm:t>
        <a:bodyPr/>
        <a:lstStyle/>
        <a:p>
          <a:endParaRPr lang="en-US" dirty="0"/>
        </a:p>
      </dgm:t>
    </dgm:pt>
    <dgm:pt modelId="{272CD5E0-2BFE-4DB9-9AB0-4B1AD41483D9}" type="parTrans" cxnId="{278C9073-58CF-4211-9BD1-A548F3369F0C}">
      <dgm:prSet/>
      <dgm:spPr/>
      <dgm:t>
        <a:bodyPr/>
        <a:lstStyle/>
        <a:p>
          <a:endParaRPr lang="en-US"/>
        </a:p>
      </dgm:t>
    </dgm:pt>
    <dgm:pt modelId="{FC8DAF05-AA94-4F3E-9AF3-743BC4344C21}" type="sibTrans" cxnId="{278C9073-58CF-4211-9BD1-A548F3369F0C}">
      <dgm:prSet/>
      <dgm:spPr/>
      <dgm:t>
        <a:bodyPr/>
        <a:lstStyle/>
        <a:p>
          <a:endParaRPr lang="en-US"/>
        </a:p>
      </dgm:t>
    </dgm:pt>
    <dgm:pt modelId="{45A4D549-86FF-4B3D-B85E-561CA8CFD64B}" type="pres">
      <dgm:prSet presAssocID="{E4879121-65B4-48EF-8FED-674ABDD14144}" presName="root" presStyleCnt="0">
        <dgm:presLayoutVars>
          <dgm:dir/>
          <dgm:resizeHandles val="exact"/>
        </dgm:presLayoutVars>
      </dgm:prSet>
      <dgm:spPr/>
    </dgm:pt>
    <dgm:pt modelId="{6CD9F9C3-731B-4B08-8D5F-CA661515C6CA}" type="pres">
      <dgm:prSet presAssocID="{1F7E230F-DEED-4E54-AC24-00EB5E51AB3F}" presName="compNode" presStyleCnt="0"/>
      <dgm:spPr/>
    </dgm:pt>
    <dgm:pt modelId="{E3895FE6-F53E-480C-B70F-A9966D7ABAE6}" type="pres">
      <dgm:prSet presAssocID="{1F7E230F-DEED-4E54-AC24-00EB5E51AB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1043EF1C-103B-4D91-8F4D-7A45B864109D}" type="pres">
      <dgm:prSet presAssocID="{1F7E230F-DEED-4E54-AC24-00EB5E51AB3F}" presName="spaceRect" presStyleCnt="0"/>
      <dgm:spPr/>
    </dgm:pt>
    <dgm:pt modelId="{87ED1DFF-811B-4197-A23F-639D4C43121E}" type="pres">
      <dgm:prSet presAssocID="{1F7E230F-DEED-4E54-AC24-00EB5E51AB3F}" presName="textRect" presStyleLbl="revTx" presStyleIdx="0" presStyleCnt="4">
        <dgm:presLayoutVars>
          <dgm:chMax val="1"/>
          <dgm:chPref val="1"/>
        </dgm:presLayoutVars>
      </dgm:prSet>
      <dgm:spPr/>
    </dgm:pt>
    <dgm:pt modelId="{8D3A698F-4A4E-4E00-A4EF-278078F69028}" type="pres">
      <dgm:prSet presAssocID="{967BD97D-9C34-4A45-8A62-3E20973A18A5}" presName="sibTrans" presStyleCnt="0"/>
      <dgm:spPr/>
    </dgm:pt>
    <dgm:pt modelId="{37C2EC27-13AE-4675-9A1A-3CB7FF8A6B6E}" type="pres">
      <dgm:prSet presAssocID="{DD4F9C88-84D3-4956-A9F1-537F301A49BE}" presName="compNode" presStyleCnt="0"/>
      <dgm:spPr/>
    </dgm:pt>
    <dgm:pt modelId="{749125E8-19D8-4ED3-9270-F1A89EA1921C}" type="pres">
      <dgm:prSet presAssocID="{DD4F9C88-84D3-4956-A9F1-537F301A49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9EA792FF-F977-469F-947A-4047FB5DBAC3}" type="pres">
      <dgm:prSet presAssocID="{DD4F9C88-84D3-4956-A9F1-537F301A49BE}" presName="spaceRect" presStyleCnt="0"/>
      <dgm:spPr/>
    </dgm:pt>
    <dgm:pt modelId="{108C848D-19BE-4E3F-BAF4-00A3E98D73D8}" type="pres">
      <dgm:prSet presAssocID="{DD4F9C88-84D3-4956-A9F1-537F301A49BE}" presName="textRect" presStyleLbl="revTx" presStyleIdx="1" presStyleCnt="4">
        <dgm:presLayoutVars>
          <dgm:chMax val="1"/>
          <dgm:chPref val="1"/>
        </dgm:presLayoutVars>
      </dgm:prSet>
      <dgm:spPr/>
    </dgm:pt>
    <dgm:pt modelId="{BB4E8AD6-2FE2-4AC8-A1A3-A34BAD3B63F6}" type="pres">
      <dgm:prSet presAssocID="{160BDC65-39A3-4CF9-817E-7AEAC62B684F}" presName="sibTrans" presStyleCnt="0"/>
      <dgm:spPr/>
    </dgm:pt>
    <dgm:pt modelId="{5698DD9D-FFFE-4351-A96C-6A210C680CDB}" type="pres">
      <dgm:prSet presAssocID="{14D99360-EE2A-4A85-B806-F6574609F501}" presName="compNode" presStyleCnt="0"/>
      <dgm:spPr/>
    </dgm:pt>
    <dgm:pt modelId="{DA54FF87-19A7-4CC3-903D-12EF0C3F5372}" type="pres">
      <dgm:prSet presAssocID="{14D99360-EE2A-4A85-B806-F6574609F5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BA6C27A-607B-4323-90FE-22991C25E611}" type="pres">
      <dgm:prSet presAssocID="{14D99360-EE2A-4A85-B806-F6574609F501}" presName="spaceRect" presStyleCnt="0"/>
      <dgm:spPr/>
    </dgm:pt>
    <dgm:pt modelId="{D730E829-0650-4C8C-BEB6-188EE34FAACE}" type="pres">
      <dgm:prSet presAssocID="{14D99360-EE2A-4A85-B806-F6574609F501}" presName="textRect" presStyleLbl="revTx" presStyleIdx="2" presStyleCnt="4">
        <dgm:presLayoutVars>
          <dgm:chMax val="1"/>
          <dgm:chPref val="1"/>
        </dgm:presLayoutVars>
      </dgm:prSet>
      <dgm:spPr/>
    </dgm:pt>
    <dgm:pt modelId="{538D724A-E4E0-47CC-BE9D-0616FF45925B}" type="pres">
      <dgm:prSet presAssocID="{153EFDC6-043C-4E11-8823-58713386D2B5}" presName="sibTrans" presStyleCnt="0"/>
      <dgm:spPr/>
    </dgm:pt>
    <dgm:pt modelId="{B55C5E43-5C56-4FAE-B53E-7DF78EF3A9FB}" type="pres">
      <dgm:prSet presAssocID="{97852A56-9266-4D6A-A606-258FE67B0E9D}" presName="compNode" presStyleCnt="0"/>
      <dgm:spPr/>
    </dgm:pt>
    <dgm:pt modelId="{F01893E9-DFC4-424E-AC8E-1C4751729F80}" type="pres">
      <dgm:prSet presAssocID="{97852A56-9266-4D6A-A606-258FE67B0E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F6025BFE-B7E4-43D1-ADE9-6F9A9ABE537A}" type="pres">
      <dgm:prSet presAssocID="{97852A56-9266-4D6A-A606-258FE67B0E9D}" presName="spaceRect" presStyleCnt="0"/>
      <dgm:spPr/>
    </dgm:pt>
    <dgm:pt modelId="{C4FE1504-F081-4444-B2C8-7E8E76164866}" type="pres">
      <dgm:prSet presAssocID="{97852A56-9266-4D6A-A606-258FE67B0E9D}" presName="textRect" presStyleLbl="revTx" presStyleIdx="3" presStyleCnt="4">
        <dgm:presLayoutVars>
          <dgm:chMax val="1"/>
          <dgm:chPref val="1"/>
        </dgm:presLayoutVars>
      </dgm:prSet>
      <dgm:spPr/>
    </dgm:pt>
  </dgm:ptLst>
  <dgm:cxnLst>
    <dgm:cxn modelId="{9AD6D420-331D-45F6-A640-4B973A06DD35}" type="presOf" srcId="{97852A56-9266-4D6A-A606-258FE67B0E9D}" destId="{C4FE1504-F081-4444-B2C8-7E8E76164866}" srcOrd="0" destOrd="0" presId="urn:microsoft.com/office/officeart/2018/2/layout/IconLabelList"/>
    <dgm:cxn modelId="{163B6937-60EF-4268-AD7E-EE6C58638AFF}" srcId="{E4879121-65B4-48EF-8FED-674ABDD14144}" destId="{1F7E230F-DEED-4E54-AC24-00EB5E51AB3F}" srcOrd="0" destOrd="0" parTransId="{A971EFFC-2210-462A-BBE9-A894A0E29C2E}" sibTransId="{967BD97D-9C34-4A45-8A62-3E20973A18A5}"/>
    <dgm:cxn modelId="{1B914647-6CBD-45BA-A2E5-7C1F4A56EC92}" srcId="{E4879121-65B4-48EF-8FED-674ABDD14144}" destId="{14D99360-EE2A-4A85-B806-F6574609F501}" srcOrd="2" destOrd="0" parTransId="{12ACE398-C207-4ECF-8479-4724BBB4D9A4}" sibTransId="{153EFDC6-043C-4E11-8823-58713386D2B5}"/>
    <dgm:cxn modelId="{3F9A1A4D-BE30-4916-A187-98240A062289}" type="presOf" srcId="{E4879121-65B4-48EF-8FED-674ABDD14144}" destId="{45A4D549-86FF-4B3D-B85E-561CA8CFD64B}" srcOrd="0" destOrd="0" presId="urn:microsoft.com/office/officeart/2018/2/layout/IconLabelList"/>
    <dgm:cxn modelId="{278C9073-58CF-4211-9BD1-A548F3369F0C}" srcId="{97852A56-9266-4D6A-A606-258FE67B0E9D}" destId="{397462B7-8D10-4091-90EB-F23CFE79CE07}" srcOrd="0" destOrd="0" parTransId="{272CD5E0-2BFE-4DB9-9AB0-4B1AD41483D9}" sibTransId="{FC8DAF05-AA94-4F3E-9AF3-743BC4344C21}"/>
    <dgm:cxn modelId="{431FF88F-A555-4A85-9261-995D9AAC3092}" srcId="{E4879121-65B4-48EF-8FED-674ABDD14144}" destId="{DD4F9C88-84D3-4956-A9F1-537F301A49BE}" srcOrd="1" destOrd="0" parTransId="{506EB5E7-21E6-492B-B9F1-4A873B2C3211}" sibTransId="{160BDC65-39A3-4CF9-817E-7AEAC62B684F}"/>
    <dgm:cxn modelId="{B4F7799D-9F5F-48DF-A09D-2386BBF62C11}" type="presOf" srcId="{14D99360-EE2A-4A85-B806-F6574609F501}" destId="{D730E829-0650-4C8C-BEB6-188EE34FAACE}" srcOrd="0" destOrd="0" presId="urn:microsoft.com/office/officeart/2018/2/layout/IconLabelList"/>
    <dgm:cxn modelId="{2741F99D-4457-4054-8E8A-B79F0C9046FF}" type="presOf" srcId="{1F7E230F-DEED-4E54-AC24-00EB5E51AB3F}" destId="{87ED1DFF-811B-4197-A23F-639D4C43121E}" srcOrd="0" destOrd="0" presId="urn:microsoft.com/office/officeart/2018/2/layout/IconLabelList"/>
    <dgm:cxn modelId="{873BBFD8-D6CA-4A2D-9DB6-72A154DD33C7}" type="presOf" srcId="{DD4F9C88-84D3-4956-A9F1-537F301A49BE}" destId="{108C848D-19BE-4E3F-BAF4-00A3E98D73D8}" srcOrd="0" destOrd="0" presId="urn:microsoft.com/office/officeart/2018/2/layout/IconLabelList"/>
    <dgm:cxn modelId="{35EAE8FA-7A4D-4CA0-9FE7-F6F259D24001}" srcId="{E4879121-65B4-48EF-8FED-674ABDD14144}" destId="{97852A56-9266-4D6A-A606-258FE67B0E9D}" srcOrd="3" destOrd="0" parTransId="{08BF3162-A2B4-4A5D-9752-A5ECD7E2A5EF}" sibTransId="{DFB83386-B1C7-4050-8989-2B9BA850DADF}"/>
    <dgm:cxn modelId="{3521FB8D-58B9-43AC-83C4-5849B50232C0}" type="presParOf" srcId="{45A4D549-86FF-4B3D-B85E-561CA8CFD64B}" destId="{6CD9F9C3-731B-4B08-8D5F-CA661515C6CA}" srcOrd="0" destOrd="0" presId="urn:microsoft.com/office/officeart/2018/2/layout/IconLabelList"/>
    <dgm:cxn modelId="{84CB3AD7-A4D1-477D-9EAA-F9934608EB5F}" type="presParOf" srcId="{6CD9F9C3-731B-4B08-8D5F-CA661515C6CA}" destId="{E3895FE6-F53E-480C-B70F-A9966D7ABAE6}" srcOrd="0" destOrd="0" presId="urn:microsoft.com/office/officeart/2018/2/layout/IconLabelList"/>
    <dgm:cxn modelId="{249CEA55-6A21-46A9-9881-31F739390E9B}" type="presParOf" srcId="{6CD9F9C3-731B-4B08-8D5F-CA661515C6CA}" destId="{1043EF1C-103B-4D91-8F4D-7A45B864109D}" srcOrd="1" destOrd="0" presId="urn:microsoft.com/office/officeart/2018/2/layout/IconLabelList"/>
    <dgm:cxn modelId="{60A98AEE-AD80-4AD6-8782-C25A2A0F26FF}" type="presParOf" srcId="{6CD9F9C3-731B-4B08-8D5F-CA661515C6CA}" destId="{87ED1DFF-811B-4197-A23F-639D4C43121E}" srcOrd="2" destOrd="0" presId="urn:microsoft.com/office/officeart/2018/2/layout/IconLabelList"/>
    <dgm:cxn modelId="{7D397A15-6726-4B3D-AD26-3D2CB32DEAE7}" type="presParOf" srcId="{45A4D549-86FF-4B3D-B85E-561CA8CFD64B}" destId="{8D3A698F-4A4E-4E00-A4EF-278078F69028}" srcOrd="1" destOrd="0" presId="urn:microsoft.com/office/officeart/2018/2/layout/IconLabelList"/>
    <dgm:cxn modelId="{9AEB035A-1CAA-4C62-A57A-D8126F225AD5}" type="presParOf" srcId="{45A4D549-86FF-4B3D-B85E-561CA8CFD64B}" destId="{37C2EC27-13AE-4675-9A1A-3CB7FF8A6B6E}" srcOrd="2" destOrd="0" presId="urn:microsoft.com/office/officeart/2018/2/layout/IconLabelList"/>
    <dgm:cxn modelId="{5E0FB994-FE30-4858-9721-3EBA7D4F5C52}" type="presParOf" srcId="{37C2EC27-13AE-4675-9A1A-3CB7FF8A6B6E}" destId="{749125E8-19D8-4ED3-9270-F1A89EA1921C}" srcOrd="0" destOrd="0" presId="urn:microsoft.com/office/officeart/2018/2/layout/IconLabelList"/>
    <dgm:cxn modelId="{9EEB0660-93C1-41AD-AFD9-32E1C2052D06}" type="presParOf" srcId="{37C2EC27-13AE-4675-9A1A-3CB7FF8A6B6E}" destId="{9EA792FF-F977-469F-947A-4047FB5DBAC3}" srcOrd="1" destOrd="0" presId="urn:microsoft.com/office/officeart/2018/2/layout/IconLabelList"/>
    <dgm:cxn modelId="{7533C494-0D2F-418D-9C13-71A2438002B3}" type="presParOf" srcId="{37C2EC27-13AE-4675-9A1A-3CB7FF8A6B6E}" destId="{108C848D-19BE-4E3F-BAF4-00A3E98D73D8}" srcOrd="2" destOrd="0" presId="urn:microsoft.com/office/officeart/2018/2/layout/IconLabelList"/>
    <dgm:cxn modelId="{99E146A3-31B4-4A7E-94B1-A84044BD832C}" type="presParOf" srcId="{45A4D549-86FF-4B3D-B85E-561CA8CFD64B}" destId="{BB4E8AD6-2FE2-4AC8-A1A3-A34BAD3B63F6}" srcOrd="3" destOrd="0" presId="urn:microsoft.com/office/officeart/2018/2/layout/IconLabelList"/>
    <dgm:cxn modelId="{CECDA43D-BD0F-4C97-9691-260CDF8FB241}" type="presParOf" srcId="{45A4D549-86FF-4B3D-B85E-561CA8CFD64B}" destId="{5698DD9D-FFFE-4351-A96C-6A210C680CDB}" srcOrd="4" destOrd="0" presId="urn:microsoft.com/office/officeart/2018/2/layout/IconLabelList"/>
    <dgm:cxn modelId="{5EC7BBFE-2526-4799-AEE8-4F0BEB335F91}" type="presParOf" srcId="{5698DD9D-FFFE-4351-A96C-6A210C680CDB}" destId="{DA54FF87-19A7-4CC3-903D-12EF0C3F5372}" srcOrd="0" destOrd="0" presId="urn:microsoft.com/office/officeart/2018/2/layout/IconLabelList"/>
    <dgm:cxn modelId="{319A262C-6EDD-4CD9-995C-68E3BECA3A77}" type="presParOf" srcId="{5698DD9D-FFFE-4351-A96C-6A210C680CDB}" destId="{BBA6C27A-607B-4323-90FE-22991C25E611}" srcOrd="1" destOrd="0" presId="urn:microsoft.com/office/officeart/2018/2/layout/IconLabelList"/>
    <dgm:cxn modelId="{121E143C-4995-477B-8EC7-D8366116F5C5}" type="presParOf" srcId="{5698DD9D-FFFE-4351-A96C-6A210C680CDB}" destId="{D730E829-0650-4C8C-BEB6-188EE34FAACE}" srcOrd="2" destOrd="0" presId="urn:microsoft.com/office/officeart/2018/2/layout/IconLabelList"/>
    <dgm:cxn modelId="{08F9844A-B7AD-4D13-8A5F-80C38EADF8A7}" type="presParOf" srcId="{45A4D549-86FF-4B3D-B85E-561CA8CFD64B}" destId="{538D724A-E4E0-47CC-BE9D-0616FF45925B}" srcOrd="5" destOrd="0" presId="urn:microsoft.com/office/officeart/2018/2/layout/IconLabelList"/>
    <dgm:cxn modelId="{B157B7FC-B3F9-4A7D-AAB0-258B3BADE3AD}" type="presParOf" srcId="{45A4D549-86FF-4B3D-B85E-561CA8CFD64B}" destId="{B55C5E43-5C56-4FAE-B53E-7DF78EF3A9FB}" srcOrd="6" destOrd="0" presId="urn:microsoft.com/office/officeart/2018/2/layout/IconLabelList"/>
    <dgm:cxn modelId="{1F9423CC-34C4-4995-B6B1-8B50D1A77D79}" type="presParOf" srcId="{B55C5E43-5C56-4FAE-B53E-7DF78EF3A9FB}" destId="{F01893E9-DFC4-424E-AC8E-1C4751729F80}" srcOrd="0" destOrd="0" presId="urn:microsoft.com/office/officeart/2018/2/layout/IconLabelList"/>
    <dgm:cxn modelId="{49939568-E4D6-4947-80D1-2FC38FDEBFE5}" type="presParOf" srcId="{B55C5E43-5C56-4FAE-B53E-7DF78EF3A9FB}" destId="{F6025BFE-B7E4-43D1-ADE9-6F9A9ABE537A}" srcOrd="1" destOrd="0" presId="urn:microsoft.com/office/officeart/2018/2/layout/IconLabelList"/>
    <dgm:cxn modelId="{F39892FD-53A0-4589-9CCC-1BAB3D43E062}" type="presParOf" srcId="{B55C5E43-5C56-4FAE-B53E-7DF78EF3A9FB}" destId="{C4FE1504-F081-4444-B2C8-7E8E761648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BBFA7-9496-4F8B-BEF5-5973CB530C3B}">
      <dsp:nvSpPr>
        <dsp:cNvPr id="0" name=""/>
        <dsp:cNvSpPr/>
      </dsp:nvSpPr>
      <dsp:spPr>
        <a:xfrm>
          <a:off x="2819" y="145336"/>
          <a:ext cx="2237149" cy="3132009"/>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77850">
            <a:lnSpc>
              <a:spcPct val="90000"/>
            </a:lnSpc>
            <a:spcBef>
              <a:spcPct val="0"/>
            </a:spcBef>
            <a:spcAft>
              <a:spcPct val="35000"/>
            </a:spcAft>
            <a:buNone/>
          </a:pPr>
          <a:r>
            <a:rPr lang="en-US" sz="1300" b="0" i="0" kern="1200" dirty="0"/>
            <a:t>Sentiment Analysis is performed to this dataset to check accuracy total number of the Male and Female comments.</a:t>
          </a:r>
          <a:endParaRPr lang="en-US" sz="1300" kern="1200" dirty="0"/>
        </a:p>
      </dsp:txBody>
      <dsp:txXfrm>
        <a:off x="2819" y="1335500"/>
        <a:ext cx="2237149" cy="1879205"/>
      </dsp:txXfrm>
    </dsp:sp>
    <dsp:sp modelId="{989B7B32-C9D6-4D11-B851-3E354951EC69}">
      <dsp:nvSpPr>
        <dsp:cNvPr id="0" name=""/>
        <dsp:cNvSpPr/>
      </dsp:nvSpPr>
      <dsp:spPr>
        <a:xfrm>
          <a:off x="651593" y="458537"/>
          <a:ext cx="939602" cy="939602"/>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255" tIns="12700" rIns="73255"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789195" y="596139"/>
        <a:ext cx="664398" cy="664398"/>
      </dsp:txXfrm>
    </dsp:sp>
    <dsp:sp modelId="{DDF7728B-C4B6-454A-943B-5F38DFB8A683}">
      <dsp:nvSpPr>
        <dsp:cNvPr id="0" name=""/>
        <dsp:cNvSpPr/>
      </dsp:nvSpPr>
      <dsp:spPr>
        <a:xfrm>
          <a:off x="2819" y="3277274"/>
          <a:ext cx="2237149" cy="72"/>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695BD55-F3DF-4D81-9811-FE507F69EF30}">
      <dsp:nvSpPr>
        <dsp:cNvPr id="0" name=""/>
        <dsp:cNvSpPr/>
      </dsp:nvSpPr>
      <dsp:spPr>
        <a:xfrm>
          <a:off x="2463684" y="145336"/>
          <a:ext cx="2237149" cy="3132009"/>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77850">
            <a:lnSpc>
              <a:spcPct val="90000"/>
            </a:lnSpc>
            <a:spcBef>
              <a:spcPct val="0"/>
            </a:spcBef>
            <a:spcAft>
              <a:spcPct val="35000"/>
            </a:spcAft>
            <a:buNone/>
          </a:pPr>
          <a:r>
            <a:rPr lang="en-US" sz="1300" b="0" i="0" kern="1200" dirty="0"/>
            <a:t>B</a:t>
          </a:r>
          <a:r>
            <a:rPr lang="en-IN" sz="1300" b="0" i="0" kern="1200" dirty="0"/>
            <a:t>y doing this, these will help the person how they can improve her quality of content to get more target audience.</a:t>
          </a:r>
          <a:endParaRPr lang="en-US" sz="1300" kern="1200" dirty="0"/>
        </a:p>
      </dsp:txBody>
      <dsp:txXfrm>
        <a:off x="2463684" y="1335500"/>
        <a:ext cx="2237149" cy="1879205"/>
      </dsp:txXfrm>
    </dsp:sp>
    <dsp:sp modelId="{80A16A0B-627F-442C-A7C2-91714373A840}">
      <dsp:nvSpPr>
        <dsp:cNvPr id="0" name=""/>
        <dsp:cNvSpPr/>
      </dsp:nvSpPr>
      <dsp:spPr>
        <a:xfrm>
          <a:off x="3112457" y="458537"/>
          <a:ext cx="939602" cy="939602"/>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255" tIns="12700" rIns="73255"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250059" y="596139"/>
        <a:ext cx="664398" cy="664398"/>
      </dsp:txXfrm>
    </dsp:sp>
    <dsp:sp modelId="{4A838A7D-C1E6-4469-99F6-5B32628D703B}">
      <dsp:nvSpPr>
        <dsp:cNvPr id="0" name=""/>
        <dsp:cNvSpPr/>
      </dsp:nvSpPr>
      <dsp:spPr>
        <a:xfrm>
          <a:off x="2463684" y="3277274"/>
          <a:ext cx="2237149" cy="72"/>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A06C338-AEF1-457E-9BC5-4C2AE18F3986}">
      <dsp:nvSpPr>
        <dsp:cNvPr id="0" name=""/>
        <dsp:cNvSpPr/>
      </dsp:nvSpPr>
      <dsp:spPr>
        <a:xfrm>
          <a:off x="4924548" y="145336"/>
          <a:ext cx="2237149" cy="3132009"/>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77850">
            <a:lnSpc>
              <a:spcPct val="90000"/>
            </a:lnSpc>
            <a:spcBef>
              <a:spcPct val="0"/>
            </a:spcBef>
            <a:spcAft>
              <a:spcPct val="35000"/>
            </a:spcAft>
            <a:buNone/>
          </a:pPr>
          <a:r>
            <a:rPr lang="en-US" sz="1300" b="0" i="0" kern="1200" dirty="0"/>
            <a:t>T</a:t>
          </a:r>
          <a:r>
            <a:rPr lang="en-IN" sz="1300" b="0" i="0" kern="1200" dirty="0"/>
            <a:t>his will help the content creator to improve and give its best to the community.</a:t>
          </a:r>
          <a:endParaRPr lang="en-US" sz="1300" kern="1200" dirty="0"/>
        </a:p>
      </dsp:txBody>
      <dsp:txXfrm>
        <a:off x="4924548" y="1335500"/>
        <a:ext cx="2237149" cy="1879205"/>
      </dsp:txXfrm>
    </dsp:sp>
    <dsp:sp modelId="{1BD7E205-7B2E-47CD-B774-6E71186A86E0}">
      <dsp:nvSpPr>
        <dsp:cNvPr id="0" name=""/>
        <dsp:cNvSpPr/>
      </dsp:nvSpPr>
      <dsp:spPr>
        <a:xfrm>
          <a:off x="5573322" y="458537"/>
          <a:ext cx="939602" cy="939602"/>
        </a:xfrm>
        <a:prstGeom prst="ellips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255" tIns="12700" rIns="73255"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5710924" y="596139"/>
        <a:ext cx="664398" cy="664398"/>
      </dsp:txXfrm>
    </dsp:sp>
    <dsp:sp modelId="{FB339855-BF81-4353-A000-6F298579DA68}">
      <dsp:nvSpPr>
        <dsp:cNvPr id="0" name=""/>
        <dsp:cNvSpPr/>
      </dsp:nvSpPr>
      <dsp:spPr>
        <a:xfrm>
          <a:off x="4924548" y="3277274"/>
          <a:ext cx="2237149" cy="7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D5E3AA8-448E-40B6-B645-12A6E8B1DFEF}">
      <dsp:nvSpPr>
        <dsp:cNvPr id="0" name=""/>
        <dsp:cNvSpPr/>
      </dsp:nvSpPr>
      <dsp:spPr>
        <a:xfrm>
          <a:off x="7385413" y="145336"/>
          <a:ext cx="2237149" cy="313200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77850">
            <a:lnSpc>
              <a:spcPct val="90000"/>
            </a:lnSpc>
            <a:spcBef>
              <a:spcPct val="0"/>
            </a:spcBef>
            <a:spcAft>
              <a:spcPct val="35000"/>
            </a:spcAft>
            <a:buNone/>
          </a:pPr>
          <a:r>
            <a:rPr lang="en-US" sz="1300" b="0" i="0" kern="1200" dirty="0"/>
            <a:t>T</a:t>
          </a:r>
          <a:r>
            <a:rPr lang="en-IN" sz="1300" b="0" i="0" kern="1200" dirty="0"/>
            <a:t>he comments on popular social media sites are analysed and further classified into positive, negative and neutral comments.</a:t>
          </a:r>
          <a:endParaRPr lang="en-US" sz="1300" kern="1200" dirty="0"/>
        </a:p>
      </dsp:txBody>
      <dsp:txXfrm>
        <a:off x="7385413" y="1335500"/>
        <a:ext cx="2237149" cy="1879205"/>
      </dsp:txXfrm>
    </dsp:sp>
    <dsp:sp modelId="{2453A384-0C16-4818-9C8C-3882EC8E5C92}">
      <dsp:nvSpPr>
        <dsp:cNvPr id="0" name=""/>
        <dsp:cNvSpPr/>
      </dsp:nvSpPr>
      <dsp:spPr>
        <a:xfrm>
          <a:off x="8034186" y="458537"/>
          <a:ext cx="939602" cy="939602"/>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255" tIns="12700" rIns="73255"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8171788" y="596139"/>
        <a:ext cx="664398" cy="664398"/>
      </dsp:txXfrm>
    </dsp:sp>
    <dsp:sp modelId="{E29774F0-9427-4C0D-9C51-852540D32988}">
      <dsp:nvSpPr>
        <dsp:cNvPr id="0" name=""/>
        <dsp:cNvSpPr/>
      </dsp:nvSpPr>
      <dsp:spPr>
        <a:xfrm>
          <a:off x="7385413" y="3277274"/>
          <a:ext cx="2237149" cy="72"/>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95FE6-F53E-480C-B70F-A9966D7ABAE6}">
      <dsp:nvSpPr>
        <dsp:cNvPr id="0" name=""/>
        <dsp:cNvSpPr/>
      </dsp:nvSpPr>
      <dsp:spPr>
        <a:xfrm>
          <a:off x="749161" y="653948"/>
          <a:ext cx="920044" cy="920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ED1DFF-811B-4197-A23F-639D4C43121E}">
      <dsp:nvSpPr>
        <dsp:cNvPr id="0" name=""/>
        <dsp:cNvSpPr/>
      </dsp:nvSpPr>
      <dsp:spPr>
        <a:xfrm>
          <a:off x="186912" y="1891234"/>
          <a:ext cx="2044543"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Importing libraries(numpy, pandas, nltk).</a:t>
          </a:r>
        </a:p>
      </dsp:txBody>
      <dsp:txXfrm>
        <a:off x="186912" y="1891234"/>
        <a:ext cx="2044543" cy="877500"/>
      </dsp:txXfrm>
    </dsp:sp>
    <dsp:sp modelId="{749125E8-19D8-4ED3-9270-F1A89EA1921C}">
      <dsp:nvSpPr>
        <dsp:cNvPr id="0" name=""/>
        <dsp:cNvSpPr/>
      </dsp:nvSpPr>
      <dsp:spPr>
        <a:xfrm>
          <a:off x="3151500" y="653948"/>
          <a:ext cx="920044" cy="920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8C848D-19BE-4E3F-BAF4-00A3E98D73D8}">
      <dsp:nvSpPr>
        <dsp:cNvPr id="0" name=""/>
        <dsp:cNvSpPr/>
      </dsp:nvSpPr>
      <dsp:spPr>
        <a:xfrm>
          <a:off x="2589250" y="1891234"/>
          <a:ext cx="2044543"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Text-preprocessing includes removing punctuations and stop words, implementing lemmatization and performing POS tagging.</a:t>
          </a:r>
        </a:p>
      </dsp:txBody>
      <dsp:txXfrm>
        <a:off x="2589250" y="1891234"/>
        <a:ext cx="2044543" cy="877500"/>
      </dsp:txXfrm>
    </dsp:sp>
    <dsp:sp modelId="{DA54FF87-19A7-4CC3-903D-12EF0C3F5372}">
      <dsp:nvSpPr>
        <dsp:cNvPr id="0" name=""/>
        <dsp:cNvSpPr/>
      </dsp:nvSpPr>
      <dsp:spPr>
        <a:xfrm>
          <a:off x="5553838" y="653948"/>
          <a:ext cx="920044" cy="920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30E829-0650-4C8C-BEB6-188EE34FAACE}">
      <dsp:nvSpPr>
        <dsp:cNvPr id="0" name=""/>
        <dsp:cNvSpPr/>
      </dsp:nvSpPr>
      <dsp:spPr>
        <a:xfrm>
          <a:off x="4991589" y="1891234"/>
          <a:ext cx="2044543"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To get the appropriate accuracy we have used</a:t>
          </a:r>
        </a:p>
        <a:p>
          <a:pPr marL="0" lvl="0" indent="0" algn="ctr" defTabSz="488950">
            <a:lnSpc>
              <a:spcPct val="100000"/>
            </a:lnSpc>
            <a:spcBef>
              <a:spcPct val="0"/>
            </a:spcBef>
            <a:spcAft>
              <a:spcPct val="35000"/>
            </a:spcAft>
            <a:buNone/>
          </a:pPr>
          <a:r>
            <a:rPr lang="en-US" sz="1100" kern="1200" dirty="0"/>
            <a:t>Logistic Regression.</a:t>
          </a:r>
        </a:p>
      </dsp:txBody>
      <dsp:txXfrm>
        <a:off x="4991589" y="1891234"/>
        <a:ext cx="2044543" cy="877500"/>
      </dsp:txXfrm>
    </dsp:sp>
    <dsp:sp modelId="{F01893E9-DFC4-424E-AC8E-1C4751729F80}">
      <dsp:nvSpPr>
        <dsp:cNvPr id="0" name=""/>
        <dsp:cNvSpPr/>
      </dsp:nvSpPr>
      <dsp:spPr>
        <a:xfrm>
          <a:off x="7956176" y="653948"/>
          <a:ext cx="920044" cy="920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FE1504-F081-4444-B2C8-7E8E76164866}">
      <dsp:nvSpPr>
        <dsp:cNvPr id="0" name=""/>
        <dsp:cNvSpPr/>
      </dsp:nvSpPr>
      <dsp:spPr>
        <a:xfrm>
          <a:off x="7393927" y="1891234"/>
          <a:ext cx="2044543"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u="sng" kern="1200"/>
            <a:t>Logistic Regression: </a:t>
          </a:r>
          <a:r>
            <a:rPr lang="en-US" sz="1100" kern="1200"/>
            <a:t>It is used calculate or predict the probability of a binary event occurring.</a:t>
          </a:r>
        </a:p>
      </dsp:txBody>
      <dsp:txXfrm>
        <a:off x="7393927" y="1891234"/>
        <a:ext cx="2044543" cy="8775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346166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6957-A643-4871-AF50-451D3F0EDDB3}"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158003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49300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382478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842672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276957-A643-4871-AF50-451D3F0EDDB3}"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148580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276957-A643-4871-AF50-451D3F0EDDB3}" type="datetimeFigureOut">
              <a:rPr lang="en-IN" smtClean="0"/>
              <a:t>14-04-2023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418953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26866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147865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6433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20707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76957-A643-4871-AF50-451D3F0EDDB3}"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85304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76957-A643-4871-AF50-451D3F0EDDB3}"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114044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76957-A643-4871-AF50-451D3F0EDDB3}"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333660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76957-A643-4871-AF50-451D3F0EDDB3}"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89071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76957-A643-4871-AF50-451D3F0EDDB3}"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48392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6957-A643-4871-AF50-451D3F0EDDB3}"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30358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76957-A643-4871-AF50-451D3F0EDDB3}"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05B7AB-6777-4F73-B809-08B7116B3F82}" type="slidenum">
              <a:rPr lang="en-IN" smtClean="0"/>
              <a:t>‹#›</a:t>
            </a:fld>
            <a:endParaRPr lang="en-IN"/>
          </a:p>
        </p:txBody>
      </p:sp>
    </p:spTree>
    <p:extLst>
      <p:ext uri="{BB962C8B-B14F-4D97-AF65-F5344CB8AC3E}">
        <p14:creationId xmlns:p14="http://schemas.microsoft.com/office/powerpoint/2010/main" val="263319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276957-A643-4871-AF50-451D3F0EDDB3}" type="datetimeFigureOut">
              <a:rPr lang="en-IN" smtClean="0"/>
              <a:t>14-04-2023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05B7AB-6777-4F73-B809-08B7116B3F82}" type="slidenum">
              <a:rPr lang="en-IN" smtClean="0"/>
              <a:t>‹#›</a:t>
            </a:fld>
            <a:endParaRPr lang="en-IN"/>
          </a:p>
        </p:txBody>
      </p:sp>
    </p:spTree>
    <p:extLst>
      <p:ext uri="{BB962C8B-B14F-4D97-AF65-F5344CB8AC3E}">
        <p14:creationId xmlns:p14="http://schemas.microsoft.com/office/powerpoint/2010/main" val="253161769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Graph on document with pen">
            <a:extLst>
              <a:ext uri="{FF2B5EF4-FFF2-40B4-BE49-F238E27FC236}">
                <a16:creationId xmlns:a16="http://schemas.microsoft.com/office/drawing/2014/main" id="{9CBE7E2E-3091-B213-4F12-A7E4049DC92C}"/>
              </a:ext>
            </a:extLst>
          </p:cNvPr>
          <p:cNvPicPr>
            <a:picLocks noChangeAspect="1"/>
          </p:cNvPicPr>
          <p:nvPr/>
        </p:nvPicPr>
        <p:blipFill rotWithShape="1">
          <a:blip r:embed="rId2">
            <a:alphaModFix amt="35000"/>
          </a:blip>
          <a:srcRect t="4179" r="-1" b="17078"/>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A65BA532-906E-475E-A03F-8303610265A6}"/>
              </a:ext>
            </a:extLst>
          </p:cNvPr>
          <p:cNvSpPr>
            <a:spLocks noGrp="1"/>
          </p:cNvSpPr>
          <p:nvPr>
            <p:ph type="ctrTitle"/>
          </p:nvPr>
        </p:nvSpPr>
        <p:spPr>
          <a:xfrm>
            <a:off x="1154955" y="2099733"/>
            <a:ext cx="8825658" cy="2677648"/>
          </a:xfrm>
        </p:spPr>
        <p:txBody>
          <a:bodyPr>
            <a:normAutofit/>
          </a:bodyPr>
          <a:lstStyle/>
          <a:p>
            <a:r>
              <a:rPr lang="en-US">
                <a:solidFill>
                  <a:srgbClr val="FFFFFF"/>
                </a:solidFill>
              </a:rPr>
              <a:t>SENTIMENT ANALYSIS</a:t>
            </a:r>
            <a:endParaRPr lang="en-IN">
              <a:solidFill>
                <a:srgbClr val="FFFFFF"/>
              </a:solidFill>
            </a:endParaRPr>
          </a:p>
        </p:txBody>
      </p:sp>
      <p:sp>
        <p:nvSpPr>
          <p:cNvPr id="3" name="Subtitle 2">
            <a:extLst>
              <a:ext uri="{FF2B5EF4-FFF2-40B4-BE49-F238E27FC236}">
                <a16:creationId xmlns:a16="http://schemas.microsoft.com/office/drawing/2014/main" id="{36CB8830-5305-4EAF-A8D2-4AA9AF99B7BA}"/>
              </a:ext>
            </a:extLst>
          </p:cNvPr>
          <p:cNvSpPr>
            <a:spLocks noGrp="1"/>
          </p:cNvSpPr>
          <p:nvPr>
            <p:ph type="subTitle" idx="1"/>
          </p:nvPr>
        </p:nvSpPr>
        <p:spPr>
          <a:xfrm>
            <a:off x="1154955" y="4777380"/>
            <a:ext cx="8825658" cy="861420"/>
          </a:xfrm>
        </p:spPr>
        <p:txBody>
          <a:bodyPr>
            <a:normAutofit/>
          </a:bodyPr>
          <a:lstStyle/>
          <a:p>
            <a:r>
              <a:rPr lang="en-US">
                <a:solidFill>
                  <a:srgbClr val="FFFFFF"/>
                </a:solidFill>
              </a:rPr>
              <a:t>-Manav Gerella</a:t>
            </a:r>
          </a:p>
          <a:p>
            <a:r>
              <a:rPr lang="en-US">
                <a:solidFill>
                  <a:srgbClr val="FFFFFF"/>
                </a:solidFill>
              </a:rPr>
              <a:t>31031421036</a:t>
            </a:r>
            <a:endParaRPr lang="en-IN">
              <a:solidFill>
                <a:srgbClr val="FFFFFF"/>
              </a:solidFill>
            </a:endParaRPr>
          </a:p>
        </p:txBody>
      </p:sp>
      <p:sp>
        <p:nvSpPr>
          <p:cNvPr id="18" name="Rectangle 17">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710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DDFAEF8D-86D5-4149-2367-A674246BE8E2}"/>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74B2AB18-CE9C-4847-ABD3-B19B08C582AC}"/>
              </a:ext>
            </a:extLst>
          </p:cNvPr>
          <p:cNvSpPr>
            <a:spLocks noGrp="1"/>
          </p:cNvSpPr>
          <p:nvPr>
            <p:ph type="title"/>
          </p:nvPr>
        </p:nvSpPr>
        <p:spPr>
          <a:xfrm>
            <a:off x="1154954" y="973668"/>
            <a:ext cx="8761413" cy="706964"/>
          </a:xfrm>
        </p:spPr>
        <p:txBody>
          <a:bodyPr>
            <a:normAutofit/>
          </a:bodyPr>
          <a:lstStyle/>
          <a:p>
            <a:r>
              <a:rPr lang="en-US">
                <a:solidFill>
                  <a:schemeClr val="tx1"/>
                </a:solidFill>
              </a:rPr>
              <a:t>Introduction of dataset</a:t>
            </a:r>
            <a:endParaRPr lang="en-IN">
              <a:solidFill>
                <a:schemeClr val="tx1"/>
              </a:solidFill>
            </a:endParaRPr>
          </a:p>
        </p:txBody>
      </p:sp>
      <p:sp>
        <p:nvSpPr>
          <p:cNvPr id="3" name="Content Placeholder 2">
            <a:extLst>
              <a:ext uri="{FF2B5EF4-FFF2-40B4-BE49-F238E27FC236}">
                <a16:creationId xmlns:a16="http://schemas.microsoft.com/office/drawing/2014/main" id="{CA1C64C0-AAB6-41AA-B1E3-B59F9A8225E1}"/>
              </a:ext>
            </a:extLst>
          </p:cNvPr>
          <p:cNvSpPr>
            <a:spLocks noGrp="1"/>
          </p:cNvSpPr>
          <p:nvPr>
            <p:ph sz="quarter" idx="13"/>
          </p:nvPr>
        </p:nvSpPr>
        <p:spPr>
          <a:xfrm>
            <a:off x="1154954" y="2603500"/>
            <a:ext cx="8825659" cy="3416300"/>
          </a:xfrm>
        </p:spPr>
        <p:txBody>
          <a:bodyPr>
            <a:normAutofit/>
          </a:bodyPr>
          <a:lstStyle/>
          <a:p>
            <a:r>
              <a:rPr lang="en-US" dirty="0">
                <a:solidFill>
                  <a:schemeClr val="tx1"/>
                </a:solidFill>
              </a:rPr>
              <a:t>Sentiment analysis (or opinion mining) is a natural language processing (NLP) technique used to determine whether data is positive, negative or neutral. Sentiment analysis is often performed on textual data to help businesses monitor brand and product sentiment in customer feedback, and understand customer needs.</a:t>
            </a:r>
          </a:p>
          <a:p>
            <a:endParaRPr lang="en-US" dirty="0">
              <a:solidFill>
                <a:schemeClr val="tx1"/>
              </a:solidFill>
            </a:endParaRPr>
          </a:p>
          <a:p>
            <a:r>
              <a:rPr lang="en-US" dirty="0">
                <a:solidFill>
                  <a:schemeClr val="tx1"/>
                </a:solidFill>
                <a:cs typeface="Arial" panose="020B0604020202020204" pitchFamily="34" charset="0"/>
              </a:rPr>
              <a:t>The domain of the dataset is based on the social media platform and area is computer.</a:t>
            </a:r>
          </a:p>
        </p:txBody>
      </p:sp>
    </p:spTree>
    <p:extLst>
      <p:ext uri="{BB962C8B-B14F-4D97-AF65-F5344CB8AC3E}">
        <p14:creationId xmlns:p14="http://schemas.microsoft.com/office/powerpoint/2010/main" val="16435125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79BBE9A-AC87-412F-AB9A-7CA993D9B90D}"/>
              </a:ext>
            </a:extLst>
          </p:cNvPr>
          <p:cNvSpPr>
            <a:spLocks noGrp="1"/>
          </p:cNvSpPr>
          <p:nvPr>
            <p:ph type="title"/>
          </p:nvPr>
        </p:nvSpPr>
        <p:spPr>
          <a:xfrm>
            <a:off x="1154954" y="973668"/>
            <a:ext cx="8761413" cy="706964"/>
          </a:xfrm>
        </p:spPr>
        <p:txBody>
          <a:bodyPr>
            <a:normAutofit/>
          </a:bodyPr>
          <a:lstStyle/>
          <a:p>
            <a:r>
              <a:rPr lang="en-US">
                <a:solidFill>
                  <a:srgbClr val="FFFFFF"/>
                </a:solidFill>
              </a:rPr>
              <a:t>Problem Statement</a:t>
            </a:r>
            <a:endParaRPr lang="en-IN">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567C37E3-A92C-A5B8-9158-E2E634A20D8C}"/>
              </a:ext>
            </a:extLst>
          </p:cNvPr>
          <p:cNvGraphicFramePr>
            <a:graphicFrameLocks noGrp="1"/>
          </p:cNvGraphicFramePr>
          <p:nvPr>
            <p:ph sz="quarter" idx="13"/>
            <p:extLst>
              <p:ext uri="{D42A27DB-BD31-4B8C-83A1-F6EECF244321}">
                <p14:modId xmlns:p14="http://schemas.microsoft.com/office/powerpoint/2010/main" val="112130796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51861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D236E0D-DA60-4DDF-9C2A-E2C84633602F}"/>
              </a:ext>
            </a:extLst>
          </p:cNvPr>
          <p:cNvSpPr>
            <a:spLocks noGrp="1"/>
          </p:cNvSpPr>
          <p:nvPr>
            <p:ph type="title"/>
          </p:nvPr>
        </p:nvSpPr>
        <p:spPr>
          <a:xfrm>
            <a:off x="1154954" y="973668"/>
            <a:ext cx="8761413" cy="706964"/>
          </a:xfrm>
        </p:spPr>
        <p:txBody>
          <a:bodyPr>
            <a:normAutofit/>
          </a:bodyPr>
          <a:lstStyle/>
          <a:p>
            <a:r>
              <a:rPr lang="en-US">
                <a:solidFill>
                  <a:srgbClr val="FFFFFF"/>
                </a:solidFill>
              </a:rPr>
              <a:t>Techniques used in the dataset</a:t>
            </a:r>
            <a:endParaRPr lang="en-IN">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8DA8F7-1691-0E1C-69C9-4B632A5FD8AB}"/>
              </a:ext>
            </a:extLst>
          </p:cNvPr>
          <p:cNvGraphicFramePr>
            <a:graphicFrameLocks noGrp="1"/>
          </p:cNvGraphicFramePr>
          <p:nvPr>
            <p:ph sz="quarter" idx="13"/>
            <p:extLst>
              <p:ext uri="{D42A27DB-BD31-4B8C-83A1-F6EECF244321}">
                <p14:modId xmlns:p14="http://schemas.microsoft.com/office/powerpoint/2010/main" val="112478802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52212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7DD-876F-5D4D-F36F-ADFCA7C60475}"/>
              </a:ext>
            </a:extLst>
          </p:cNvPr>
          <p:cNvSpPr>
            <a:spLocks noGrp="1"/>
          </p:cNvSpPr>
          <p:nvPr>
            <p:ph type="title"/>
          </p:nvPr>
        </p:nvSpPr>
        <p:spPr/>
        <p:txBody>
          <a:bodyPr/>
          <a:lstStyle/>
          <a:p>
            <a:r>
              <a:rPr lang="en-IN" dirty="0"/>
              <a:t>Accuracy</a:t>
            </a:r>
          </a:p>
        </p:txBody>
      </p:sp>
      <p:pic>
        <p:nvPicPr>
          <p:cNvPr id="5" name="Content Placeholder 4">
            <a:extLst>
              <a:ext uri="{FF2B5EF4-FFF2-40B4-BE49-F238E27FC236}">
                <a16:creationId xmlns:a16="http://schemas.microsoft.com/office/drawing/2014/main" id="{EB002675-FA9D-D6F7-7356-049A9FFE27C2}"/>
              </a:ext>
            </a:extLst>
          </p:cNvPr>
          <p:cNvPicPr>
            <a:picLocks noGrp="1" noChangeAspect="1"/>
          </p:cNvPicPr>
          <p:nvPr>
            <p:ph idx="1"/>
          </p:nvPr>
        </p:nvPicPr>
        <p:blipFill>
          <a:blip r:embed="rId2"/>
          <a:stretch>
            <a:fillRect/>
          </a:stretch>
        </p:blipFill>
        <p:spPr>
          <a:xfrm>
            <a:off x="1966476" y="2212286"/>
            <a:ext cx="8259047" cy="4645714"/>
          </a:xfrm>
        </p:spPr>
      </p:pic>
    </p:spTree>
    <p:extLst>
      <p:ext uri="{BB962C8B-B14F-4D97-AF65-F5344CB8AC3E}">
        <p14:creationId xmlns:p14="http://schemas.microsoft.com/office/powerpoint/2010/main" val="310936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C660-4047-4807-B2DD-EB0B7D6EB0C5}"/>
              </a:ext>
            </a:extLst>
          </p:cNvPr>
          <p:cNvSpPr>
            <a:spLocks noGrp="1"/>
          </p:cNvSpPr>
          <p:nvPr>
            <p:ph type="title"/>
          </p:nvPr>
        </p:nvSpPr>
        <p:spPr>
          <a:xfrm>
            <a:off x="2561777" y="1092551"/>
            <a:ext cx="8933690" cy="1045664"/>
          </a:xfrm>
        </p:spPr>
        <p:txBody>
          <a:bodyPr>
            <a:normAutofit/>
          </a:bodyPr>
          <a:lstStyle/>
          <a:p>
            <a:pPr algn="ctr"/>
            <a:r>
              <a:rPr lang="en-US" sz="4400" dirty="0"/>
              <a:t>Conclusion</a:t>
            </a:r>
            <a:endParaRPr lang="en-IN" sz="4400" dirty="0"/>
          </a:p>
        </p:txBody>
      </p:sp>
      <p:sp>
        <p:nvSpPr>
          <p:cNvPr id="3" name="Content Placeholder 2">
            <a:extLst>
              <a:ext uri="{FF2B5EF4-FFF2-40B4-BE49-F238E27FC236}">
                <a16:creationId xmlns:a16="http://schemas.microsoft.com/office/drawing/2014/main" id="{ABC9C3A8-CF25-43A3-8056-14DAEC6817B8}"/>
              </a:ext>
            </a:extLst>
          </p:cNvPr>
          <p:cNvSpPr>
            <a:spLocks noGrp="1"/>
          </p:cNvSpPr>
          <p:nvPr>
            <p:ph idx="1"/>
          </p:nvPr>
        </p:nvSpPr>
        <p:spPr>
          <a:xfrm>
            <a:off x="2580067" y="2464904"/>
            <a:ext cx="8915400" cy="3777622"/>
          </a:xfrm>
        </p:spPr>
        <p:txBody>
          <a:bodyPr/>
          <a:lstStyle/>
          <a:p>
            <a:r>
              <a:rPr lang="en-US" dirty="0"/>
              <a:t>By using Logistic Regression model the appropriate accuracy is achieved.</a:t>
            </a:r>
          </a:p>
          <a:p>
            <a:r>
              <a:rPr lang="en-US" dirty="0"/>
              <a:t>The accuracy value of model is 57%.</a:t>
            </a:r>
          </a:p>
          <a:p>
            <a:r>
              <a:rPr lang="en-US" dirty="0"/>
              <a:t>By this we can conclude that Logistic Regression model gives accurate value for doing sentiment analysis of positive and negative comments.</a:t>
            </a:r>
          </a:p>
          <a:p>
            <a:r>
              <a:rPr lang="en-US" dirty="0"/>
              <a:t>We can get public opinions on any topic by using sentiment analysis platform. </a:t>
            </a:r>
            <a:endParaRPr lang="en-IN" dirty="0"/>
          </a:p>
        </p:txBody>
      </p:sp>
    </p:spTree>
    <p:extLst>
      <p:ext uri="{BB962C8B-B14F-4D97-AF65-F5344CB8AC3E}">
        <p14:creationId xmlns:p14="http://schemas.microsoft.com/office/powerpoint/2010/main" val="128007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26AE76-502F-4931-880E-A4E259AA7680}"/>
              </a:ext>
            </a:extLst>
          </p:cNvPr>
          <p:cNvSpPr/>
          <p:nvPr/>
        </p:nvSpPr>
        <p:spPr>
          <a:xfrm>
            <a:off x="3642351" y="2488961"/>
            <a:ext cx="5783956" cy="1446550"/>
          </a:xfrm>
          <a:prstGeom prst="rect">
            <a:avLst/>
          </a:prstGeom>
        </p:spPr>
        <p:txBody>
          <a:bodyPr wrap="none">
            <a:spAutoFit/>
          </a:bodyPr>
          <a:lstStyle/>
          <a:p>
            <a:r>
              <a:rPr lang="en-US" sz="8800" dirty="0"/>
              <a:t>Thank You</a:t>
            </a:r>
            <a:endParaRPr lang="en-IN" sz="8800" dirty="0"/>
          </a:p>
        </p:txBody>
      </p:sp>
    </p:spTree>
    <p:extLst>
      <p:ext uri="{BB962C8B-B14F-4D97-AF65-F5344CB8AC3E}">
        <p14:creationId xmlns:p14="http://schemas.microsoft.com/office/powerpoint/2010/main" val="697179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282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SENTIMENT ANALYSIS</vt:lpstr>
      <vt:lpstr>Introduction of dataset</vt:lpstr>
      <vt:lpstr>Problem Statement</vt:lpstr>
      <vt:lpstr>Techniques used in the dataset</vt:lpstr>
      <vt:lpstr>Accuracy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Mr. Roshan Poojari</dc:creator>
  <cp:lastModifiedBy>janvi gerella</cp:lastModifiedBy>
  <cp:revision>9</cp:revision>
  <dcterms:created xsi:type="dcterms:W3CDTF">2023-04-13T08:19:12Z</dcterms:created>
  <dcterms:modified xsi:type="dcterms:W3CDTF">2023-04-14T17:46:46Z</dcterms:modified>
</cp:coreProperties>
</file>