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3EA1-8D91-E117-AC4B-C4AB468EB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1C26B-BFCC-A14E-004B-B3712D612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F3859-4C92-C871-C91D-C4C25CB2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9E9B-1AAA-4305-9E96-A6C4A2CC285C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76CDE-09E2-36ED-033F-F8947B3D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F68D6-9DE7-3955-EF42-F8D87354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569B-0B11-41A8-9AAD-D686D994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34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723B-5BE2-726F-9A10-C46AEED7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412DB-67B1-A18B-F13C-E57FC3A87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10541-CDDD-5F6F-E990-81E15D010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9E9B-1AAA-4305-9E96-A6C4A2CC285C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5EDA-6242-4E24-E06A-9C75E028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7EEA8-0204-A4FA-792F-4791B014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569B-0B11-41A8-9AAD-D686D994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83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7E2F1-BE9D-8F38-AF3A-3FBF2F69E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A161E-DCBD-4988-D1E9-3E2E04633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A4CFA-F0B9-D26F-714A-8FA99008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9E9B-1AAA-4305-9E96-A6C4A2CC285C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39D60-85AC-E6CE-F590-F840F007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40E10-72B0-24B1-6293-D37470C6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569B-0B11-41A8-9AAD-D686D994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15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82B8-D95D-62A0-6278-D3C8917C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1C74E-F97C-0BAB-D37B-FA6D91B04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A43B5-8D70-DF97-51B7-A4142142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9E9B-1AAA-4305-9E96-A6C4A2CC285C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6628A-218F-AFED-8CB8-E4D07C7E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38F09-E0FD-779E-F0EE-47AC0E7F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569B-0B11-41A8-9AAD-D686D994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25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6CF7-D23D-F47A-3F91-25EF193D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CAD8E-43E3-A51C-731A-6B125853C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F3180-3793-13B3-9EF0-57874F3E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9E9B-1AAA-4305-9E96-A6C4A2CC285C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D3A84-A5D4-0371-1FD4-04B652E9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8A0DF-53C9-F08F-1B15-0AEF0937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569B-0B11-41A8-9AAD-D686D994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75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5D49-CD83-A912-DE3C-99EB3C8E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54EB4-5664-2A95-F07D-DBBED38FD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C07E6-436F-F412-F16D-A9386560B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8341A-0D9A-DB3B-E35D-60F12671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9E9B-1AAA-4305-9E96-A6C4A2CC285C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6E2D8-3588-F9B1-2FFC-EA3E9A1C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756CA-03E6-B328-DDB7-4D919AD9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569B-0B11-41A8-9AAD-D686D994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4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5686-BC35-22D1-03A7-05C737CF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451B7-42C1-23D4-A3E8-05D59AC62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910D9-8CC5-5945-CF64-8534ADA6B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DFD09-81A6-D0B4-0C4E-C40D49B82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33B59-EFD0-B8AE-99FD-86C3A0233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942C1-3D7B-90E7-A8A9-FEE74B9D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9E9B-1AAA-4305-9E96-A6C4A2CC285C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0DEE8-87ED-ADA4-9907-59D11000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A0657-AE32-1D04-22B6-E7D86A30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569B-0B11-41A8-9AAD-D686D994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55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87CE-9135-079B-184C-1A3AF47F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401B56-BAB0-8DFC-D02A-F2601020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9E9B-1AAA-4305-9E96-A6C4A2CC285C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1D401-5EEE-426F-70E2-D54DAED5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CBBB6-5DBF-360E-1F9B-F96E17BB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569B-0B11-41A8-9AAD-D686D994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36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441591-E8C9-1DE1-AE01-1599E21B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9E9B-1AAA-4305-9E96-A6C4A2CC285C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7314F8-FE59-9D36-54D7-DAFECD43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FB20D-5AC6-7722-05A3-ACF60B53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569B-0B11-41A8-9AAD-D686D994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75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6E85-E2D5-AD63-75F1-97FE290C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99B62-86F3-4019-E781-E59B24FA8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18E0F-D686-30BA-32E9-025F00613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4C3FF-C5AB-A203-26D3-FD032216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9E9B-1AAA-4305-9E96-A6C4A2CC285C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ECE42-1A59-2C59-4988-E1A741D4B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5B7DF-F121-2A59-3F34-84345046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569B-0B11-41A8-9AAD-D686D994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0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620B-7874-8C98-3564-C0D27742E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79F74-BD71-F595-E6DA-7E8BF5AC6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50056-D9B7-57B1-B2F9-CAA7DDAD5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57BD3-BDAE-6549-FC41-9F4ACA28D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9E9B-1AAA-4305-9E96-A6C4A2CC285C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38541-965B-48B9-92F7-A1E07DC5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45F06-8AD0-38BA-01F6-995FD3A6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569B-0B11-41A8-9AAD-D686D994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37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5FAB2-9DDB-0864-66A5-0EEBA484C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60BA8-E450-7589-29A5-23ABFAE8E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2D855-318E-A803-F39F-74283F01C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B9E9B-1AAA-4305-9E96-A6C4A2CC285C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19135-B5DF-CA9D-8C98-113095CB2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09C09-C300-02DE-6487-80B40B35E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0569B-0B11-41A8-9AAD-D686D994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69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t="-2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BC12-7668-322E-DFAF-2EEBDE5A1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188" y="439282"/>
            <a:ext cx="9144000" cy="1171431"/>
          </a:xfrm>
        </p:spPr>
        <p:txBody>
          <a:bodyPr>
            <a:normAutofit/>
          </a:bodyPr>
          <a:lstStyle/>
          <a:p>
            <a:r>
              <a:rPr lang="en-IN" sz="4900" b="1" dirty="0">
                <a:solidFill>
                  <a:schemeClr val="accent1">
                    <a:lumMod val="50000"/>
                  </a:schemeClr>
                </a:solidFill>
              </a:rPr>
              <a:t>Title of the Project</a:t>
            </a:r>
            <a:endParaRPr lang="en-IN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D43E9-895C-7A53-B418-AE7F7C5B7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150953"/>
            <a:ext cx="12192000" cy="1663401"/>
          </a:xfrm>
        </p:spPr>
        <p:txBody>
          <a:bodyPr>
            <a:normAutofit/>
          </a:bodyPr>
          <a:lstStyle/>
          <a:p>
            <a:r>
              <a:rPr lang="en-IN" sz="2000" b="1" dirty="0"/>
              <a:t>Presented by</a:t>
            </a:r>
          </a:p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Student Name</a:t>
            </a:r>
          </a:p>
          <a:p>
            <a:r>
              <a:rPr lang="en-IN" sz="2000" dirty="0"/>
              <a:t>Roll No: ___________</a:t>
            </a:r>
          </a:p>
          <a:p>
            <a:pPr algn="ctr"/>
            <a:r>
              <a:rPr lang="en-IN" sz="1800" dirty="0"/>
              <a:t>MCA-V Semester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AAFBED-CA4A-1083-82EC-CA05130FE93B}"/>
              </a:ext>
            </a:extLst>
          </p:cNvPr>
          <p:cNvSpPr txBox="1"/>
          <p:nvPr/>
        </p:nvSpPr>
        <p:spPr>
          <a:xfrm>
            <a:off x="4464148" y="4354594"/>
            <a:ext cx="3263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Faculty Name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IN" sz="1800" b="1" kern="1200" dirty="0">
                <a:solidFill>
                  <a:srgbClr val="365F9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56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A318-7262-1601-7CB8-7DF85E6D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Title &lt; 40pt, font type: Calibri light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A5080-CE76-D1DF-858C-E3EB05B9A3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400" b="0" i="0" dirty="0">
                <a:solidFill>
                  <a:srgbClr val="333333"/>
                </a:solidFill>
                <a:effectLst/>
              </a:rPr>
              <a:t>Content &lt;26 </a:t>
            </a:r>
            <a:r>
              <a:rPr lang="en-IN" sz="2400" b="0" i="0" dirty="0" err="1">
                <a:solidFill>
                  <a:srgbClr val="333333"/>
                </a:solidFill>
                <a:effectLst/>
              </a:rPr>
              <a:t>pt</a:t>
            </a:r>
            <a:r>
              <a:rPr lang="en-IN" sz="2400" b="0" i="0" dirty="0">
                <a:solidFill>
                  <a:srgbClr val="333333"/>
                </a:solidFill>
                <a:effectLst/>
              </a:rPr>
              <a:t>, font type: Calibri (Body)&gt;</a:t>
            </a:r>
            <a:endParaRPr lang="en-IN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E40FB2-017A-5EF7-948F-22F7BE7F09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95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A318-7262-1601-7CB8-7DF85E6D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prstClr val="black"/>
                </a:solidFill>
                <a:ea typeface="+mn-ea"/>
                <a:cs typeface="+mn-cs"/>
              </a:rPr>
              <a:t>Sequence of slides to be followed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A5080-CE76-D1DF-858C-E3EB05B9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46" y="1838688"/>
            <a:ext cx="11353800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Problem Statement or Problem Definition </a:t>
            </a:r>
            <a:r>
              <a:rPr lang="en-IN" sz="2400" dirty="0">
                <a:solidFill>
                  <a:srgbClr val="C00000"/>
                </a:solidFill>
              </a:rPr>
              <a:t>(One slide)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Existing Model/ Literature survey </a:t>
            </a:r>
            <a:r>
              <a:rPr lang="en-IN" sz="2400" dirty="0">
                <a:solidFill>
                  <a:srgbClr val="C00000"/>
                </a:solidFill>
              </a:rPr>
              <a:t>(Maximum two slides)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Motivation/ Application of the Problem </a:t>
            </a:r>
            <a:r>
              <a:rPr lang="en-IN" sz="2400" dirty="0">
                <a:solidFill>
                  <a:srgbClr val="C00000"/>
                </a:solidFill>
              </a:rPr>
              <a:t>(One slide)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Contribution </a:t>
            </a:r>
            <a:r>
              <a:rPr lang="en-IN" sz="2400" dirty="0">
                <a:solidFill>
                  <a:srgbClr val="C00000"/>
                </a:solidFill>
              </a:rPr>
              <a:t>(One slide)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Methodology/ Algorithm/ Design/ Architecture/ Workflow </a:t>
            </a:r>
            <a:r>
              <a:rPr lang="en-IN" sz="2400" dirty="0">
                <a:solidFill>
                  <a:srgbClr val="C00000"/>
                </a:solidFill>
              </a:rPr>
              <a:t>(Maximum ten slides)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Results or Outcome/ Discussion </a:t>
            </a:r>
            <a:r>
              <a:rPr lang="en-IN" sz="2400" dirty="0">
                <a:solidFill>
                  <a:srgbClr val="C00000"/>
                </a:solidFill>
              </a:rPr>
              <a:t>(Five slides)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Conclusion and Future Scope </a:t>
            </a:r>
            <a:r>
              <a:rPr lang="en-IN" sz="2400" dirty="0">
                <a:solidFill>
                  <a:srgbClr val="C00000"/>
                </a:solidFill>
              </a:rPr>
              <a:t>(One slide)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</a:rPr>
              <a:t>** The number of presentation slides should be at least 20.</a:t>
            </a:r>
          </a:p>
          <a:p>
            <a:pPr marL="0" indent="0">
              <a:buNone/>
            </a:pP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17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A318-7262-1601-7CB8-7DF85E6D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03437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IN" sz="6000" b="1" dirty="0"/>
              <a:t>Thank You!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3A481A-C79A-7549-6B6B-0E239B0F2DBD}"/>
              </a:ext>
            </a:extLst>
          </p:cNvPr>
          <p:cNvSpPr txBox="1">
            <a:spLocks/>
          </p:cNvSpPr>
          <p:nvPr/>
        </p:nvSpPr>
        <p:spPr>
          <a:xfrm>
            <a:off x="4624251" y="3927883"/>
            <a:ext cx="26517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b="1" dirty="0">
                <a:solidFill>
                  <a:srgbClr val="FF0000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422211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127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Title of the Project</vt:lpstr>
      <vt:lpstr>Title &lt; 40pt, font type: Calibri light </vt:lpstr>
      <vt:lpstr>Sequence of slides to be followed</vt:lpstr>
      <vt:lpstr>Thank You!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Paper: &lt;Title, Bold, 50pt&gt;</dc:title>
  <dc:creator>Dr. Dibakar Saha</dc:creator>
  <cp:lastModifiedBy>Dr. Dibakar Saha</cp:lastModifiedBy>
  <cp:revision>11</cp:revision>
  <dcterms:created xsi:type="dcterms:W3CDTF">2022-05-23T08:18:33Z</dcterms:created>
  <dcterms:modified xsi:type="dcterms:W3CDTF">2024-03-05T05:20:23Z</dcterms:modified>
</cp:coreProperties>
</file>