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702" r:id="rId2"/>
    <p:sldMasterId id="2147483686" r:id="rId3"/>
  </p:sldMasterIdLst>
  <p:notesMasterIdLst>
    <p:notesMasterId r:id="rId22"/>
  </p:notesMasterIdLst>
  <p:handoutMasterIdLst>
    <p:handoutMasterId r:id="rId23"/>
  </p:handoutMasterIdLst>
  <p:sldIdLst>
    <p:sldId id="277" r:id="rId4"/>
    <p:sldId id="399" r:id="rId5"/>
    <p:sldId id="400" r:id="rId6"/>
    <p:sldId id="408" r:id="rId7"/>
    <p:sldId id="401" r:id="rId8"/>
    <p:sldId id="411" r:id="rId9"/>
    <p:sldId id="415" r:id="rId10"/>
    <p:sldId id="416" r:id="rId11"/>
    <p:sldId id="402" r:id="rId12"/>
    <p:sldId id="414" r:id="rId13"/>
    <p:sldId id="403" r:id="rId14"/>
    <p:sldId id="417" r:id="rId15"/>
    <p:sldId id="418" r:id="rId16"/>
    <p:sldId id="404" r:id="rId17"/>
    <p:sldId id="405" r:id="rId18"/>
    <p:sldId id="406" r:id="rId19"/>
    <p:sldId id="407" r:id="rId20"/>
    <p:sldId id="41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9101CA-A0D2-E9A0-E5CE-8413A12293AE}" v="122" dt="2025-04-29T05:45:03.7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74" autoAdjust="0"/>
    <p:restoredTop sz="94660" autoAdjust="0"/>
  </p:normalViewPr>
  <p:slideViewPr>
    <p:cSldViewPr snapToGrid="0">
      <p:cViewPr varScale="1">
        <p:scale>
          <a:sx n="63" d="100"/>
          <a:sy n="63" d="100"/>
        </p:scale>
        <p:origin x="992" y="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68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10" Type="http://schemas.openxmlformats.org/officeDocument/2006/relationships/image" Target="../media/image17.svg"/><Relationship Id="rId4" Type="http://schemas.openxmlformats.org/officeDocument/2006/relationships/image" Target="../media/image27.svg"/><Relationship Id="rId9" Type="http://schemas.openxmlformats.org/officeDocument/2006/relationships/image" Target="../media/image16.pn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10" Type="http://schemas.openxmlformats.org/officeDocument/2006/relationships/image" Target="../media/image13.svg"/><Relationship Id="rId4" Type="http://schemas.openxmlformats.org/officeDocument/2006/relationships/image" Target="../media/image33.svg"/><Relationship Id="rId9" Type="http://schemas.openxmlformats.org/officeDocument/2006/relationships/image" Target="../media/image12.pn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41.svg"/><Relationship Id="rId4" Type="http://schemas.openxmlformats.org/officeDocument/2006/relationships/image" Target="../media/image37.svg"/><Relationship Id="rId9" Type="http://schemas.openxmlformats.org/officeDocument/2006/relationships/image" Target="../media/image40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10" Type="http://schemas.openxmlformats.org/officeDocument/2006/relationships/image" Target="../media/image17.svg"/><Relationship Id="rId4" Type="http://schemas.openxmlformats.org/officeDocument/2006/relationships/image" Target="../media/image27.svg"/><Relationship Id="rId9" Type="http://schemas.openxmlformats.org/officeDocument/2006/relationships/image" Target="../media/image16.pn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10" Type="http://schemas.openxmlformats.org/officeDocument/2006/relationships/image" Target="../media/image13.svg"/><Relationship Id="rId4" Type="http://schemas.openxmlformats.org/officeDocument/2006/relationships/image" Target="../media/image33.svg"/><Relationship Id="rId9" Type="http://schemas.openxmlformats.org/officeDocument/2006/relationships/image" Target="../media/image12.pn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41.svg"/><Relationship Id="rId4" Type="http://schemas.openxmlformats.org/officeDocument/2006/relationships/image" Target="../media/image37.svg"/><Relationship Id="rId9" Type="http://schemas.openxmlformats.org/officeDocument/2006/relationships/image" Target="../media/image4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CF000C-7AC4-47E8-BE0A-416E83523DF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348A2F-0EC6-4635-853A-889A1C68D5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Fragmented Data Sources</a:t>
          </a:r>
          <a:r>
            <a:rPr lang="en-US"/>
            <a:t>: Lack of integration between different datasets hinders comprehensive analysis.</a:t>
          </a:r>
        </a:p>
      </dgm:t>
    </dgm:pt>
    <dgm:pt modelId="{FA4B53CE-1C28-4270-A9F8-D48EBA583C3F}" type="parTrans" cxnId="{A6FED08D-64A4-47C9-B178-A508E0B46E46}">
      <dgm:prSet/>
      <dgm:spPr/>
      <dgm:t>
        <a:bodyPr/>
        <a:lstStyle/>
        <a:p>
          <a:endParaRPr lang="en-US"/>
        </a:p>
      </dgm:t>
    </dgm:pt>
    <dgm:pt modelId="{0ABDF789-3001-4A4E-BD4F-E269045FF431}" type="sibTrans" cxnId="{A6FED08D-64A4-47C9-B178-A508E0B46E46}">
      <dgm:prSet/>
      <dgm:spPr/>
      <dgm:t>
        <a:bodyPr/>
        <a:lstStyle/>
        <a:p>
          <a:endParaRPr lang="en-US"/>
        </a:p>
      </dgm:t>
    </dgm:pt>
    <dgm:pt modelId="{A3FBAF4F-73BC-4A4D-84FA-85A94AC60E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Limited Generalization of Models</a:t>
          </a:r>
          <a:r>
            <a:rPr lang="en-US"/>
            <a:t>: Existing systems fail to perform effectively across diverse environmental conditions and disease variations.</a:t>
          </a:r>
        </a:p>
      </dgm:t>
    </dgm:pt>
    <dgm:pt modelId="{E7B11781-F8BE-4661-BBEA-C88C88E157AC}" type="parTrans" cxnId="{78EBC796-B070-4DE5-BD8C-64E1CA4F0338}">
      <dgm:prSet/>
      <dgm:spPr/>
      <dgm:t>
        <a:bodyPr/>
        <a:lstStyle/>
        <a:p>
          <a:endParaRPr lang="en-US"/>
        </a:p>
      </dgm:t>
    </dgm:pt>
    <dgm:pt modelId="{ABF51919-4487-4DB4-A401-779C463ECEDD}" type="sibTrans" cxnId="{78EBC796-B070-4DE5-BD8C-64E1CA4F0338}">
      <dgm:prSet/>
      <dgm:spPr/>
      <dgm:t>
        <a:bodyPr/>
        <a:lstStyle/>
        <a:p>
          <a:endParaRPr lang="en-US"/>
        </a:p>
      </dgm:t>
    </dgm:pt>
    <dgm:pt modelId="{08DC13FA-2CDF-48BB-BF9F-B8720A6F0116}" type="pres">
      <dgm:prSet presAssocID="{A5CF000C-7AC4-47E8-BE0A-416E83523DF5}" presName="root" presStyleCnt="0">
        <dgm:presLayoutVars>
          <dgm:dir/>
          <dgm:resizeHandles val="exact"/>
        </dgm:presLayoutVars>
      </dgm:prSet>
      <dgm:spPr/>
    </dgm:pt>
    <dgm:pt modelId="{8139D2C8-966A-45B3-A1D7-B7C0FE1ED93D}" type="pres">
      <dgm:prSet presAssocID="{A8348A2F-0EC6-4635-853A-889A1C68D52C}" presName="compNode" presStyleCnt="0"/>
      <dgm:spPr/>
    </dgm:pt>
    <dgm:pt modelId="{CF5A2251-0301-49CF-875A-E382A967A5DF}" type="pres">
      <dgm:prSet presAssocID="{A8348A2F-0EC6-4635-853A-889A1C68D52C}" presName="bgRect" presStyleLbl="bgShp" presStyleIdx="0" presStyleCnt="2"/>
      <dgm:spPr/>
    </dgm:pt>
    <dgm:pt modelId="{4B991B82-3FBD-4488-A11C-FEB63312BD23}" type="pres">
      <dgm:prSet presAssocID="{A8348A2F-0EC6-4635-853A-889A1C68D52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1AE2861-C468-4E49-9FFB-89E0156CAE30}" type="pres">
      <dgm:prSet presAssocID="{A8348A2F-0EC6-4635-853A-889A1C68D52C}" presName="spaceRect" presStyleCnt="0"/>
      <dgm:spPr/>
    </dgm:pt>
    <dgm:pt modelId="{7B0EF56D-3087-46DD-B3B2-8884A42C8508}" type="pres">
      <dgm:prSet presAssocID="{A8348A2F-0EC6-4635-853A-889A1C68D52C}" presName="parTx" presStyleLbl="revTx" presStyleIdx="0" presStyleCnt="2">
        <dgm:presLayoutVars>
          <dgm:chMax val="0"/>
          <dgm:chPref val="0"/>
        </dgm:presLayoutVars>
      </dgm:prSet>
      <dgm:spPr/>
    </dgm:pt>
    <dgm:pt modelId="{A6806753-C734-406E-9962-ACE93A26E28C}" type="pres">
      <dgm:prSet presAssocID="{0ABDF789-3001-4A4E-BD4F-E269045FF431}" presName="sibTrans" presStyleCnt="0"/>
      <dgm:spPr/>
    </dgm:pt>
    <dgm:pt modelId="{E4A7B3C9-B81C-4BF0-BE69-8EF0BE572D7A}" type="pres">
      <dgm:prSet presAssocID="{A3FBAF4F-73BC-4A4D-84FA-85A94AC60EAA}" presName="compNode" presStyleCnt="0"/>
      <dgm:spPr/>
    </dgm:pt>
    <dgm:pt modelId="{7F84C74A-9F57-4B7D-846A-4890086B597E}" type="pres">
      <dgm:prSet presAssocID="{A3FBAF4F-73BC-4A4D-84FA-85A94AC60EAA}" presName="bgRect" presStyleLbl="bgShp" presStyleIdx="1" presStyleCnt="2"/>
      <dgm:spPr/>
    </dgm:pt>
    <dgm:pt modelId="{9B2010BB-EA42-44E6-81CF-E6A03F8C27E6}" type="pres">
      <dgm:prSet presAssocID="{A3FBAF4F-73BC-4A4D-84FA-85A94AC60EA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FFA694B9-F373-41F2-8FFE-2170A061CF67}" type="pres">
      <dgm:prSet presAssocID="{A3FBAF4F-73BC-4A4D-84FA-85A94AC60EAA}" presName="spaceRect" presStyleCnt="0"/>
      <dgm:spPr/>
    </dgm:pt>
    <dgm:pt modelId="{55F4FE0B-D2DC-4F92-9296-FE2F8ACCA098}" type="pres">
      <dgm:prSet presAssocID="{A3FBAF4F-73BC-4A4D-84FA-85A94AC60EA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B198B30-7E0C-45DB-88C8-9881E4FC7761}" type="presOf" srcId="{A5CF000C-7AC4-47E8-BE0A-416E83523DF5}" destId="{08DC13FA-2CDF-48BB-BF9F-B8720A6F0116}" srcOrd="0" destOrd="0" presId="urn:microsoft.com/office/officeart/2018/2/layout/IconVerticalSolidList"/>
    <dgm:cxn modelId="{A6FED08D-64A4-47C9-B178-A508E0B46E46}" srcId="{A5CF000C-7AC4-47E8-BE0A-416E83523DF5}" destId="{A8348A2F-0EC6-4635-853A-889A1C68D52C}" srcOrd="0" destOrd="0" parTransId="{FA4B53CE-1C28-4270-A9F8-D48EBA583C3F}" sibTransId="{0ABDF789-3001-4A4E-BD4F-E269045FF431}"/>
    <dgm:cxn modelId="{78EBC796-B070-4DE5-BD8C-64E1CA4F0338}" srcId="{A5CF000C-7AC4-47E8-BE0A-416E83523DF5}" destId="{A3FBAF4F-73BC-4A4D-84FA-85A94AC60EAA}" srcOrd="1" destOrd="0" parTransId="{E7B11781-F8BE-4661-BBEA-C88C88E157AC}" sibTransId="{ABF51919-4487-4DB4-A401-779C463ECEDD}"/>
    <dgm:cxn modelId="{562DD7D6-B594-415D-B51C-2BDC722584CD}" type="presOf" srcId="{A3FBAF4F-73BC-4A4D-84FA-85A94AC60EAA}" destId="{55F4FE0B-D2DC-4F92-9296-FE2F8ACCA098}" srcOrd="0" destOrd="0" presId="urn:microsoft.com/office/officeart/2018/2/layout/IconVerticalSolidList"/>
    <dgm:cxn modelId="{95ACCDF2-EC1B-4D37-B959-4C9EF4FBD9DE}" type="presOf" srcId="{A8348A2F-0EC6-4635-853A-889A1C68D52C}" destId="{7B0EF56D-3087-46DD-B3B2-8884A42C8508}" srcOrd="0" destOrd="0" presId="urn:microsoft.com/office/officeart/2018/2/layout/IconVerticalSolidList"/>
    <dgm:cxn modelId="{9BA98485-A8D9-4CDB-91F7-195BD3701ACB}" type="presParOf" srcId="{08DC13FA-2CDF-48BB-BF9F-B8720A6F0116}" destId="{8139D2C8-966A-45B3-A1D7-B7C0FE1ED93D}" srcOrd="0" destOrd="0" presId="urn:microsoft.com/office/officeart/2018/2/layout/IconVerticalSolidList"/>
    <dgm:cxn modelId="{49BB4508-7A42-4551-9591-01BD932984F3}" type="presParOf" srcId="{8139D2C8-966A-45B3-A1D7-B7C0FE1ED93D}" destId="{CF5A2251-0301-49CF-875A-E382A967A5DF}" srcOrd="0" destOrd="0" presId="urn:microsoft.com/office/officeart/2018/2/layout/IconVerticalSolidList"/>
    <dgm:cxn modelId="{BFC64795-7E22-4F90-A97D-315874E3A6D7}" type="presParOf" srcId="{8139D2C8-966A-45B3-A1D7-B7C0FE1ED93D}" destId="{4B991B82-3FBD-4488-A11C-FEB63312BD23}" srcOrd="1" destOrd="0" presId="urn:microsoft.com/office/officeart/2018/2/layout/IconVerticalSolidList"/>
    <dgm:cxn modelId="{F7E72AE8-7833-4333-8763-84CF69A0AA46}" type="presParOf" srcId="{8139D2C8-966A-45B3-A1D7-B7C0FE1ED93D}" destId="{91AE2861-C468-4E49-9FFB-89E0156CAE30}" srcOrd="2" destOrd="0" presId="urn:microsoft.com/office/officeart/2018/2/layout/IconVerticalSolidList"/>
    <dgm:cxn modelId="{B6419442-7FC1-4E75-AE9E-C2EDF4D0082A}" type="presParOf" srcId="{8139D2C8-966A-45B3-A1D7-B7C0FE1ED93D}" destId="{7B0EF56D-3087-46DD-B3B2-8884A42C8508}" srcOrd="3" destOrd="0" presId="urn:microsoft.com/office/officeart/2018/2/layout/IconVerticalSolidList"/>
    <dgm:cxn modelId="{3CB66091-E483-412F-B7FF-CEC82EFC0C42}" type="presParOf" srcId="{08DC13FA-2CDF-48BB-BF9F-B8720A6F0116}" destId="{A6806753-C734-406E-9962-ACE93A26E28C}" srcOrd="1" destOrd="0" presId="urn:microsoft.com/office/officeart/2018/2/layout/IconVerticalSolidList"/>
    <dgm:cxn modelId="{349DA466-515F-4560-AE2A-4BDCAAFF398D}" type="presParOf" srcId="{08DC13FA-2CDF-48BB-BF9F-B8720A6F0116}" destId="{E4A7B3C9-B81C-4BF0-BE69-8EF0BE572D7A}" srcOrd="2" destOrd="0" presId="urn:microsoft.com/office/officeart/2018/2/layout/IconVerticalSolidList"/>
    <dgm:cxn modelId="{CA6CE4A8-CF1A-4C6B-AD00-D0F7B6904817}" type="presParOf" srcId="{E4A7B3C9-B81C-4BF0-BE69-8EF0BE572D7A}" destId="{7F84C74A-9F57-4B7D-846A-4890086B597E}" srcOrd="0" destOrd="0" presId="urn:microsoft.com/office/officeart/2018/2/layout/IconVerticalSolidList"/>
    <dgm:cxn modelId="{F29D667C-F5F8-4BB5-A43C-FBFC6C59804A}" type="presParOf" srcId="{E4A7B3C9-B81C-4BF0-BE69-8EF0BE572D7A}" destId="{9B2010BB-EA42-44E6-81CF-E6A03F8C27E6}" srcOrd="1" destOrd="0" presId="urn:microsoft.com/office/officeart/2018/2/layout/IconVerticalSolidList"/>
    <dgm:cxn modelId="{2BBF15B1-922B-44C0-88D5-CBC334C9B1B8}" type="presParOf" srcId="{E4A7B3C9-B81C-4BF0-BE69-8EF0BE572D7A}" destId="{FFA694B9-F373-41F2-8FFE-2170A061CF67}" srcOrd="2" destOrd="0" presId="urn:microsoft.com/office/officeart/2018/2/layout/IconVerticalSolidList"/>
    <dgm:cxn modelId="{C36014AD-54F3-42C7-824B-8F4E04634C05}" type="presParOf" srcId="{E4A7B3C9-B81C-4BF0-BE69-8EF0BE572D7A}" destId="{55F4FE0B-D2DC-4F92-9296-FE2F8ACCA09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E6F1F0-6D75-4B3B-A3A8-9B44F041C03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61B2249-BEC4-487B-9198-7D9AAAFE2B75}">
      <dgm:prSet/>
      <dgm:spPr/>
      <dgm:t>
        <a:bodyPr/>
        <a:lstStyle/>
        <a:p>
          <a:r>
            <a:rPr lang="en-US"/>
            <a:t>•-Crop diseases cause significant economic losses for farmers.</a:t>
          </a:r>
        </a:p>
      </dgm:t>
    </dgm:pt>
    <dgm:pt modelId="{A40A9B96-E133-411D-8C89-B85F78BA5EA5}" type="parTrans" cxnId="{FD712562-5E31-4943-9F41-5573F8D5BDAF}">
      <dgm:prSet/>
      <dgm:spPr/>
      <dgm:t>
        <a:bodyPr/>
        <a:lstStyle/>
        <a:p>
          <a:endParaRPr lang="en-US"/>
        </a:p>
      </dgm:t>
    </dgm:pt>
    <dgm:pt modelId="{B2600965-FFCA-4897-82DF-080E6AA9450B}" type="sibTrans" cxnId="{FD712562-5E31-4943-9F41-5573F8D5BDAF}">
      <dgm:prSet/>
      <dgm:spPr/>
      <dgm:t>
        <a:bodyPr/>
        <a:lstStyle/>
        <a:p>
          <a:endParaRPr lang="en-US"/>
        </a:p>
      </dgm:t>
    </dgm:pt>
    <dgm:pt modelId="{B7246416-DD9D-4DC7-8092-73E472B15A2B}">
      <dgm:prSet/>
      <dgm:spPr/>
      <dgm:t>
        <a:bodyPr/>
        <a:lstStyle/>
        <a:p>
          <a:r>
            <a:rPr lang="en-US"/>
            <a:t>•- Early detection prevents widespread crop damage.</a:t>
          </a:r>
        </a:p>
      </dgm:t>
    </dgm:pt>
    <dgm:pt modelId="{978B3846-B510-49FB-B09C-B04B8077C22F}" type="parTrans" cxnId="{61D1052E-8B05-48D4-A21C-B81F1760E55E}">
      <dgm:prSet/>
      <dgm:spPr/>
      <dgm:t>
        <a:bodyPr/>
        <a:lstStyle/>
        <a:p>
          <a:endParaRPr lang="en-US"/>
        </a:p>
      </dgm:t>
    </dgm:pt>
    <dgm:pt modelId="{67F7AE5E-A707-4A89-A0C5-08009B345574}" type="sibTrans" cxnId="{61D1052E-8B05-48D4-A21C-B81F1760E55E}">
      <dgm:prSet/>
      <dgm:spPr/>
      <dgm:t>
        <a:bodyPr/>
        <a:lstStyle/>
        <a:p>
          <a:endParaRPr lang="en-US"/>
        </a:p>
      </dgm:t>
    </dgm:pt>
    <dgm:pt modelId="{0558A826-FE98-46C2-A2A1-86E2EC280143}">
      <dgm:prSet/>
      <dgm:spPr/>
      <dgm:t>
        <a:bodyPr/>
        <a:lstStyle/>
        <a:p>
          <a:r>
            <a:rPr lang="en-US"/>
            <a:t>•- AI-based detection systems optimize agricultural productivity.</a:t>
          </a:r>
        </a:p>
      </dgm:t>
    </dgm:pt>
    <dgm:pt modelId="{975E5863-1655-4BF7-A131-B9E85E18C96C}" type="parTrans" cxnId="{F6617EE3-48BD-4FF9-83C1-D3F18A3D45EC}">
      <dgm:prSet/>
      <dgm:spPr/>
      <dgm:t>
        <a:bodyPr/>
        <a:lstStyle/>
        <a:p>
          <a:endParaRPr lang="en-US"/>
        </a:p>
      </dgm:t>
    </dgm:pt>
    <dgm:pt modelId="{D33B045B-F85C-4851-97C2-E727AEC63FB3}" type="sibTrans" cxnId="{F6617EE3-48BD-4FF9-83C1-D3F18A3D45EC}">
      <dgm:prSet/>
      <dgm:spPr/>
      <dgm:t>
        <a:bodyPr/>
        <a:lstStyle/>
        <a:p>
          <a:endParaRPr lang="en-US"/>
        </a:p>
      </dgm:t>
    </dgm:pt>
    <dgm:pt modelId="{526BD60F-7F62-4A36-B05A-09B14C2A9B55}">
      <dgm:prSet/>
      <dgm:spPr/>
      <dgm:t>
        <a:bodyPr/>
        <a:lstStyle/>
        <a:p>
          <a:r>
            <a:rPr lang="en-US"/>
            <a:t>•- Traditional disease diagnosis methods are time-consuming.</a:t>
          </a:r>
        </a:p>
      </dgm:t>
    </dgm:pt>
    <dgm:pt modelId="{0E85F77D-6FD3-4CE5-9D98-836D3364C662}" type="parTrans" cxnId="{F6F8CAF1-7CE4-4DD9-9D40-379BF7AB1F0D}">
      <dgm:prSet/>
      <dgm:spPr/>
      <dgm:t>
        <a:bodyPr/>
        <a:lstStyle/>
        <a:p>
          <a:endParaRPr lang="en-US"/>
        </a:p>
      </dgm:t>
    </dgm:pt>
    <dgm:pt modelId="{1993C61D-1BFC-4080-8BC5-42B526EF60BB}" type="sibTrans" cxnId="{F6F8CAF1-7CE4-4DD9-9D40-379BF7AB1F0D}">
      <dgm:prSet/>
      <dgm:spPr/>
      <dgm:t>
        <a:bodyPr/>
        <a:lstStyle/>
        <a:p>
          <a:endParaRPr lang="en-US"/>
        </a:p>
      </dgm:t>
    </dgm:pt>
    <dgm:pt modelId="{BEBB1AFB-0188-4BBF-AE33-A495EB905230}">
      <dgm:prSet/>
      <dgm:spPr/>
      <dgm:t>
        <a:bodyPr/>
        <a:lstStyle/>
        <a:p>
          <a:r>
            <a:rPr lang="en-US"/>
            <a:t>•- Smart farming integrates AI for real-time disease monitoring.</a:t>
          </a:r>
        </a:p>
      </dgm:t>
    </dgm:pt>
    <dgm:pt modelId="{B1152648-A2B7-43F2-A83E-14DC2F4A169F}" type="parTrans" cxnId="{C8FE2CAB-BA22-4692-AD80-7981C15BE250}">
      <dgm:prSet/>
      <dgm:spPr/>
      <dgm:t>
        <a:bodyPr/>
        <a:lstStyle/>
        <a:p>
          <a:endParaRPr lang="en-US"/>
        </a:p>
      </dgm:t>
    </dgm:pt>
    <dgm:pt modelId="{DC68EC0C-A9B7-4415-8094-6FF9D9146A8C}" type="sibTrans" cxnId="{C8FE2CAB-BA22-4692-AD80-7981C15BE250}">
      <dgm:prSet/>
      <dgm:spPr/>
      <dgm:t>
        <a:bodyPr/>
        <a:lstStyle/>
        <a:p>
          <a:endParaRPr lang="en-US"/>
        </a:p>
      </dgm:t>
    </dgm:pt>
    <dgm:pt modelId="{E2085606-47B9-4326-838B-00E13849D03E}" type="pres">
      <dgm:prSet presAssocID="{E7E6F1F0-6D75-4B3B-A3A8-9B44F041C03B}" presName="Name0" presStyleCnt="0">
        <dgm:presLayoutVars>
          <dgm:dir/>
          <dgm:animLvl val="lvl"/>
          <dgm:resizeHandles val="exact"/>
        </dgm:presLayoutVars>
      </dgm:prSet>
      <dgm:spPr/>
    </dgm:pt>
    <dgm:pt modelId="{99F9F231-748D-4832-A307-A66DCDD72117}" type="pres">
      <dgm:prSet presAssocID="{661B2249-BEC4-487B-9198-7D9AAAFE2B75}" presName="linNode" presStyleCnt="0"/>
      <dgm:spPr/>
    </dgm:pt>
    <dgm:pt modelId="{7BB2DA01-43C3-4600-A9F0-387EF94C0661}" type="pres">
      <dgm:prSet presAssocID="{661B2249-BEC4-487B-9198-7D9AAAFE2B75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B9F9C026-F339-4332-8906-21EDEEAECD32}" type="pres">
      <dgm:prSet presAssocID="{B2600965-FFCA-4897-82DF-080E6AA9450B}" presName="sp" presStyleCnt="0"/>
      <dgm:spPr/>
    </dgm:pt>
    <dgm:pt modelId="{9D0CD1B6-7E28-4727-81AE-CE7A591831D7}" type="pres">
      <dgm:prSet presAssocID="{B7246416-DD9D-4DC7-8092-73E472B15A2B}" presName="linNode" presStyleCnt="0"/>
      <dgm:spPr/>
    </dgm:pt>
    <dgm:pt modelId="{8B40B2CE-E8D6-4D93-A5A7-BEBFECC2E5DA}" type="pres">
      <dgm:prSet presAssocID="{B7246416-DD9D-4DC7-8092-73E472B15A2B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14D77F93-6A03-4E51-AD4A-50E699F27255}" type="pres">
      <dgm:prSet presAssocID="{67F7AE5E-A707-4A89-A0C5-08009B345574}" presName="sp" presStyleCnt="0"/>
      <dgm:spPr/>
    </dgm:pt>
    <dgm:pt modelId="{CCC7EF62-E600-433E-94AE-73BBFE43E49B}" type="pres">
      <dgm:prSet presAssocID="{0558A826-FE98-46C2-A2A1-86E2EC280143}" presName="linNode" presStyleCnt="0"/>
      <dgm:spPr/>
    </dgm:pt>
    <dgm:pt modelId="{15F6DEFA-2454-4C3A-8C6B-78578B48C6D4}" type="pres">
      <dgm:prSet presAssocID="{0558A826-FE98-46C2-A2A1-86E2EC280143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E5198021-4B5B-4F04-B828-E94454A9946D}" type="pres">
      <dgm:prSet presAssocID="{D33B045B-F85C-4851-97C2-E727AEC63FB3}" presName="sp" presStyleCnt="0"/>
      <dgm:spPr/>
    </dgm:pt>
    <dgm:pt modelId="{6BA4A17C-F837-4EB4-93F1-B1C5DB12D59D}" type="pres">
      <dgm:prSet presAssocID="{526BD60F-7F62-4A36-B05A-09B14C2A9B55}" presName="linNode" presStyleCnt="0"/>
      <dgm:spPr/>
    </dgm:pt>
    <dgm:pt modelId="{AFE99358-0EB2-4E6A-B409-16465D596E09}" type="pres">
      <dgm:prSet presAssocID="{526BD60F-7F62-4A36-B05A-09B14C2A9B55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D807C131-F0A5-4EA7-B308-4DC3D0A1F89B}" type="pres">
      <dgm:prSet presAssocID="{1993C61D-1BFC-4080-8BC5-42B526EF60BB}" presName="sp" presStyleCnt="0"/>
      <dgm:spPr/>
    </dgm:pt>
    <dgm:pt modelId="{46F591E5-FD7A-4932-939F-F278D96B11CE}" type="pres">
      <dgm:prSet presAssocID="{BEBB1AFB-0188-4BBF-AE33-A495EB905230}" presName="linNode" presStyleCnt="0"/>
      <dgm:spPr/>
    </dgm:pt>
    <dgm:pt modelId="{11329753-2806-447C-8B9F-9D0F0EB7C701}" type="pres">
      <dgm:prSet presAssocID="{BEBB1AFB-0188-4BBF-AE33-A495EB905230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7EADD31C-661C-486D-A7FB-D915F5E1676D}" type="presOf" srcId="{BEBB1AFB-0188-4BBF-AE33-A495EB905230}" destId="{11329753-2806-447C-8B9F-9D0F0EB7C701}" srcOrd="0" destOrd="0" presId="urn:microsoft.com/office/officeart/2005/8/layout/vList5"/>
    <dgm:cxn modelId="{61D1052E-8B05-48D4-A21C-B81F1760E55E}" srcId="{E7E6F1F0-6D75-4B3B-A3A8-9B44F041C03B}" destId="{B7246416-DD9D-4DC7-8092-73E472B15A2B}" srcOrd="1" destOrd="0" parTransId="{978B3846-B510-49FB-B09C-B04B8077C22F}" sibTransId="{67F7AE5E-A707-4A89-A0C5-08009B345574}"/>
    <dgm:cxn modelId="{8823F130-CE9A-44A0-BA62-E3826D076EA2}" type="presOf" srcId="{0558A826-FE98-46C2-A2A1-86E2EC280143}" destId="{15F6DEFA-2454-4C3A-8C6B-78578B48C6D4}" srcOrd="0" destOrd="0" presId="urn:microsoft.com/office/officeart/2005/8/layout/vList5"/>
    <dgm:cxn modelId="{FD712562-5E31-4943-9F41-5573F8D5BDAF}" srcId="{E7E6F1F0-6D75-4B3B-A3A8-9B44F041C03B}" destId="{661B2249-BEC4-487B-9198-7D9AAAFE2B75}" srcOrd="0" destOrd="0" parTransId="{A40A9B96-E133-411D-8C89-B85F78BA5EA5}" sibTransId="{B2600965-FFCA-4897-82DF-080E6AA9450B}"/>
    <dgm:cxn modelId="{0303DA87-1B51-4DC5-8DCC-CFFA9D19EAE3}" type="presOf" srcId="{526BD60F-7F62-4A36-B05A-09B14C2A9B55}" destId="{AFE99358-0EB2-4E6A-B409-16465D596E09}" srcOrd="0" destOrd="0" presId="urn:microsoft.com/office/officeart/2005/8/layout/vList5"/>
    <dgm:cxn modelId="{539A7C8C-2662-4CDD-A672-A75CA75A22B5}" type="presOf" srcId="{661B2249-BEC4-487B-9198-7D9AAAFE2B75}" destId="{7BB2DA01-43C3-4600-A9F0-387EF94C0661}" srcOrd="0" destOrd="0" presId="urn:microsoft.com/office/officeart/2005/8/layout/vList5"/>
    <dgm:cxn modelId="{BC17379A-1E43-46F4-B61A-99029B14033F}" type="presOf" srcId="{E7E6F1F0-6D75-4B3B-A3A8-9B44F041C03B}" destId="{E2085606-47B9-4326-838B-00E13849D03E}" srcOrd="0" destOrd="0" presId="urn:microsoft.com/office/officeart/2005/8/layout/vList5"/>
    <dgm:cxn modelId="{C8FE2CAB-BA22-4692-AD80-7981C15BE250}" srcId="{E7E6F1F0-6D75-4B3B-A3A8-9B44F041C03B}" destId="{BEBB1AFB-0188-4BBF-AE33-A495EB905230}" srcOrd="4" destOrd="0" parTransId="{B1152648-A2B7-43F2-A83E-14DC2F4A169F}" sibTransId="{DC68EC0C-A9B7-4415-8094-6FF9D9146A8C}"/>
    <dgm:cxn modelId="{541015DE-250B-46A7-B1D4-C7F9A26BE707}" type="presOf" srcId="{B7246416-DD9D-4DC7-8092-73E472B15A2B}" destId="{8B40B2CE-E8D6-4D93-A5A7-BEBFECC2E5DA}" srcOrd="0" destOrd="0" presId="urn:microsoft.com/office/officeart/2005/8/layout/vList5"/>
    <dgm:cxn modelId="{F6617EE3-48BD-4FF9-83C1-D3F18A3D45EC}" srcId="{E7E6F1F0-6D75-4B3B-A3A8-9B44F041C03B}" destId="{0558A826-FE98-46C2-A2A1-86E2EC280143}" srcOrd="2" destOrd="0" parTransId="{975E5863-1655-4BF7-A131-B9E85E18C96C}" sibTransId="{D33B045B-F85C-4851-97C2-E727AEC63FB3}"/>
    <dgm:cxn modelId="{F6F8CAF1-7CE4-4DD9-9D40-379BF7AB1F0D}" srcId="{E7E6F1F0-6D75-4B3B-A3A8-9B44F041C03B}" destId="{526BD60F-7F62-4A36-B05A-09B14C2A9B55}" srcOrd="3" destOrd="0" parTransId="{0E85F77D-6FD3-4CE5-9D98-836D3364C662}" sibTransId="{1993C61D-1BFC-4080-8BC5-42B526EF60BB}"/>
    <dgm:cxn modelId="{E92C207A-575A-4E1A-A8A7-559FF888C78D}" type="presParOf" srcId="{E2085606-47B9-4326-838B-00E13849D03E}" destId="{99F9F231-748D-4832-A307-A66DCDD72117}" srcOrd="0" destOrd="0" presId="urn:microsoft.com/office/officeart/2005/8/layout/vList5"/>
    <dgm:cxn modelId="{00657A46-B929-41FF-88BB-553753840AB2}" type="presParOf" srcId="{99F9F231-748D-4832-A307-A66DCDD72117}" destId="{7BB2DA01-43C3-4600-A9F0-387EF94C0661}" srcOrd="0" destOrd="0" presId="urn:microsoft.com/office/officeart/2005/8/layout/vList5"/>
    <dgm:cxn modelId="{2B2AE423-65F7-4F70-893B-0E34D86167F7}" type="presParOf" srcId="{E2085606-47B9-4326-838B-00E13849D03E}" destId="{B9F9C026-F339-4332-8906-21EDEEAECD32}" srcOrd="1" destOrd="0" presId="urn:microsoft.com/office/officeart/2005/8/layout/vList5"/>
    <dgm:cxn modelId="{6D33A04A-E71D-4D7C-A8B4-4B7AA47AB2AD}" type="presParOf" srcId="{E2085606-47B9-4326-838B-00E13849D03E}" destId="{9D0CD1B6-7E28-4727-81AE-CE7A591831D7}" srcOrd="2" destOrd="0" presId="urn:microsoft.com/office/officeart/2005/8/layout/vList5"/>
    <dgm:cxn modelId="{8659DBE3-2583-4C72-9FC0-F566EB6D6DE2}" type="presParOf" srcId="{9D0CD1B6-7E28-4727-81AE-CE7A591831D7}" destId="{8B40B2CE-E8D6-4D93-A5A7-BEBFECC2E5DA}" srcOrd="0" destOrd="0" presId="urn:microsoft.com/office/officeart/2005/8/layout/vList5"/>
    <dgm:cxn modelId="{32100C9D-B8CD-4465-96BE-BB78FDE32238}" type="presParOf" srcId="{E2085606-47B9-4326-838B-00E13849D03E}" destId="{14D77F93-6A03-4E51-AD4A-50E699F27255}" srcOrd="3" destOrd="0" presId="urn:microsoft.com/office/officeart/2005/8/layout/vList5"/>
    <dgm:cxn modelId="{E627A6FB-BAEB-42DB-819C-67BE8DF13BB9}" type="presParOf" srcId="{E2085606-47B9-4326-838B-00E13849D03E}" destId="{CCC7EF62-E600-433E-94AE-73BBFE43E49B}" srcOrd="4" destOrd="0" presId="urn:microsoft.com/office/officeart/2005/8/layout/vList5"/>
    <dgm:cxn modelId="{5591BA69-411A-4BF9-A877-B02844771A14}" type="presParOf" srcId="{CCC7EF62-E600-433E-94AE-73BBFE43E49B}" destId="{15F6DEFA-2454-4C3A-8C6B-78578B48C6D4}" srcOrd="0" destOrd="0" presId="urn:microsoft.com/office/officeart/2005/8/layout/vList5"/>
    <dgm:cxn modelId="{1FAC5A3D-3A80-4A04-A8A9-98A6C15F47E8}" type="presParOf" srcId="{E2085606-47B9-4326-838B-00E13849D03E}" destId="{E5198021-4B5B-4F04-B828-E94454A9946D}" srcOrd="5" destOrd="0" presId="urn:microsoft.com/office/officeart/2005/8/layout/vList5"/>
    <dgm:cxn modelId="{7B4C6C16-91BD-401A-8FA4-47B05AE9A25E}" type="presParOf" srcId="{E2085606-47B9-4326-838B-00E13849D03E}" destId="{6BA4A17C-F837-4EB4-93F1-B1C5DB12D59D}" srcOrd="6" destOrd="0" presId="urn:microsoft.com/office/officeart/2005/8/layout/vList5"/>
    <dgm:cxn modelId="{3AD10587-7CB0-415A-9047-85212BC3E6C3}" type="presParOf" srcId="{6BA4A17C-F837-4EB4-93F1-B1C5DB12D59D}" destId="{AFE99358-0EB2-4E6A-B409-16465D596E09}" srcOrd="0" destOrd="0" presId="urn:microsoft.com/office/officeart/2005/8/layout/vList5"/>
    <dgm:cxn modelId="{D55F999F-5774-44E5-A723-35569D68D707}" type="presParOf" srcId="{E2085606-47B9-4326-838B-00E13849D03E}" destId="{D807C131-F0A5-4EA7-B308-4DC3D0A1F89B}" srcOrd="7" destOrd="0" presId="urn:microsoft.com/office/officeart/2005/8/layout/vList5"/>
    <dgm:cxn modelId="{2FF69CFB-6621-4A4E-B0B3-28D2DA584160}" type="presParOf" srcId="{E2085606-47B9-4326-838B-00E13849D03E}" destId="{46F591E5-FD7A-4932-939F-F278D96B11CE}" srcOrd="8" destOrd="0" presId="urn:microsoft.com/office/officeart/2005/8/layout/vList5"/>
    <dgm:cxn modelId="{E85D7985-8076-49FB-A37D-84E4AF816356}" type="presParOf" srcId="{46F591E5-FD7A-4932-939F-F278D96B11CE}" destId="{11329753-2806-447C-8B9F-9D0F0EB7C701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21339C-EB64-4780-8161-1CFECBC9983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7B4E06-9A5E-4D57-88FE-E63C611DC8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•- AI models classify plant diseases based on leaf images.</a:t>
          </a:r>
        </a:p>
      </dgm:t>
    </dgm:pt>
    <dgm:pt modelId="{41CB9362-208E-49B7-A521-E8914121A518}" type="parTrans" cxnId="{089E7BA7-10DB-4F94-A13B-9EA4663C7CBF}">
      <dgm:prSet/>
      <dgm:spPr/>
      <dgm:t>
        <a:bodyPr/>
        <a:lstStyle/>
        <a:p>
          <a:endParaRPr lang="en-US"/>
        </a:p>
      </dgm:t>
    </dgm:pt>
    <dgm:pt modelId="{CCB0E882-5EFB-4E78-85C1-5EE9A45A66E7}" type="sibTrans" cxnId="{089E7BA7-10DB-4F94-A13B-9EA4663C7CBF}">
      <dgm:prSet/>
      <dgm:spPr/>
      <dgm:t>
        <a:bodyPr/>
        <a:lstStyle/>
        <a:p>
          <a:endParaRPr lang="en-US"/>
        </a:p>
      </dgm:t>
    </dgm:pt>
    <dgm:pt modelId="{03896792-353D-44D6-9027-F979DD16D91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•- Deep learning techniques outperform conventional diagnostic methods.</a:t>
          </a:r>
        </a:p>
      </dgm:t>
    </dgm:pt>
    <dgm:pt modelId="{D01C3DD2-EDFA-4C29-AF4C-9FE6758599A2}" type="parTrans" cxnId="{9B4D37EA-1743-44E6-9AE3-566EC0A12B8E}">
      <dgm:prSet/>
      <dgm:spPr/>
      <dgm:t>
        <a:bodyPr/>
        <a:lstStyle/>
        <a:p>
          <a:endParaRPr lang="en-US"/>
        </a:p>
      </dgm:t>
    </dgm:pt>
    <dgm:pt modelId="{B373069F-AC30-4AF1-8AC0-1C42F345D037}" type="sibTrans" cxnId="{9B4D37EA-1743-44E6-9AE3-566EC0A12B8E}">
      <dgm:prSet/>
      <dgm:spPr/>
      <dgm:t>
        <a:bodyPr/>
        <a:lstStyle/>
        <a:p>
          <a:endParaRPr lang="en-US"/>
        </a:p>
      </dgm:t>
    </dgm:pt>
    <dgm:pt modelId="{00FB2D78-FAE1-40EF-89E9-BF13828D33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•- Neural networks identify subtle disease symptoms in crops.</a:t>
          </a:r>
        </a:p>
      </dgm:t>
    </dgm:pt>
    <dgm:pt modelId="{6A2DCF0B-4BCB-4B7D-92B6-49E5E9FC5CB1}" type="parTrans" cxnId="{386E9273-F97C-49C3-8E08-F75EDF7A1398}">
      <dgm:prSet/>
      <dgm:spPr/>
      <dgm:t>
        <a:bodyPr/>
        <a:lstStyle/>
        <a:p>
          <a:endParaRPr lang="en-US"/>
        </a:p>
      </dgm:t>
    </dgm:pt>
    <dgm:pt modelId="{14FEFF45-EB6B-419C-87B8-0F2EBEEFE948}" type="sibTrans" cxnId="{386E9273-F97C-49C3-8E08-F75EDF7A1398}">
      <dgm:prSet/>
      <dgm:spPr/>
      <dgm:t>
        <a:bodyPr/>
        <a:lstStyle/>
        <a:p>
          <a:endParaRPr lang="en-US"/>
        </a:p>
      </dgm:t>
    </dgm:pt>
    <dgm:pt modelId="{8224CBEA-452C-461C-A0DF-FA480155F1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•- Automated disease detection reduces dependency on manual inspection.</a:t>
          </a:r>
        </a:p>
      </dgm:t>
    </dgm:pt>
    <dgm:pt modelId="{6A7338AF-63ED-4917-B17C-8A9A9EA74F1D}" type="parTrans" cxnId="{E7BA4E42-D0F7-41DB-8F35-66106320DCFE}">
      <dgm:prSet/>
      <dgm:spPr/>
      <dgm:t>
        <a:bodyPr/>
        <a:lstStyle/>
        <a:p>
          <a:endParaRPr lang="en-US"/>
        </a:p>
      </dgm:t>
    </dgm:pt>
    <dgm:pt modelId="{49C346B8-5C30-4C77-9671-88D6B59C6856}" type="sibTrans" cxnId="{E7BA4E42-D0F7-41DB-8F35-66106320DCFE}">
      <dgm:prSet/>
      <dgm:spPr/>
      <dgm:t>
        <a:bodyPr/>
        <a:lstStyle/>
        <a:p>
          <a:endParaRPr lang="en-US"/>
        </a:p>
      </dgm:t>
    </dgm:pt>
    <dgm:pt modelId="{133D0332-3E7F-4DA8-8EAB-650B6BF800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•- Real-time AI solutions enable farmers to take immediate action.</a:t>
          </a:r>
        </a:p>
      </dgm:t>
    </dgm:pt>
    <dgm:pt modelId="{A8E089A8-8F45-4AB6-9112-D092CA52C833}" type="parTrans" cxnId="{DFC4A607-4BB3-4D48-9C15-97B0536488AE}">
      <dgm:prSet/>
      <dgm:spPr/>
      <dgm:t>
        <a:bodyPr/>
        <a:lstStyle/>
        <a:p>
          <a:endParaRPr lang="en-US"/>
        </a:p>
      </dgm:t>
    </dgm:pt>
    <dgm:pt modelId="{A80BEF69-B564-4C4D-B1E1-7FB736B7456C}" type="sibTrans" cxnId="{DFC4A607-4BB3-4D48-9C15-97B0536488AE}">
      <dgm:prSet/>
      <dgm:spPr/>
      <dgm:t>
        <a:bodyPr/>
        <a:lstStyle/>
        <a:p>
          <a:endParaRPr lang="en-US"/>
        </a:p>
      </dgm:t>
    </dgm:pt>
    <dgm:pt modelId="{62062C4F-C12A-45F4-8AB7-3571FEC515AD}" type="pres">
      <dgm:prSet presAssocID="{CF21339C-EB64-4780-8161-1CFECBC99830}" presName="root" presStyleCnt="0">
        <dgm:presLayoutVars>
          <dgm:dir/>
          <dgm:resizeHandles val="exact"/>
        </dgm:presLayoutVars>
      </dgm:prSet>
      <dgm:spPr/>
    </dgm:pt>
    <dgm:pt modelId="{EE95E861-C880-4594-9F43-F3FEB23CBD73}" type="pres">
      <dgm:prSet presAssocID="{BF7B4E06-9A5E-4D57-88FE-E63C611DC8EA}" presName="compNode" presStyleCnt="0"/>
      <dgm:spPr/>
    </dgm:pt>
    <dgm:pt modelId="{12C01EC6-A7CB-4A38-9008-DCAC496E821D}" type="pres">
      <dgm:prSet presAssocID="{BF7B4E06-9A5E-4D57-88FE-E63C611DC8EA}" presName="bgRect" presStyleLbl="bgShp" presStyleIdx="0" presStyleCnt="5"/>
      <dgm:spPr/>
    </dgm:pt>
    <dgm:pt modelId="{7A96B720-A87A-4BEB-9B44-B8B6C6DE9E8A}" type="pres">
      <dgm:prSet presAssocID="{BF7B4E06-9A5E-4D57-88FE-E63C611DC8E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cculent"/>
        </a:ext>
      </dgm:extLst>
    </dgm:pt>
    <dgm:pt modelId="{0174F559-BF5A-45E3-B628-170C599911C5}" type="pres">
      <dgm:prSet presAssocID="{BF7B4E06-9A5E-4D57-88FE-E63C611DC8EA}" presName="spaceRect" presStyleCnt="0"/>
      <dgm:spPr/>
    </dgm:pt>
    <dgm:pt modelId="{67785A1B-2237-4C36-BACB-715191493024}" type="pres">
      <dgm:prSet presAssocID="{BF7B4E06-9A5E-4D57-88FE-E63C611DC8EA}" presName="parTx" presStyleLbl="revTx" presStyleIdx="0" presStyleCnt="5">
        <dgm:presLayoutVars>
          <dgm:chMax val="0"/>
          <dgm:chPref val="0"/>
        </dgm:presLayoutVars>
      </dgm:prSet>
      <dgm:spPr/>
    </dgm:pt>
    <dgm:pt modelId="{31271D26-DCC8-4BE5-9FBB-B72D56BF5CCE}" type="pres">
      <dgm:prSet presAssocID="{CCB0E882-5EFB-4E78-85C1-5EE9A45A66E7}" presName="sibTrans" presStyleCnt="0"/>
      <dgm:spPr/>
    </dgm:pt>
    <dgm:pt modelId="{643770EA-9F33-496B-AE60-6D3C2A613F59}" type="pres">
      <dgm:prSet presAssocID="{03896792-353D-44D6-9027-F979DD16D913}" presName="compNode" presStyleCnt="0"/>
      <dgm:spPr/>
    </dgm:pt>
    <dgm:pt modelId="{6B3647DE-EA13-4C2F-9525-C3D8E2DD2C15}" type="pres">
      <dgm:prSet presAssocID="{03896792-353D-44D6-9027-F979DD16D913}" presName="bgRect" presStyleLbl="bgShp" presStyleIdx="1" presStyleCnt="5"/>
      <dgm:spPr/>
    </dgm:pt>
    <dgm:pt modelId="{1AFD9DD2-0E57-4F45-A81C-06DD86750C31}" type="pres">
      <dgm:prSet presAssocID="{03896792-353D-44D6-9027-F979DD16D91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DA3FB76B-39CC-499C-8672-E406DC87D022}" type="pres">
      <dgm:prSet presAssocID="{03896792-353D-44D6-9027-F979DD16D913}" presName="spaceRect" presStyleCnt="0"/>
      <dgm:spPr/>
    </dgm:pt>
    <dgm:pt modelId="{6337F452-3155-4E53-B7F0-BF9CB635D107}" type="pres">
      <dgm:prSet presAssocID="{03896792-353D-44D6-9027-F979DD16D913}" presName="parTx" presStyleLbl="revTx" presStyleIdx="1" presStyleCnt="5">
        <dgm:presLayoutVars>
          <dgm:chMax val="0"/>
          <dgm:chPref val="0"/>
        </dgm:presLayoutVars>
      </dgm:prSet>
      <dgm:spPr/>
    </dgm:pt>
    <dgm:pt modelId="{A4765B89-7031-46C1-BB84-6EE9479BBA57}" type="pres">
      <dgm:prSet presAssocID="{B373069F-AC30-4AF1-8AC0-1C42F345D037}" presName="sibTrans" presStyleCnt="0"/>
      <dgm:spPr/>
    </dgm:pt>
    <dgm:pt modelId="{448D3F25-C866-4C44-B6E5-CD63F86F97C1}" type="pres">
      <dgm:prSet presAssocID="{00FB2D78-FAE1-40EF-89E9-BF13828D332F}" presName="compNode" presStyleCnt="0"/>
      <dgm:spPr/>
    </dgm:pt>
    <dgm:pt modelId="{619885C8-25CC-450D-B0C4-2A54E5F58B60}" type="pres">
      <dgm:prSet presAssocID="{00FB2D78-FAE1-40EF-89E9-BF13828D332F}" presName="bgRect" presStyleLbl="bgShp" presStyleIdx="2" presStyleCnt="5"/>
      <dgm:spPr/>
    </dgm:pt>
    <dgm:pt modelId="{4B3E6945-36E2-4E87-962B-9EB27E16E21B}" type="pres">
      <dgm:prSet presAssocID="{00FB2D78-FAE1-40EF-89E9-BF13828D332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5D117A53-8BDB-47A4-A1F9-8FCE6CBCCF88}" type="pres">
      <dgm:prSet presAssocID="{00FB2D78-FAE1-40EF-89E9-BF13828D332F}" presName="spaceRect" presStyleCnt="0"/>
      <dgm:spPr/>
    </dgm:pt>
    <dgm:pt modelId="{FDDCB6D6-AEC5-4567-9A20-101C81FBBDA7}" type="pres">
      <dgm:prSet presAssocID="{00FB2D78-FAE1-40EF-89E9-BF13828D332F}" presName="parTx" presStyleLbl="revTx" presStyleIdx="2" presStyleCnt="5">
        <dgm:presLayoutVars>
          <dgm:chMax val="0"/>
          <dgm:chPref val="0"/>
        </dgm:presLayoutVars>
      </dgm:prSet>
      <dgm:spPr/>
    </dgm:pt>
    <dgm:pt modelId="{5B7B704F-480C-4C69-862B-EF1A8D6312D4}" type="pres">
      <dgm:prSet presAssocID="{14FEFF45-EB6B-419C-87B8-0F2EBEEFE948}" presName="sibTrans" presStyleCnt="0"/>
      <dgm:spPr/>
    </dgm:pt>
    <dgm:pt modelId="{800565B7-7CEA-4492-8E9B-DF09695EEDB0}" type="pres">
      <dgm:prSet presAssocID="{8224CBEA-452C-461C-A0DF-FA480155F163}" presName="compNode" presStyleCnt="0"/>
      <dgm:spPr/>
    </dgm:pt>
    <dgm:pt modelId="{062322F7-BDC4-4619-884E-185376AA458A}" type="pres">
      <dgm:prSet presAssocID="{8224CBEA-452C-461C-A0DF-FA480155F163}" presName="bgRect" presStyleLbl="bgShp" presStyleIdx="3" presStyleCnt="5"/>
      <dgm:spPr/>
    </dgm:pt>
    <dgm:pt modelId="{5F53AB4C-FFD4-4297-A186-E13400C7BA77}" type="pres">
      <dgm:prSet presAssocID="{8224CBEA-452C-461C-A0DF-FA480155F16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582A60F-F07A-4187-98E6-909EEA64247E}" type="pres">
      <dgm:prSet presAssocID="{8224CBEA-452C-461C-A0DF-FA480155F163}" presName="spaceRect" presStyleCnt="0"/>
      <dgm:spPr/>
    </dgm:pt>
    <dgm:pt modelId="{379B2FE1-9549-4076-AE22-7815DA6DB4D7}" type="pres">
      <dgm:prSet presAssocID="{8224CBEA-452C-461C-A0DF-FA480155F163}" presName="parTx" presStyleLbl="revTx" presStyleIdx="3" presStyleCnt="5">
        <dgm:presLayoutVars>
          <dgm:chMax val="0"/>
          <dgm:chPref val="0"/>
        </dgm:presLayoutVars>
      </dgm:prSet>
      <dgm:spPr/>
    </dgm:pt>
    <dgm:pt modelId="{ECEF7462-762A-4C63-B4C1-B3F102AF19BB}" type="pres">
      <dgm:prSet presAssocID="{49C346B8-5C30-4C77-9671-88D6B59C6856}" presName="sibTrans" presStyleCnt="0"/>
      <dgm:spPr/>
    </dgm:pt>
    <dgm:pt modelId="{BADDBC9C-AAE1-415C-B125-B24F462181C0}" type="pres">
      <dgm:prSet presAssocID="{133D0332-3E7F-4DA8-8EAB-650B6BF80038}" presName="compNode" presStyleCnt="0"/>
      <dgm:spPr/>
    </dgm:pt>
    <dgm:pt modelId="{FFBCBD7B-D73D-41D9-8DB2-0CE943C414D4}" type="pres">
      <dgm:prSet presAssocID="{133D0332-3E7F-4DA8-8EAB-650B6BF80038}" presName="bgRect" presStyleLbl="bgShp" presStyleIdx="4" presStyleCnt="5"/>
      <dgm:spPr/>
    </dgm:pt>
    <dgm:pt modelId="{0E6A6B62-0448-4D07-AB85-069926375375}" type="pres">
      <dgm:prSet presAssocID="{133D0332-3E7F-4DA8-8EAB-650B6BF8003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actor"/>
        </a:ext>
      </dgm:extLst>
    </dgm:pt>
    <dgm:pt modelId="{D6781ACD-0426-4350-8F80-71270DCD76A4}" type="pres">
      <dgm:prSet presAssocID="{133D0332-3E7F-4DA8-8EAB-650B6BF80038}" presName="spaceRect" presStyleCnt="0"/>
      <dgm:spPr/>
    </dgm:pt>
    <dgm:pt modelId="{7E77296C-38D6-4835-9245-6A665AAE2F6A}" type="pres">
      <dgm:prSet presAssocID="{133D0332-3E7F-4DA8-8EAB-650B6BF8003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DFC4A607-4BB3-4D48-9C15-97B0536488AE}" srcId="{CF21339C-EB64-4780-8161-1CFECBC99830}" destId="{133D0332-3E7F-4DA8-8EAB-650B6BF80038}" srcOrd="4" destOrd="0" parTransId="{A8E089A8-8F45-4AB6-9112-D092CA52C833}" sibTransId="{A80BEF69-B564-4C4D-B1E1-7FB736B7456C}"/>
    <dgm:cxn modelId="{E7BA4E42-D0F7-41DB-8F35-66106320DCFE}" srcId="{CF21339C-EB64-4780-8161-1CFECBC99830}" destId="{8224CBEA-452C-461C-A0DF-FA480155F163}" srcOrd="3" destOrd="0" parTransId="{6A7338AF-63ED-4917-B17C-8A9A9EA74F1D}" sibTransId="{49C346B8-5C30-4C77-9671-88D6B59C6856}"/>
    <dgm:cxn modelId="{E9BD854C-73F7-4E44-B93D-4C32C402D694}" type="presOf" srcId="{133D0332-3E7F-4DA8-8EAB-650B6BF80038}" destId="{7E77296C-38D6-4835-9245-6A665AAE2F6A}" srcOrd="0" destOrd="0" presId="urn:microsoft.com/office/officeart/2018/2/layout/IconVerticalSolidList"/>
    <dgm:cxn modelId="{386E9273-F97C-49C3-8E08-F75EDF7A1398}" srcId="{CF21339C-EB64-4780-8161-1CFECBC99830}" destId="{00FB2D78-FAE1-40EF-89E9-BF13828D332F}" srcOrd="2" destOrd="0" parTransId="{6A2DCF0B-4BCB-4B7D-92B6-49E5E9FC5CB1}" sibTransId="{14FEFF45-EB6B-419C-87B8-0F2EBEEFE948}"/>
    <dgm:cxn modelId="{089E7BA7-10DB-4F94-A13B-9EA4663C7CBF}" srcId="{CF21339C-EB64-4780-8161-1CFECBC99830}" destId="{BF7B4E06-9A5E-4D57-88FE-E63C611DC8EA}" srcOrd="0" destOrd="0" parTransId="{41CB9362-208E-49B7-A521-E8914121A518}" sibTransId="{CCB0E882-5EFB-4E78-85C1-5EE9A45A66E7}"/>
    <dgm:cxn modelId="{0C9D03AD-8D85-4BC6-98C2-9B68D8CFA211}" type="presOf" srcId="{BF7B4E06-9A5E-4D57-88FE-E63C611DC8EA}" destId="{67785A1B-2237-4C36-BACB-715191493024}" srcOrd="0" destOrd="0" presId="urn:microsoft.com/office/officeart/2018/2/layout/IconVerticalSolidList"/>
    <dgm:cxn modelId="{BC5BE0B4-5750-4AA5-B348-13CDD8599E8B}" type="presOf" srcId="{CF21339C-EB64-4780-8161-1CFECBC99830}" destId="{62062C4F-C12A-45F4-8AB7-3571FEC515AD}" srcOrd="0" destOrd="0" presId="urn:microsoft.com/office/officeart/2018/2/layout/IconVerticalSolidList"/>
    <dgm:cxn modelId="{61DC90E7-4C6B-4939-A556-F7A960DD03C9}" type="presOf" srcId="{03896792-353D-44D6-9027-F979DD16D913}" destId="{6337F452-3155-4E53-B7F0-BF9CB635D107}" srcOrd="0" destOrd="0" presId="urn:microsoft.com/office/officeart/2018/2/layout/IconVerticalSolidList"/>
    <dgm:cxn modelId="{D8D42FE9-6AD1-412A-9E2E-FF0AEE606DF9}" type="presOf" srcId="{8224CBEA-452C-461C-A0DF-FA480155F163}" destId="{379B2FE1-9549-4076-AE22-7815DA6DB4D7}" srcOrd="0" destOrd="0" presId="urn:microsoft.com/office/officeart/2018/2/layout/IconVerticalSolidList"/>
    <dgm:cxn modelId="{9B4D37EA-1743-44E6-9AE3-566EC0A12B8E}" srcId="{CF21339C-EB64-4780-8161-1CFECBC99830}" destId="{03896792-353D-44D6-9027-F979DD16D913}" srcOrd="1" destOrd="0" parTransId="{D01C3DD2-EDFA-4C29-AF4C-9FE6758599A2}" sibTransId="{B373069F-AC30-4AF1-8AC0-1C42F345D037}"/>
    <dgm:cxn modelId="{DD4CD6F0-303B-4C60-B938-1A3D5A2E2951}" type="presOf" srcId="{00FB2D78-FAE1-40EF-89E9-BF13828D332F}" destId="{FDDCB6D6-AEC5-4567-9A20-101C81FBBDA7}" srcOrd="0" destOrd="0" presId="urn:microsoft.com/office/officeart/2018/2/layout/IconVerticalSolidList"/>
    <dgm:cxn modelId="{90840339-0C61-45C4-AEE8-94988DA800E6}" type="presParOf" srcId="{62062C4F-C12A-45F4-8AB7-3571FEC515AD}" destId="{EE95E861-C880-4594-9F43-F3FEB23CBD73}" srcOrd="0" destOrd="0" presId="urn:microsoft.com/office/officeart/2018/2/layout/IconVerticalSolidList"/>
    <dgm:cxn modelId="{DA7BF7DF-49D6-46E3-A881-94E363E97861}" type="presParOf" srcId="{EE95E861-C880-4594-9F43-F3FEB23CBD73}" destId="{12C01EC6-A7CB-4A38-9008-DCAC496E821D}" srcOrd="0" destOrd="0" presId="urn:microsoft.com/office/officeart/2018/2/layout/IconVerticalSolidList"/>
    <dgm:cxn modelId="{F07BBF37-F567-40E6-93C6-B4E76F8661D1}" type="presParOf" srcId="{EE95E861-C880-4594-9F43-F3FEB23CBD73}" destId="{7A96B720-A87A-4BEB-9B44-B8B6C6DE9E8A}" srcOrd="1" destOrd="0" presId="urn:microsoft.com/office/officeart/2018/2/layout/IconVerticalSolidList"/>
    <dgm:cxn modelId="{31055BCA-1596-46F9-B7BF-8573A03F3BEB}" type="presParOf" srcId="{EE95E861-C880-4594-9F43-F3FEB23CBD73}" destId="{0174F559-BF5A-45E3-B628-170C599911C5}" srcOrd="2" destOrd="0" presId="urn:microsoft.com/office/officeart/2018/2/layout/IconVerticalSolidList"/>
    <dgm:cxn modelId="{21EFA478-0CC8-4F8E-ACE0-1E727D88BC11}" type="presParOf" srcId="{EE95E861-C880-4594-9F43-F3FEB23CBD73}" destId="{67785A1B-2237-4C36-BACB-715191493024}" srcOrd="3" destOrd="0" presId="urn:microsoft.com/office/officeart/2018/2/layout/IconVerticalSolidList"/>
    <dgm:cxn modelId="{A377A611-850A-42B1-A678-5F602B4DF9EA}" type="presParOf" srcId="{62062C4F-C12A-45F4-8AB7-3571FEC515AD}" destId="{31271D26-DCC8-4BE5-9FBB-B72D56BF5CCE}" srcOrd="1" destOrd="0" presId="urn:microsoft.com/office/officeart/2018/2/layout/IconVerticalSolidList"/>
    <dgm:cxn modelId="{92C972FE-0EBD-4024-AF18-C7B51FE6ABF0}" type="presParOf" srcId="{62062C4F-C12A-45F4-8AB7-3571FEC515AD}" destId="{643770EA-9F33-496B-AE60-6D3C2A613F59}" srcOrd="2" destOrd="0" presId="urn:microsoft.com/office/officeart/2018/2/layout/IconVerticalSolidList"/>
    <dgm:cxn modelId="{4DDCDDAB-3A1C-41FD-87AF-3412B703D49B}" type="presParOf" srcId="{643770EA-9F33-496B-AE60-6D3C2A613F59}" destId="{6B3647DE-EA13-4C2F-9525-C3D8E2DD2C15}" srcOrd="0" destOrd="0" presId="urn:microsoft.com/office/officeart/2018/2/layout/IconVerticalSolidList"/>
    <dgm:cxn modelId="{3CEE28F2-6012-4F46-A656-471904ED26B0}" type="presParOf" srcId="{643770EA-9F33-496B-AE60-6D3C2A613F59}" destId="{1AFD9DD2-0E57-4F45-A81C-06DD86750C31}" srcOrd="1" destOrd="0" presId="urn:microsoft.com/office/officeart/2018/2/layout/IconVerticalSolidList"/>
    <dgm:cxn modelId="{5A2DB3B2-B600-43A6-82C6-342370634461}" type="presParOf" srcId="{643770EA-9F33-496B-AE60-6D3C2A613F59}" destId="{DA3FB76B-39CC-499C-8672-E406DC87D022}" srcOrd="2" destOrd="0" presId="urn:microsoft.com/office/officeart/2018/2/layout/IconVerticalSolidList"/>
    <dgm:cxn modelId="{96D465D6-4647-4611-A2DD-E7A6AAE99588}" type="presParOf" srcId="{643770EA-9F33-496B-AE60-6D3C2A613F59}" destId="{6337F452-3155-4E53-B7F0-BF9CB635D107}" srcOrd="3" destOrd="0" presId="urn:microsoft.com/office/officeart/2018/2/layout/IconVerticalSolidList"/>
    <dgm:cxn modelId="{6BF0B16B-D42E-4020-A9BF-0B278B381604}" type="presParOf" srcId="{62062C4F-C12A-45F4-8AB7-3571FEC515AD}" destId="{A4765B89-7031-46C1-BB84-6EE9479BBA57}" srcOrd="3" destOrd="0" presId="urn:microsoft.com/office/officeart/2018/2/layout/IconVerticalSolidList"/>
    <dgm:cxn modelId="{8A68295D-4089-40F5-A4BE-0200C82B69DC}" type="presParOf" srcId="{62062C4F-C12A-45F4-8AB7-3571FEC515AD}" destId="{448D3F25-C866-4C44-B6E5-CD63F86F97C1}" srcOrd="4" destOrd="0" presId="urn:microsoft.com/office/officeart/2018/2/layout/IconVerticalSolidList"/>
    <dgm:cxn modelId="{FC998DDB-DA1E-473E-B40E-446D961D42EF}" type="presParOf" srcId="{448D3F25-C866-4C44-B6E5-CD63F86F97C1}" destId="{619885C8-25CC-450D-B0C4-2A54E5F58B60}" srcOrd="0" destOrd="0" presId="urn:microsoft.com/office/officeart/2018/2/layout/IconVerticalSolidList"/>
    <dgm:cxn modelId="{18B856A2-EF30-4643-A120-60F3672EE27A}" type="presParOf" srcId="{448D3F25-C866-4C44-B6E5-CD63F86F97C1}" destId="{4B3E6945-36E2-4E87-962B-9EB27E16E21B}" srcOrd="1" destOrd="0" presId="urn:microsoft.com/office/officeart/2018/2/layout/IconVerticalSolidList"/>
    <dgm:cxn modelId="{A3550C85-4AE7-4629-926B-E947ABE34C21}" type="presParOf" srcId="{448D3F25-C866-4C44-B6E5-CD63F86F97C1}" destId="{5D117A53-8BDB-47A4-A1F9-8FCE6CBCCF88}" srcOrd="2" destOrd="0" presId="urn:microsoft.com/office/officeart/2018/2/layout/IconVerticalSolidList"/>
    <dgm:cxn modelId="{ADE175B3-1250-4407-A8FF-D996248642C8}" type="presParOf" srcId="{448D3F25-C866-4C44-B6E5-CD63F86F97C1}" destId="{FDDCB6D6-AEC5-4567-9A20-101C81FBBDA7}" srcOrd="3" destOrd="0" presId="urn:microsoft.com/office/officeart/2018/2/layout/IconVerticalSolidList"/>
    <dgm:cxn modelId="{4EB44505-69FB-4740-9BA2-C0D3698494EB}" type="presParOf" srcId="{62062C4F-C12A-45F4-8AB7-3571FEC515AD}" destId="{5B7B704F-480C-4C69-862B-EF1A8D6312D4}" srcOrd="5" destOrd="0" presId="urn:microsoft.com/office/officeart/2018/2/layout/IconVerticalSolidList"/>
    <dgm:cxn modelId="{120803B0-E49F-4B12-B7B7-9EE919308E1A}" type="presParOf" srcId="{62062C4F-C12A-45F4-8AB7-3571FEC515AD}" destId="{800565B7-7CEA-4492-8E9B-DF09695EEDB0}" srcOrd="6" destOrd="0" presId="urn:microsoft.com/office/officeart/2018/2/layout/IconVerticalSolidList"/>
    <dgm:cxn modelId="{914E1176-FFFE-4429-9F0E-CF5E0E6EB4C9}" type="presParOf" srcId="{800565B7-7CEA-4492-8E9B-DF09695EEDB0}" destId="{062322F7-BDC4-4619-884E-185376AA458A}" srcOrd="0" destOrd="0" presId="urn:microsoft.com/office/officeart/2018/2/layout/IconVerticalSolidList"/>
    <dgm:cxn modelId="{236756B7-8B22-405B-88AB-545A38B6AB20}" type="presParOf" srcId="{800565B7-7CEA-4492-8E9B-DF09695EEDB0}" destId="{5F53AB4C-FFD4-4297-A186-E13400C7BA77}" srcOrd="1" destOrd="0" presId="urn:microsoft.com/office/officeart/2018/2/layout/IconVerticalSolidList"/>
    <dgm:cxn modelId="{E45A4350-30C1-42A8-B7A5-C463848D59F8}" type="presParOf" srcId="{800565B7-7CEA-4492-8E9B-DF09695EEDB0}" destId="{6582A60F-F07A-4187-98E6-909EEA64247E}" srcOrd="2" destOrd="0" presId="urn:microsoft.com/office/officeart/2018/2/layout/IconVerticalSolidList"/>
    <dgm:cxn modelId="{FD36665A-23C4-4492-B94F-C27D7C730257}" type="presParOf" srcId="{800565B7-7CEA-4492-8E9B-DF09695EEDB0}" destId="{379B2FE1-9549-4076-AE22-7815DA6DB4D7}" srcOrd="3" destOrd="0" presId="urn:microsoft.com/office/officeart/2018/2/layout/IconVerticalSolidList"/>
    <dgm:cxn modelId="{D6E774BC-54BE-492B-8B06-93F8EEFA2BF4}" type="presParOf" srcId="{62062C4F-C12A-45F4-8AB7-3571FEC515AD}" destId="{ECEF7462-762A-4C63-B4C1-B3F102AF19BB}" srcOrd="7" destOrd="0" presId="urn:microsoft.com/office/officeart/2018/2/layout/IconVerticalSolidList"/>
    <dgm:cxn modelId="{5FA2E792-B767-4A7C-B957-5173BFAF45BE}" type="presParOf" srcId="{62062C4F-C12A-45F4-8AB7-3571FEC515AD}" destId="{BADDBC9C-AAE1-415C-B125-B24F462181C0}" srcOrd="8" destOrd="0" presId="urn:microsoft.com/office/officeart/2018/2/layout/IconVerticalSolidList"/>
    <dgm:cxn modelId="{583EED0A-B232-4380-BD86-28EFC0843723}" type="presParOf" srcId="{BADDBC9C-AAE1-415C-B125-B24F462181C0}" destId="{FFBCBD7B-D73D-41D9-8DB2-0CE943C414D4}" srcOrd="0" destOrd="0" presId="urn:microsoft.com/office/officeart/2018/2/layout/IconVerticalSolidList"/>
    <dgm:cxn modelId="{BC3308C5-089F-43A3-8B25-46C084377E7E}" type="presParOf" srcId="{BADDBC9C-AAE1-415C-B125-B24F462181C0}" destId="{0E6A6B62-0448-4D07-AB85-069926375375}" srcOrd="1" destOrd="0" presId="urn:microsoft.com/office/officeart/2018/2/layout/IconVerticalSolidList"/>
    <dgm:cxn modelId="{5B3D957F-A24F-4ADD-9343-8781031FC2DD}" type="presParOf" srcId="{BADDBC9C-AAE1-415C-B125-B24F462181C0}" destId="{D6781ACD-0426-4350-8F80-71270DCD76A4}" srcOrd="2" destOrd="0" presId="urn:microsoft.com/office/officeart/2018/2/layout/IconVerticalSolidList"/>
    <dgm:cxn modelId="{9DBC4E9F-DBBA-455A-9D82-99288F3FCB72}" type="presParOf" srcId="{BADDBC9C-AAE1-415C-B125-B24F462181C0}" destId="{7E77296C-38D6-4835-9245-6A665AAE2F6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E54A4E1-5C74-4E9B-8F25-695E75D2C6A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1032F5A-6116-4AB3-992E-68DE1C15FBF4}">
      <dgm:prSet/>
      <dgm:spPr/>
      <dgm:t>
        <a:bodyPr/>
        <a:lstStyle/>
        <a:p>
          <a:r>
            <a:rPr lang="en-US" b="1"/>
            <a:t>Data Collection</a:t>
          </a:r>
          <a:r>
            <a:rPr lang="en-US"/>
            <a:t>: Gather high-quality image datasets of potato leaves and rice crops, including healthy and diseased samples.</a:t>
          </a:r>
        </a:p>
      </dgm:t>
    </dgm:pt>
    <dgm:pt modelId="{78214048-21F0-46B6-9C06-0B9BDCB3811F}" type="parTrans" cxnId="{A60606A4-79BF-431A-8603-F91A215F7D4A}">
      <dgm:prSet/>
      <dgm:spPr/>
      <dgm:t>
        <a:bodyPr/>
        <a:lstStyle/>
        <a:p>
          <a:endParaRPr lang="en-US"/>
        </a:p>
      </dgm:t>
    </dgm:pt>
    <dgm:pt modelId="{0BAEB199-BAB8-4EEA-AB65-DEA21A4C561D}" type="sibTrans" cxnId="{A60606A4-79BF-431A-8603-F91A215F7D4A}">
      <dgm:prSet/>
      <dgm:spPr/>
      <dgm:t>
        <a:bodyPr/>
        <a:lstStyle/>
        <a:p>
          <a:endParaRPr lang="en-US"/>
        </a:p>
      </dgm:t>
    </dgm:pt>
    <dgm:pt modelId="{6CE5F31E-AD0E-476E-9DDD-B51C958E900E}">
      <dgm:prSet/>
      <dgm:spPr/>
      <dgm:t>
        <a:bodyPr/>
        <a:lstStyle/>
        <a:p>
          <a:r>
            <a:rPr lang="en-US" b="1"/>
            <a:t>Preprocessing</a:t>
          </a:r>
          <a:r>
            <a:rPr lang="en-US"/>
            <a:t>: Normalize images, remove noise, and enhance quality for accurate feature extraction.</a:t>
          </a:r>
        </a:p>
      </dgm:t>
    </dgm:pt>
    <dgm:pt modelId="{AF4AEF87-43E9-481E-B945-1C322F7438B9}" type="parTrans" cxnId="{90AD6B73-38EE-445C-98A2-B9131983C775}">
      <dgm:prSet/>
      <dgm:spPr/>
      <dgm:t>
        <a:bodyPr/>
        <a:lstStyle/>
        <a:p>
          <a:endParaRPr lang="en-US"/>
        </a:p>
      </dgm:t>
    </dgm:pt>
    <dgm:pt modelId="{B3FA37A8-CF46-49B1-A7D0-3214312386AE}" type="sibTrans" cxnId="{90AD6B73-38EE-445C-98A2-B9131983C775}">
      <dgm:prSet/>
      <dgm:spPr/>
      <dgm:t>
        <a:bodyPr/>
        <a:lstStyle/>
        <a:p>
          <a:endParaRPr lang="en-US"/>
        </a:p>
      </dgm:t>
    </dgm:pt>
    <dgm:pt modelId="{B21717BD-033E-429A-8154-C87F5DCE5BB7}">
      <dgm:prSet/>
      <dgm:spPr/>
      <dgm:t>
        <a:bodyPr/>
        <a:lstStyle/>
        <a:p>
          <a:r>
            <a:rPr lang="en-US" b="1"/>
            <a:t>Model Development</a:t>
          </a:r>
          <a:r>
            <a:rPr lang="en-US"/>
            <a:t>: Train CNN-based hybrid models to classify diseases with high precision.</a:t>
          </a:r>
        </a:p>
      </dgm:t>
    </dgm:pt>
    <dgm:pt modelId="{D310C971-9BFC-4538-B593-48C17B005FE7}" type="parTrans" cxnId="{E4553689-790B-4376-A8A9-CF86078FBD60}">
      <dgm:prSet/>
      <dgm:spPr/>
      <dgm:t>
        <a:bodyPr/>
        <a:lstStyle/>
        <a:p>
          <a:endParaRPr lang="en-US"/>
        </a:p>
      </dgm:t>
    </dgm:pt>
    <dgm:pt modelId="{E1A05F55-8193-4A2A-8DC6-1C1E6E0E2C0F}" type="sibTrans" cxnId="{E4553689-790B-4376-A8A9-CF86078FBD60}">
      <dgm:prSet/>
      <dgm:spPr/>
      <dgm:t>
        <a:bodyPr/>
        <a:lstStyle/>
        <a:p>
          <a:endParaRPr lang="en-US"/>
        </a:p>
      </dgm:t>
    </dgm:pt>
    <dgm:pt modelId="{0501FE85-8E1D-4BE5-AEA5-03A058EE89FE}">
      <dgm:prSet/>
      <dgm:spPr/>
      <dgm:t>
        <a:bodyPr/>
        <a:lstStyle/>
        <a:p>
          <a:r>
            <a:rPr lang="en-US" b="1"/>
            <a:t>Validation</a:t>
          </a:r>
          <a:r>
            <a:rPr lang="en-US"/>
            <a:t>: Use k-fold cross-validation to ensure robustness and prevent overfitting.</a:t>
          </a:r>
        </a:p>
      </dgm:t>
    </dgm:pt>
    <dgm:pt modelId="{6DF241A2-15EA-4E42-BB5A-510724B5AA41}" type="parTrans" cxnId="{39CB0516-7DF7-459F-829B-C0E5AD1DE74E}">
      <dgm:prSet/>
      <dgm:spPr/>
      <dgm:t>
        <a:bodyPr/>
        <a:lstStyle/>
        <a:p>
          <a:endParaRPr lang="en-US"/>
        </a:p>
      </dgm:t>
    </dgm:pt>
    <dgm:pt modelId="{C41AFCB9-D337-4654-84C6-369983AD306A}" type="sibTrans" cxnId="{39CB0516-7DF7-459F-829B-C0E5AD1DE74E}">
      <dgm:prSet/>
      <dgm:spPr/>
      <dgm:t>
        <a:bodyPr/>
        <a:lstStyle/>
        <a:p>
          <a:endParaRPr lang="en-US"/>
        </a:p>
      </dgm:t>
    </dgm:pt>
    <dgm:pt modelId="{F802EC8A-8C9C-4FDE-BA9A-A5398852E91F}" type="pres">
      <dgm:prSet presAssocID="{EE54A4E1-5C74-4E9B-8F25-695E75D2C6AE}" presName="vert0" presStyleCnt="0">
        <dgm:presLayoutVars>
          <dgm:dir/>
          <dgm:animOne val="branch"/>
          <dgm:animLvl val="lvl"/>
        </dgm:presLayoutVars>
      </dgm:prSet>
      <dgm:spPr/>
    </dgm:pt>
    <dgm:pt modelId="{66233840-70A1-4B01-A36F-183769F3600D}" type="pres">
      <dgm:prSet presAssocID="{21032F5A-6116-4AB3-992E-68DE1C15FBF4}" presName="thickLine" presStyleLbl="alignNode1" presStyleIdx="0" presStyleCnt="4"/>
      <dgm:spPr/>
    </dgm:pt>
    <dgm:pt modelId="{C7BECA2C-8915-46E1-B34A-9C2E7EA745EE}" type="pres">
      <dgm:prSet presAssocID="{21032F5A-6116-4AB3-992E-68DE1C15FBF4}" presName="horz1" presStyleCnt="0"/>
      <dgm:spPr/>
    </dgm:pt>
    <dgm:pt modelId="{03CAAF6B-7440-45A9-AC12-A97C9670F664}" type="pres">
      <dgm:prSet presAssocID="{21032F5A-6116-4AB3-992E-68DE1C15FBF4}" presName="tx1" presStyleLbl="revTx" presStyleIdx="0" presStyleCnt="4"/>
      <dgm:spPr/>
    </dgm:pt>
    <dgm:pt modelId="{BF27B2B5-519F-4582-9A44-F431F2570DE3}" type="pres">
      <dgm:prSet presAssocID="{21032F5A-6116-4AB3-992E-68DE1C15FBF4}" presName="vert1" presStyleCnt="0"/>
      <dgm:spPr/>
    </dgm:pt>
    <dgm:pt modelId="{B7A094CC-3CA3-4CC5-B6E7-C94E9E7BB32B}" type="pres">
      <dgm:prSet presAssocID="{6CE5F31E-AD0E-476E-9DDD-B51C958E900E}" presName="thickLine" presStyleLbl="alignNode1" presStyleIdx="1" presStyleCnt="4"/>
      <dgm:spPr/>
    </dgm:pt>
    <dgm:pt modelId="{F431BCA8-A2F1-4EA8-B7D5-C2A9CBD02989}" type="pres">
      <dgm:prSet presAssocID="{6CE5F31E-AD0E-476E-9DDD-B51C958E900E}" presName="horz1" presStyleCnt="0"/>
      <dgm:spPr/>
    </dgm:pt>
    <dgm:pt modelId="{A354ABC4-8E45-4525-B155-645423ADFA6D}" type="pres">
      <dgm:prSet presAssocID="{6CE5F31E-AD0E-476E-9DDD-B51C958E900E}" presName="tx1" presStyleLbl="revTx" presStyleIdx="1" presStyleCnt="4"/>
      <dgm:spPr/>
    </dgm:pt>
    <dgm:pt modelId="{F695FAA2-AE54-4C18-B580-F28CFB521453}" type="pres">
      <dgm:prSet presAssocID="{6CE5F31E-AD0E-476E-9DDD-B51C958E900E}" presName="vert1" presStyleCnt="0"/>
      <dgm:spPr/>
    </dgm:pt>
    <dgm:pt modelId="{9550441F-2FEC-459C-A4CA-3CD8300FA622}" type="pres">
      <dgm:prSet presAssocID="{B21717BD-033E-429A-8154-C87F5DCE5BB7}" presName="thickLine" presStyleLbl="alignNode1" presStyleIdx="2" presStyleCnt="4"/>
      <dgm:spPr/>
    </dgm:pt>
    <dgm:pt modelId="{C1CC6082-8A41-488C-8115-081CEFD64EF4}" type="pres">
      <dgm:prSet presAssocID="{B21717BD-033E-429A-8154-C87F5DCE5BB7}" presName="horz1" presStyleCnt="0"/>
      <dgm:spPr/>
    </dgm:pt>
    <dgm:pt modelId="{34F9C9B9-C74B-4929-AC75-0005949AADF5}" type="pres">
      <dgm:prSet presAssocID="{B21717BD-033E-429A-8154-C87F5DCE5BB7}" presName="tx1" presStyleLbl="revTx" presStyleIdx="2" presStyleCnt="4"/>
      <dgm:spPr/>
    </dgm:pt>
    <dgm:pt modelId="{615AD8E7-E9E8-4482-AE2B-7919FC3FCAC3}" type="pres">
      <dgm:prSet presAssocID="{B21717BD-033E-429A-8154-C87F5DCE5BB7}" presName="vert1" presStyleCnt="0"/>
      <dgm:spPr/>
    </dgm:pt>
    <dgm:pt modelId="{ADEF0A9D-69E1-4C2E-B00A-667E3A2A69BC}" type="pres">
      <dgm:prSet presAssocID="{0501FE85-8E1D-4BE5-AEA5-03A058EE89FE}" presName="thickLine" presStyleLbl="alignNode1" presStyleIdx="3" presStyleCnt="4"/>
      <dgm:spPr/>
    </dgm:pt>
    <dgm:pt modelId="{493E4037-0C07-43E8-849C-E3CC9FBC031E}" type="pres">
      <dgm:prSet presAssocID="{0501FE85-8E1D-4BE5-AEA5-03A058EE89FE}" presName="horz1" presStyleCnt="0"/>
      <dgm:spPr/>
    </dgm:pt>
    <dgm:pt modelId="{649AD56B-7CDB-40DA-8D1C-51A0867E84EE}" type="pres">
      <dgm:prSet presAssocID="{0501FE85-8E1D-4BE5-AEA5-03A058EE89FE}" presName="tx1" presStyleLbl="revTx" presStyleIdx="3" presStyleCnt="4"/>
      <dgm:spPr/>
    </dgm:pt>
    <dgm:pt modelId="{4B06AF84-F69B-4310-9256-69355C44D0EC}" type="pres">
      <dgm:prSet presAssocID="{0501FE85-8E1D-4BE5-AEA5-03A058EE89FE}" presName="vert1" presStyleCnt="0"/>
      <dgm:spPr/>
    </dgm:pt>
  </dgm:ptLst>
  <dgm:cxnLst>
    <dgm:cxn modelId="{39CB0516-7DF7-459F-829B-C0E5AD1DE74E}" srcId="{EE54A4E1-5C74-4E9B-8F25-695E75D2C6AE}" destId="{0501FE85-8E1D-4BE5-AEA5-03A058EE89FE}" srcOrd="3" destOrd="0" parTransId="{6DF241A2-15EA-4E42-BB5A-510724B5AA41}" sibTransId="{C41AFCB9-D337-4654-84C6-369983AD306A}"/>
    <dgm:cxn modelId="{E0E3DB37-EC42-41E4-970F-4EE6EDBB8271}" type="presOf" srcId="{6CE5F31E-AD0E-476E-9DDD-B51C958E900E}" destId="{A354ABC4-8E45-4525-B155-645423ADFA6D}" srcOrd="0" destOrd="0" presId="urn:microsoft.com/office/officeart/2008/layout/LinedList"/>
    <dgm:cxn modelId="{90AD6B73-38EE-445C-98A2-B9131983C775}" srcId="{EE54A4E1-5C74-4E9B-8F25-695E75D2C6AE}" destId="{6CE5F31E-AD0E-476E-9DDD-B51C958E900E}" srcOrd="1" destOrd="0" parTransId="{AF4AEF87-43E9-481E-B945-1C322F7438B9}" sibTransId="{B3FA37A8-CF46-49B1-A7D0-3214312386AE}"/>
    <dgm:cxn modelId="{1EC5BE80-EAD6-475D-94DB-FAEBA46CA934}" type="presOf" srcId="{EE54A4E1-5C74-4E9B-8F25-695E75D2C6AE}" destId="{F802EC8A-8C9C-4FDE-BA9A-A5398852E91F}" srcOrd="0" destOrd="0" presId="urn:microsoft.com/office/officeart/2008/layout/LinedList"/>
    <dgm:cxn modelId="{E4553689-790B-4376-A8A9-CF86078FBD60}" srcId="{EE54A4E1-5C74-4E9B-8F25-695E75D2C6AE}" destId="{B21717BD-033E-429A-8154-C87F5DCE5BB7}" srcOrd="2" destOrd="0" parTransId="{D310C971-9BFC-4538-B593-48C17B005FE7}" sibTransId="{E1A05F55-8193-4A2A-8DC6-1C1E6E0E2C0F}"/>
    <dgm:cxn modelId="{A60606A4-79BF-431A-8603-F91A215F7D4A}" srcId="{EE54A4E1-5C74-4E9B-8F25-695E75D2C6AE}" destId="{21032F5A-6116-4AB3-992E-68DE1C15FBF4}" srcOrd="0" destOrd="0" parTransId="{78214048-21F0-46B6-9C06-0B9BDCB3811F}" sibTransId="{0BAEB199-BAB8-4EEA-AB65-DEA21A4C561D}"/>
    <dgm:cxn modelId="{C9179ED0-5A42-404F-81C8-4B6E4E5005DF}" type="presOf" srcId="{0501FE85-8E1D-4BE5-AEA5-03A058EE89FE}" destId="{649AD56B-7CDB-40DA-8D1C-51A0867E84EE}" srcOrd="0" destOrd="0" presId="urn:microsoft.com/office/officeart/2008/layout/LinedList"/>
    <dgm:cxn modelId="{E2C6BDEC-FD24-4057-9B77-C3C9AFBB38D5}" type="presOf" srcId="{B21717BD-033E-429A-8154-C87F5DCE5BB7}" destId="{34F9C9B9-C74B-4929-AC75-0005949AADF5}" srcOrd="0" destOrd="0" presId="urn:microsoft.com/office/officeart/2008/layout/LinedList"/>
    <dgm:cxn modelId="{5C7A23FA-166C-4669-AAD7-7DC6BA3EBAE5}" type="presOf" srcId="{21032F5A-6116-4AB3-992E-68DE1C15FBF4}" destId="{03CAAF6B-7440-45A9-AC12-A97C9670F664}" srcOrd="0" destOrd="0" presId="urn:microsoft.com/office/officeart/2008/layout/LinedList"/>
    <dgm:cxn modelId="{5F1AC370-C948-4DD2-A4E7-CC3676198803}" type="presParOf" srcId="{F802EC8A-8C9C-4FDE-BA9A-A5398852E91F}" destId="{66233840-70A1-4B01-A36F-183769F3600D}" srcOrd="0" destOrd="0" presId="urn:microsoft.com/office/officeart/2008/layout/LinedList"/>
    <dgm:cxn modelId="{F1C29696-6576-405E-B56C-578C59224D3E}" type="presParOf" srcId="{F802EC8A-8C9C-4FDE-BA9A-A5398852E91F}" destId="{C7BECA2C-8915-46E1-B34A-9C2E7EA745EE}" srcOrd="1" destOrd="0" presId="urn:microsoft.com/office/officeart/2008/layout/LinedList"/>
    <dgm:cxn modelId="{A3EBE42E-B572-46CD-8B9A-C4E749C294FA}" type="presParOf" srcId="{C7BECA2C-8915-46E1-B34A-9C2E7EA745EE}" destId="{03CAAF6B-7440-45A9-AC12-A97C9670F664}" srcOrd="0" destOrd="0" presId="urn:microsoft.com/office/officeart/2008/layout/LinedList"/>
    <dgm:cxn modelId="{7B95F4D5-1518-4E4A-976E-41CD44296C22}" type="presParOf" srcId="{C7BECA2C-8915-46E1-B34A-9C2E7EA745EE}" destId="{BF27B2B5-519F-4582-9A44-F431F2570DE3}" srcOrd="1" destOrd="0" presId="urn:microsoft.com/office/officeart/2008/layout/LinedList"/>
    <dgm:cxn modelId="{8B16BFDC-209C-4B7F-BD55-8BFD8C6964C0}" type="presParOf" srcId="{F802EC8A-8C9C-4FDE-BA9A-A5398852E91F}" destId="{B7A094CC-3CA3-4CC5-B6E7-C94E9E7BB32B}" srcOrd="2" destOrd="0" presId="urn:microsoft.com/office/officeart/2008/layout/LinedList"/>
    <dgm:cxn modelId="{B8611C16-2885-47A6-B974-45CDBB7FAAF7}" type="presParOf" srcId="{F802EC8A-8C9C-4FDE-BA9A-A5398852E91F}" destId="{F431BCA8-A2F1-4EA8-B7D5-C2A9CBD02989}" srcOrd="3" destOrd="0" presId="urn:microsoft.com/office/officeart/2008/layout/LinedList"/>
    <dgm:cxn modelId="{C92BD39E-317D-4BD7-AA7C-7A40B79B0A57}" type="presParOf" srcId="{F431BCA8-A2F1-4EA8-B7D5-C2A9CBD02989}" destId="{A354ABC4-8E45-4525-B155-645423ADFA6D}" srcOrd="0" destOrd="0" presId="urn:microsoft.com/office/officeart/2008/layout/LinedList"/>
    <dgm:cxn modelId="{CEB0BF88-2140-4AE3-9021-90260A0FDA3C}" type="presParOf" srcId="{F431BCA8-A2F1-4EA8-B7D5-C2A9CBD02989}" destId="{F695FAA2-AE54-4C18-B580-F28CFB521453}" srcOrd="1" destOrd="0" presId="urn:microsoft.com/office/officeart/2008/layout/LinedList"/>
    <dgm:cxn modelId="{E5056019-B3E9-409F-AEBB-4B0ACA90EDC5}" type="presParOf" srcId="{F802EC8A-8C9C-4FDE-BA9A-A5398852E91F}" destId="{9550441F-2FEC-459C-A4CA-3CD8300FA622}" srcOrd="4" destOrd="0" presId="urn:microsoft.com/office/officeart/2008/layout/LinedList"/>
    <dgm:cxn modelId="{5B37E6AA-82EC-4554-967C-5BB52F68542D}" type="presParOf" srcId="{F802EC8A-8C9C-4FDE-BA9A-A5398852E91F}" destId="{C1CC6082-8A41-488C-8115-081CEFD64EF4}" srcOrd="5" destOrd="0" presId="urn:microsoft.com/office/officeart/2008/layout/LinedList"/>
    <dgm:cxn modelId="{48187127-8254-4FE5-B1F3-51E2F111D221}" type="presParOf" srcId="{C1CC6082-8A41-488C-8115-081CEFD64EF4}" destId="{34F9C9B9-C74B-4929-AC75-0005949AADF5}" srcOrd="0" destOrd="0" presId="urn:microsoft.com/office/officeart/2008/layout/LinedList"/>
    <dgm:cxn modelId="{CCCC6C31-526D-4473-A40E-B07F78F7AEC7}" type="presParOf" srcId="{C1CC6082-8A41-488C-8115-081CEFD64EF4}" destId="{615AD8E7-E9E8-4482-AE2B-7919FC3FCAC3}" srcOrd="1" destOrd="0" presId="urn:microsoft.com/office/officeart/2008/layout/LinedList"/>
    <dgm:cxn modelId="{4098DB19-49BC-48D0-AD61-C9BDA53AC9BA}" type="presParOf" srcId="{F802EC8A-8C9C-4FDE-BA9A-A5398852E91F}" destId="{ADEF0A9D-69E1-4C2E-B00A-667E3A2A69BC}" srcOrd="6" destOrd="0" presId="urn:microsoft.com/office/officeart/2008/layout/LinedList"/>
    <dgm:cxn modelId="{A6CC08C0-8D50-4243-8921-D7EE6C959E76}" type="presParOf" srcId="{F802EC8A-8C9C-4FDE-BA9A-A5398852E91F}" destId="{493E4037-0C07-43E8-849C-E3CC9FBC031E}" srcOrd="7" destOrd="0" presId="urn:microsoft.com/office/officeart/2008/layout/LinedList"/>
    <dgm:cxn modelId="{D492A94B-FC11-47D2-B1F1-9943371833E6}" type="presParOf" srcId="{493E4037-0C07-43E8-849C-E3CC9FBC031E}" destId="{649AD56B-7CDB-40DA-8D1C-51A0867E84EE}" srcOrd="0" destOrd="0" presId="urn:microsoft.com/office/officeart/2008/layout/LinedList"/>
    <dgm:cxn modelId="{AE693F4B-D382-4E7C-A8CF-1A7119D060FF}" type="presParOf" srcId="{493E4037-0C07-43E8-849C-E3CC9FBC031E}" destId="{4B06AF84-F69B-4310-9256-69355C44D0E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210E8AE-FDE8-4D1A-B443-8774CB1423B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5DC3BB7-7503-4FEC-8DF0-BD2FE39149A2}">
      <dgm:prSet/>
      <dgm:spPr/>
      <dgm:t>
        <a:bodyPr/>
        <a:lstStyle/>
        <a:p>
          <a:r>
            <a:rPr lang="en-US" b="1"/>
            <a:t>Real-Time Monitoring</a:t>
          </a:r>
          <a:r>
            <a:rPr lang="en-US"/>
            <a:t>: Develop dashboards and alert mechanisms for real-time insights and decision-making.</a:t>
          </a:r>
        </a:p>
      </dgm:t>
    </dgm:pt>
    <dgm:pt modelId="{912E896A-7856-40B8-993F-7AD1EDF57B67}" type="parTrans" cxnId="{7D8F20CE-BA75-430A-9559-A6C87662992D}">
      <dgm:prSet/>
      <dgm:spPr/>
      <dgm:t>
        <a:bodyPr/>
        <a:lstStyle/>
        <a:p>
          <a:endParaRPr lang="en-US"/>
        </a:p>
      </dgm:t>
    </dgm:pt>
    <dgm:pt modelId="{0D6ACC72-0052-4911-88C6-7C109177A79D}" type="sibTrans" cxnId="{7D8F20CE-BA75-430A-9559-A6C87662992D}">
      <dgm:prSet/>
      <dgm:spPr/>
      <dgm:t>
        <a:bodyPr/>
        <a:lstStyle/>
        <a:p>
          <a:endParaRPr lang="en-US"/>
        </a:p>
      </dgm:t>
    </dgm:pt>
    <dgm:pt modelId="{C20030E3-E604-416B-94E7-2CBF4D5DD8E1}">
      <dgm:prSet/>
      <dgm:spPr/>
      <dgm:t>
        <a:bodyPr/>
        <a:lstStyle/>
        <a:p>
          <a:r>
            <a:rPr lang="en-US" b="1"/>
            <a:t>Deployment</a:t>
          </a:r>
          <a:r>
            <a:rPr lang="en-US"/>
            <a:t>: Implement scalable cloud-based or edge solutions accessible to farmers.</a:t>
          </a:r>
        </a:p>
      </dgm:t>
    </dgm:pt>
    <dgm:pt modelId="{D6D78CD5-2107-417E-8C1A-CCAF6CF64171}" type="parTrans" cxnId="{A513918A-8ADE-4C98-A461-300F7B68F532}">
      <dgm:prSet/>
      <dgm:spPr/>
      <dgm:t>
        <a:bodyPr/>
        <a:lstStyle/>
        <a:p>
          <a:endParaRPr lang="en-US"/>
        </a:p>
      </dgm:t>
    </dgm:pt>
    <dgm:pt modelId="{84B63835-96C8-41F7-8D67-2730D1826B37}" type="sibTrans" cxnId="{A513918A-8ADE-4C98-A461-300F7B68F532}">
      <dgm:prSet/>
      <dgm:spPr/>
      <dgm:t>
        <a:bodyPr/>
        <a:lstStyle/>
        <a:p>
          <a:endParaRPr lang="en-US"/>
        </a:p>
      </dgm:t>
    </dgm:pt>
    <dgm:pt modelId="{82F3B81A-093E-4AC1-87AB-837F755F2408}" type="pres">
      <dgm:prSet presAssocID="{2210E8AE-FDE8-4D1A-B443-8774CB1423B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9A9E65E-58ED-40A0-BE3F-BB7DE5AB2DFA}" type="pres">
      <dgm:prSet presAssocID="{75DC3BB7-7503-4FEC-8DF0-BD2FE39149A2}" presName="hierRoot1" presStyleCnt="0"/>
      <dgm:spPr/>
    </dgm:pt>
    <dgm:pt modelId="{69270F9B-220B-4B55-82CA-56BBEC67F95B}" type="pres">
      <dgm:prSet presAssocID="{75DC3BB7-7503-4FEC-8DF0-BD2FE39149A2}" presName="composite" presStyleCnt="0"/>
      <dgm:spPr/>
    </dgm:pt>
    <dgm:pt modelId="{F4761FCC-CF20-405A-A62A-A667B67EA289}" type="pres">
      <dgm:prSet presAssocID="{75DC3BB7-7503-4FEC-8DF0-BD2FE39149A2}" presName="background" presStyleLbl="node0" presStyleIdx="0" presStyleCnt="2"/>
      <dgm:spPr/>
    </dgm:pt>
    <dgm:pt modelId="{29BDB5BB-4000-4DE3-859E-ABF6611AA9C1}" type="pres">
      <dgm:prSet presAssocID="{75DC3BB7-7503-4FEC-8DF0-BD2FE39149A2}" presName="text" presStyleLbl="fgAcc0" presStyleIdx="0" presStyleCnt="2">
        <dgm:presLayoutVars>
          <dgm:chPref val="3"/>
        </dgm:presLayoutVars>
      </dgm:prSet>
      <dgm:spPr/>
    </dgm:pt>
    <dgm:pt modelId="{A058AFCE-993C-45CB-8FA8-C2DFF69242F4}" type="pres">
      <dgm:prSet presAssocID="{75DC3BB7-7503-4FEC-8DF0-BD2FE39149A2}" presName="hierChild2" presStyleCnt="0"/>
      <dgm:spPr/>
    </dgm:pt>
    <dgm:pt modelId="{624F3907-7186-4461-A2A4-2C01041A48D8}" type="pres">
      <dgm:prSet presAssocID="{C20030E3-E604-416B-94E7-2CBF4D5DD8E1}" presName="hierRoot1" presStyleCnt="0"/>
      <dgm:spPr/>
    </dgm:pt>
    <dgm:pt modelId="{3664F033-1C92-4F03-9AE3-30CEEBF7FDEF}" type="pres">
      <dgm:prSet presAssocID="{C20030E3-E604-416B-94E7-2CBF4D5DD8E1}" presName="composite" presStyleCnt="0"/>
      <dgm:spPr/>
    </dgm:pt>
    <dgm:pt modelId="{68093C48-2D39-41A0-91DC-4C3629D330D4}" type="pres">
      <dgm:prSet presAssocID="{C20030E3-E604-416B-94E7-2CBF4D5DD8E1}" presName="background" presStyleLbl="node0" presStyleIdx="1" presStyleCnt="2"/>
      <dgm:spPr/>
    </dgm:pt>
    <dgm:pt modelId="{D4B2FCF8-7272-4B36-B7B6-4974AD0242AC}" type="pres">
      <dgm:prSet presAssocID="{C20030E3-E604-416B-94E7-2CBF4D5DD8E1}" presName="text" presStyleLbl="fgAcc0" presStyleIdx="1" presStyleCnt="2">
        <dgm:presLayoutVars>
          <dgm:chPref val="3"/>
        </dgm:presLayoutVars>
      </dgm:prSet>
      <dgm:spPr/>
    </dgm:pt>
    <dgm:pt modelId="{CB2D59CD-0BFB-485D-9D6A-B402F8FCA748}" type="pres">
      <dgm:prSet presAssocID="{C20030E3-E604-416B-94E7-2CBF4D5DD8E1}" presName="hierChild2" presStyleCnt="0"/>
      <dgm:spPr/>
    </dgm:pt>
  </dgm:ptLst>
  <dgm:cxnLst>
    <dgm:cxn modelId="{7457B614-8574-4D66-A799-788C617E6E8A}" type="presOf" srcId="{75DC3BB7-7503-4FEC-8DF0-BD2FE39149A2}" destId="{29BDB5BB-4000-4DE3-859E-ABF6611AA9C1}" srcOrd="0" destOrd="0" presId="urn:microsoft.com/office/officeart/2005/8/layout/hierarchy1"/>
    <dgm:cxn modelId="{34528744-9DF6-45E5-B2AE-4076C0BD1415}" type="presOf" srcId="{2210E8AE-FDE8-4D1A-B443-8774CB1423B5}" destId="{82F3B81A-093E-4AC1-87AB-837F755F2408}" srcOrd="0" destOrd="0" presId="urn:microsoft.com/office/officeart/2005/8/layout/hierarchy1"/>
    <dgm:cxn modelId="{A513918A-8ADE-4C98-A461-300F7B68F532}" srcId="{2210E8AE-FDE8-4D1A-B443-8774CB1423B5}" destId="{C20030E3-E604-416B-94E7-2CBF4D5DD8E1}" srcOrd="1" destOrd="0" parTransId="{D6D78CD5-2107-417E-8C1A-CCAF6CF64171}" sibTransId="{84B63835-96C8-41F7-8D67-2730D1826B37}"/>
    <dgm:cxn modelId="{7D8F20CE-BA75-430A-9559-A6C87662992D}" srcId="{2210E8AE-FDE8-4D1A-B443-8774CB1423B5}" destId="{75DC3BB7-7503-4FEC-8DF0-BD2FE39149A2}" srcOrd="0" destOrd="0" parTransId="{912E896A-7856-40B8-993F-7AD1EDF57B67}" sibTransId="{0D6ACC72-0052-4911-88C6-7C109177A79D}"/>
    <dgm:cxn modelId="{E79CF1E0-E8CA-478B-A043-BAB0873318D5}" type="presOf" srcId="{C20030E3-E604-416B-94E7-2CBF4D5DD8E1}" destId="{D4B2FCF8-7272-4B36-B7B6-4974AD0242AC}" srcOrd="0" destOrd="0" presId="urn:microsoft.com/office/officeart/2005/8/layout/hierarchy1"/>
    <dgm:cxn modelId="{432A49A2-0A15-4E32-B86D-BCBC417FABD2}" type="presParOf" srcId="{82F3B81A-093E-4AC1-87AB-837F755F2408}" destId="{69A9E65E-58ED-40A0-BE3F-BB7DE5AB2DFA}" srcOrd="0" destOrd="0" presId="urn:microsoft.com/office/officeart/2005/8/layout/hierarchy1"/>
    <dgm:cxn modelId="{A73082A7-042C-40DD-B4A9-F468B25ACE29}" type="presParOf" srcId="{69A9E65E-58ED-40A0-BE3F-BB7DE5AB2DFA}" destId="{69270F9B-220B-4B55-82CA-56BBEC67F95B}" srcOrd="0" destOrd="0" presId="urn:microsoft.com/office/officeart/2005/8/layout/hierarchy1"/>
    <dgm:cxn modelId="{604E992C-CF35-4C41-AEC3-D81A650B9340}" type="presParOf" srcId="{69270F9B-220B-4B55-82CA-56BBEC67F95B}" destId="{F4761FCC-CF20-405A-A62A-A667B67EA289}" srcOrd="0" destOrd="0" presId="urn:microsoft.com/office/officeart/2005/8/layout/hierarchy1"/>
    <dgm:cxn modelId="{BC3EE632-7044-4010-8228-9F95A12A354B}" type="presParOf" srcId="{69270F9B-220B-4B55-82CA-56BBEC67F95B}" destId="{29BDB5BB-4000-4DE3-859E-ABF6611AA9C1}" srcOrd="1" destOrd="0" presId="urn:microsoft.com/office/officeart/2005/8/layout/hierarchy1"/>
    <dgm:cxn modelId="{4DCC00E9-C6C5-4230-B70B-2D9F1BF01965}" type="presParOf" srcId="{69A9E65E-58ED-40A0-BE3F-BB7DE5AB2DFA}" destId="{A058AFCE-993C-45CB-8FA8-C2DFF69242F4}" srcOrd="1" destOrd="0" presId="urn:microsoft.com/office/officeart/2005/8/layout/hierarchy1"/>
    <dgm:cxn modelId="{8439CA4E-01CD-43E6-BEE4-DB49CB5C14B8}" type="presParOf" srcId="{82F3B81A-093E-4AC1-87AB-837F755F2408}" destId="{624F3907-7186-4461-A2A4-2C01041A48D8}" srcOrd="1" destOrd="0" presId="urn:microsoft.com/office/officeart/2005/8/layout/hierarchy1"/>
    <dgm:cxn modelId="{19C74D7C-D6D9-47D6-9A06-E0692CF93158}" type="presParOf" srcId="{624F3907-7186-4461-A2A4-2C01041A48D8}" destId="{3664F033-1C92-4F03-9AE3-30CEEBF7FDEF}" srcOrd="0" destOrd="0" presId="urn:microsoft.com/office/officeart/2005/8/layout/hierarchy1"/>
    <dgm:cxn modelId="{860C36FB-36B1-4EC1-8943-78A9257D7729}" type="presParOf" srcId="{3664F033-1C92-4F03-9AE3-30CEEBF7FDEF}" destId="{68093C48-2D39-41A0-91DC-4C3629D330D4}" srcOrd="0" destOrd="0" presId="urn:microsoft.com/office/officeart/2005/8/layout/hierarchy1"/>
    <dgm:cxn modelId="{179B8CCB-2579-4A48-A2F2-7B2D9A41A4A1}" type="presParOf" srcId="{3664F033-1C92-4F03-9AE3-30CEEBF7FDEF}" destId="{D4B2FCF8-7272-4B36-B7B6-4974AD0242AC}" srcOrd="1" destOrd="0" presId="urn:microsoft.com/office/officeart/2005/8/layout/hierarchy1"/>
    <dgm:cxn modelId="{3823AA9C-2BA5-4032-B5F2-38F0C9B83F55}" type="presParOf" srcId="{624F3907-7186-4461-A2A4-2C01041A48D8}" destId="{CB2D59CD-0BFB-485D-9D6A-B402F8FCA74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409655E-6176-4CF4-A517-913DE189E40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456B90-3ED5-4FC5-933C-905FE342887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•- Limited availability of high-quality agricultural datasets.</a:t>
          </a:r>
        </a:p>
      </dgm:t>
    </dgm:pt>
    <dgm:pt modelId="{28656757-0AEF-4D2E-BAC1-A6376E432A77}" type="parTrans" cxnId="{D3B20AB7-4258-4776-9FE5-CBE089731BDA}">
      <dgm:prSet/>
      <dgm:spPr/>
      <dgm:t>
        <a:bodyPr/>
        <a:lstStyle/>
        <a:p>
          <a:endParaRPr lang="en-US"/>
        </a:p>
      </dgm:t>
    </dgm:pt>
    <dgm:pt modelId="{4C803C8C-F6D9-4DC5-820B-91E405E5D57B}" type="sibTrans" cxnId="{D3B20AB7-4258-4776-9FE5-CBE089731BDA}">
      <dgm:prSet/>
      <dgm:spPr/>
      <dgm:t>
        <a:bodyPr/>
        <a:lstStyle/>
        <a:p>
          <a:endParaRPr lang="en-US"/>
        </a:p>
      </dgm:t>
    </dgm:pt>
    <dgm:pt modelId="{F492B103-1C0B-4582-B742-B443EF54F0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•- Environmental variations affect AI model accuracy.</a:t>
          </a:r>
        </a:p>
      </dgm:t>
    </dgm:pt>
    <dgm:pt modelId="{AC06B2F2-4513-4F10-B25D-AE726D4527D7}" type="parTrans" cxnId="{A24B78DE-4D5D-474D-8FFA-E92D4F5853BA}">
      <dgm:prSet/>
      <dgm:spPr/>
      <dgm:t>
        <a:bodyPr/>
        <a:lstStyle/>
        <a:p>
          <a:endParaRPr lang="en-US"/>
        </a:p>
      </dgm:t>
    </dgm:pt>
    <dgm:pt modelId="{798B9AA8-FD93-4A2B-A38F-AB3A37C55DD8}" type="sibTrans" cxnId="{A24B78DE-4D5D-474D-8FFA-E92D4F5853BA}">
      <dgm:prSet/>
      <dgm:spPr/>
      <dgm:t>
        <a:bodyPr/>
        <a:lstStyle/>
        <a:p>
          <a:endParaRPr lang="en-US"/>
        </a:p>
      </dgm:t>
    </dgm:pt>
    <dgm:pt modelId="{F4FC34FE-5602-4777-9912-7721453433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•- Real-time implementation requires computational efficiency.</a:t>
          </a:r>
        </a:p>
      </dgm:t>
    </dgm:pt>
    <dgm:pt modelId="{BD1BCBCE-66D8-49D1-8769-9E14D29ACCD8}" type="parTrans" cxnId="{56F2AEB5-6F98-4261-9FCE-204608E9620F}">
      <dgm:prSet/>
      <dgm:spPr/>
      <dgm:t>
        <a:bodyPr/>
        <a:lstStyle/>
        <a:p>
          <a:endParaRPr lang="en-US"/>
        </a:p>
      </dgm:t>
    </dgm:pt>
    <dgm:pt modelId="{CFE1F5A6-B274-4ACD-AD2B-0A7BF6D15C58}" type="sibTrans" cxnId="{56F2AEB5-6F98-4261-9FCE-204608E9620F}">
      <dgm:prSet/>
      <dgm:spPr/>
      <dgm:t>
        <a:bodyPr/>
        <a:lstStyle/>
        <a:p>
          <a:endParaRPr lang="en-US"/>
        </a:p>
      </dgm:t>
    </dgm:pt>
    <dgm:pt modelId="{DF5F573D-FD88-45F8-BEB1-AEA8543FDCE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•- Integration with farming equipment remains a challenge.</a:t>
          </a:r>
        </a:p>
      </dgm:t>
    </dgm:pt>
    <dgm:pt modelId="{11EE4D65-F4F2-4158-9C74-E7810C64E357}" type="parTrans" cxnId="{5227FFD3-293A-425A-9169-EFA1DDE9D749}">
      <dgm:prSet/>
      <dgm:spPr/>
      <dgm:t>
        <a:bodyPr/>
        <a:lstStyle/>
        <a:p>
          <a:endParaRPr lang="en-US"/>
        </a:p>
      </dgm:t>
    </dgm:pt>
    <dgm:pt modelId="{6FF63E94-0BCB-45B9-B330-CAE89B5A5817}" type="sibTrans" cxnId="{5227FFD3-293A-425A-9169-EFA1DDE9D749}">
      <dgm:prSet/>
      <dgm:spPr/>
      <dgm:t>
        <a:bodyPr/>
        <a:lstStyle/>
        <a:p>
          <a:endParaRPr lang="en-US"/>
        </a:p>
      </dgm:t>
    </dgm:pt>
    <dgm:pt modelId="{A88DDDA1-A189-4702-900C-B6F8F64199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•- Ensuring AI model adaptability across different plant species.</a:t>
          </a:r>
        </a:p>
      </dgm:t>
    </dgm:pt>
    <dgm:pt modelId="{C0F2F405-2085-47A9-87ED-2ECF5C201837}" type="parTrans" cxnId="{BCB8551C-6D95-40A2-99FE-2AD28C9636F2}">
      <dgm:prSet/>
      <dgm:spPr/>
      <dgm:t>
        <a:bodyPr/>
        <a:lstStyle/>
        <a:p>
          <a:endParaRPr lang="en-US"/>
        </a:p>
      </dgm:t>
    </dgm:pt>
    <dgm:pt modelId="{ADFDF045-702E-48D9-8560-E244A11BF8EA}" type="sibTrans" cxnId="{BCB8551C-6D95-40A2-99FE-2AD28C9636F2}">
      <dgm:prSet/>
      <dgm:spPr/>
      <dgm:t>
        <a:bodyPr/>
        <a:lstStyle/>
        <a:p>
          <a:endParaRPr lang="en-US"/>
        </a:p>
      </dgm:t>
    </dgm:pt>
    <dgm:pt modelId="{29421E6C-117B-43B3-8623-77DBA07CB852}" type="pres">
      <dgm:prSet presAssocID="{C409655E-6176-4CF4-A517-913DE189E408}" presName="root" presStyleCnt="0">
        <dgm:presLayoutVars>
          <dgm:dir/>
          <dgm:resizeHandles val="exact"/>
        </dgm:presLayoutVars>
      </dgm:prSet>
      <dgm:spPr/>
    </dgm:pt>
    <dgm:pt modelId="{7C8E7130-852F-42EA-B520-9491AAA4031D}" type="pres">
      <dgm:prSet presAssocID="{62456B90-3ED5-4FC5-933C-905FE3428872}" presName="compNode" presStyleCnt="0"/>
      <dgm:spPr/>
    </dgm:pt>
    <dgm:pt modelId="{70A36EDD-46D8-4B65-ADF5-BB5BA0B5F41B}" type="pres">
      <dgm:prSet presAssocID="{62456B90-3ED5-4FC5-933C-905FE3428872}" presName="bgRect" presStyleLbl="bgShp" presStyleIdx="0" presStyleCnt="5"/>
      <dgm:spPr/>
    </dgm:pt>
    <dgm:pt modelId="{BD9BAAAB-E200-4E3D-BFE0-17673E805B94}" type="pres">
      <dgm:prSet presAssocID="{62456B90-3ED5-4FC5-933C-905FE342887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5FB00C9-1DE8-4E91-ACF2-A3C79F97B31E}" type="pres">
      <dgm:prSet presAssocID="{62456B90-3ED5-4FC5-933C-905FE3428872}" presName="spaceRect" presStyleCnt="0"/>
      <dgm:spPr/>
    </dgm:pt>
    <dgm:pt modelId="{A1A16930-0AAE-4A13-B38C-64AAEDBEF024}" type="pres">
      <dgm:prSet presAssocID="{62456B90-3ED5-4FC5-933C-905FE3428872}" presName="parTx" presStyleLbl="revTx" presStyleIdx="0" presStyleCnt="5">
        <dgm:presLayoutVars>
          <dgm:chMax val="0"/>
          <dgm:chPref val="0"/>
        </dgm:presLayoutVars>
      </dgm:prSet>
      <dgm:spPr/>
    </dgm:pt>
    <dgm:pt modelId="{E1CFAFC3-BA85-4012-A4B7-EEDE7F0F2DB9}" type="pres">
      <dgm:prSet presAssocID="{4C803C8C-F6D9-4DC5-820B-91E405E5D57B}" presName="sibTrans" presStyleCnt="0"/>
      <dgm:spPr/>
    </dgm:pt>
    <dgm:pt modelId="{17397993-FC57-4B78-8BE5-B9413434B021}" type="pres">
      <dgm:prSet presAssocID="{F492B103-1C0B-4582-B742-B443EF54F0D1}" presName="compNode" presStyleCnt="0"/>
      <dgm:spPr/>
    </dgm:pt>
    <dgm:pt modelId="{93313D27-F544-4C2D-A274-6E57DE549245}" type="pres">
      <dgm:prSet presAssocID="{F492B103-1C0B-4582-B742-B443EF54F0D1}" presName="bgRect" presStyleLbl="bgShp" presStyleIdx="1" presStyleCnt="5"/>
      <dgm:spPr/>
    </dgm:pt>
    <dgm:pt modelId="{EE0C3FF4-AF67-4410-AD02-421ABEB4B08D}" type="pres">
      <dgm:prSet presAssocID="{F492B103-1C0B-4582-B742-B443EF54F0D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28A01597-CD05-40C8-AE4F-003004F1BF96}" type="pres">
      <dgm:prSet presAssocID="{F492B103-1C0B-4582-B742-B443EF54F0D1}" presName="spaceRect" presStyleCnt="0"/>
      <dgm:spPr/>
    </dgm:pt>
    <dgm:pt modelId="{1FAB7B8B-D1AB-40C2-ABF0-BD8E145618F3}" type="pres">
      <dgm:prSet presAssocID="{F492B103-1C0B-4582-B742-B443EF54F0D1}" presName="parTx" presStyleLbl="revTx" presStyleIdx="1" presStyleCnt="5">
        <dgm:presLayoutVars>
          <dgm:chMax val="0"/>
          <dgm:chPref val="0"/>
        </dgm:presLayoutVars>
      </dgm:prSet>
      <dgm:spPr/>
    </dgm:pt>
    <dgm:pt modelId="{590292C9-C37D-479F-A9DC-166F9E672024}" type="pres">
      <dgm:prSet presAssocID="{798B9AA8-FD93-4A2B-A38F-AB3A37C55DD8}" presName="sibTrans" presStyleCnt="0"/>
      <dgm:spPr/>
    </dgm:pt>
    <dgm:pt modelId="{9EC201C1-8066-4B5A-B30D-7AAB347712B8}" type="pres">
      <dgm:prSet presAssocID="{F4FC34FE-5602-4777-9912-77214534338C}" presName="compNode" presStyleCnt="0"/>
      <dgm:spPr/>
    </dgm:pt>
    <dgm:pt modelId="{F05BDDF6-E3AA-4799-8ECB-EB540329D4F2}" type="pres">
      <dgm:prSet presAssocID="{F4FC34FE-5602-4777-9912-77214534338C}" presName="bgRect" presStyleLbl="bgShp" presStyleIdx="2" presStyleCnt="5"/>
      <dgm:spPr/>
    </dgm:pt>
    <dgm:pt modelId="{8CEDCCD3-47DC-4328-9FA2-0D81AFF8E5A8}" type="pres">
      <dgm:prSet presAssocID="{F4FC34FE-5602-4777-9912-77214534338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5B87AE4-DB02-401D-B891-4A3AAC1A2179}" type="pres">
      <dgm:prSet presAssocID="{F4FC34FE-5602-4777-9912-77214534338C}" presName="spaceRect" presStyleCnt="0"/>
      <dgm:spPr/>
    </dgm:pt>
    <dgm:pt modelId="{900B38C4-4109-4BE9-BE70-A47B7BE60F18}" type="pres">
      <dgm:prSet presAssocID="{F4FC34FE-5602-4777-9912-77214534338C}" presName="parTx" presStyleLbl="revTx" presStyleIdx="2" presStyleCnt="5">
        <dgm:presLayoutVars>
          <dgm:chMax val="0"/>
          <dgm:chPref val="0"/>
        </dgm:presLayoutVars>
      </dgm:prSet>
      <dgm:spPr/>
    </dgm:pt>
    <dgm:pt modelId="{7C6962CA-EE04-45A2-BC99-6832926CCEE0}" type="pres">
      <dgm:prSet presAssocID="{CFE1F5A6-B274-4ACD-AD2B-0A7BF6D15C58}" presName="sibTrans" presStyleCnt="0"/>
      <dgm:spPr/>
    </dgm:pt>
    <dgm:pt modelId="{EAAAA186-4B14-4A72-9C0A-4DF9AA3D72A5}" type="pres">
      <dgm:prSet presAssocID="{DF5F573D-FD88-45F8-BEB1-AEA8543FDCE6}" presName="compNode" presStyleCnt="0"/>
      <dgm:spPr/>
    </dgm:pt>
    <dgm:pt modelId="{973D76D0-A2CE-4B18-BDAE-5D64956437E1}" type="pres">
      <dgm:prSet presAssocID="{DF5F573D-FD88-45F8-BEB1-AEA8543FDCE6}" presName="bgRect" presStyleLbl="bgShp" presStyleIdx="3" presStyleCnt="5"/>
      <dgm:spPr/>
    </dgm:pt>
    <dgm:pt modelId="{97E125A2-B8EF-4E30-B718-D993A7A87669}" type="pres">
      <dgm:prSet presAssocID="{DF5F573D-FD88-45F8-BEB1-AEA8543FDCE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rm scene"/>
        </a:ext>
      </dgm:extLst>
    </dgm:pt>
    <dgm:pt modelId="{AB431E0D-8BB0-48D8-9CB8-802E64ED704F}" type="pres">
      <dgm:prSet presAssocID="{DF5F573D-FD88-45F8-BEB1-AEA8543FDCE6}" presName="spaceRect" presStyleCnt="0"/>
      <dgm:spPr/>
    </dgm:pt>
    <dgm:pt modelId="{79CBF488-C82A-4B33-B8C3-1C0D2FB979E8}" type="pres">
      <dgm:prSet presAssocID="{DF5F573D-FD88-45F8-BEB1-AEA8543FDCE6}" presName="parTx" presStyleLbl="revTx" presStyleIdx="3" presStyleCnt="5">
        <dgm:presLayoutVars>
          <dgm:chMax val="0"/>
          <dgm:chPref val="0"/>
        </dgm:presLayoutVars>
      </dgm:prSet>
      <dgm:spPr/>
    </dgm:pt>
    <dgm:pt modelId="{C44328FA-93E9-45A8-B2B5-D9070E3F0A19}" type="pres">
      <dgm:prSet presAssocID="{6FF63E94-0BCB-45B9-B330-CAE89B5A5817}" presName="sibTrans" presStyleCnt="0"/>
      <dgm:spPr/>
    </dgm:pt>
    <dgm:pt modelId="{806B981A-CA4D-4883-BC31-368F1A070E0D}" type="pres">
      <dgm:prSet presAssocID="{A88DDDA1-A189-4702-900C-B6F8F641998A}" presName="compNode" presStyleCnt="0"/>
      <dgm:spPr/>
    </dgm:pt>
    <dgm:pt modelId="{8F60621F-95DE-45D5-8383-DF176F24EFBA}" type="pres">
      <dgm:prSet presAssocID="{A88DDDA1-A189-4702-900C-B6F8F641998A}" presName="bgRect" presStyleLbl="bgShp" presStyleIdx="4" presStyleCnt="5"/>
      <dgm:spPr/>
    </dgm:pt>
    <dgm:pt modelId="{19C844F7-0062-4B3D-B4AB-E6491E9D8E9D}" type="pres">
      <dgm:prSet presAssocID="{A88DDDA1-A189-4702-900C-B6F8F641998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67E5777C-DD21-4FAF-A059-5B61428A6FC0}" type="pres">
      <dgm:prSet presAssocID="{A88DDDA1-A189-4702-900C-B6F8F641998A}" presName="spaceRect" presStyleCnt="0"/>
      <dgm:spPr/>
    </dgm:pt>
    <dgm:pt modelId="{3AB5BEC5-94BC-4CF7-A9BF-B3DEE772DFD8}" type="pres">
      <dgm:prSet presAssocID="{A88DDDA1-A189-4702-900C-B6F8F641998A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145C4717-CD38-4509-A507-A7330E74C39E}" type="presOf" srcId="{F4FC34FE-5602-4777-9912-77214534338C}" destId="{900B38C4-4109-4BE9-BE70-A47B7BE60F18}" srcOrd="0" destOrd="0" presId="urn:microsoft.com/office/officeart/2018/2/layout/IconVerticalSolidList"/>
    <dgm:cxn modelId="{BCB8551C-6D95-40A2-99FE-2AD28C9636F2}" srcId="{C409655E-6176-4CF4-A517-913DE189E408}" destId="{A88DDDA1-A189-4702-900C-B6F8F641998A}" srcOrd="4" destOrd="0" parTransId="{C0F2F405-2085-47A9-87ED-2ECF5C201837}" sibTransId="{ADFDF045-702E-48D9-8560-E244A11BF8EA}"/>
    <dgm:cxn modelId="{94DD5028-AC31-4A06-8C19-EC44E2FBE01E}" type="presOf" srcId="{DF5F573D-FD88-45F8-BEB1-AEA8543FDCE6}" destId="{79CBF488-C82A-4B33-B8C3-1C0D2FB979E8}" srcOrd="0" destOrd="0" presId="urn:microsoft.com/office/officeart/2018/2/layout/IconVerticalSolidList"/>
    <dgm:cxn modelId="{6138C938-7082-4516-9B7C-2D9F1094AC78}" type="presOf" srcId="{62456B90-3ED5-4FC5-933C-905FE3428872}" destId="{A1A16930-0AAE-4A13-B38C-64AAEDBEF024}" srcOrd="0" destOrd="0" presId="urn:microsoft.com/office/officeart/2018/2/layout/IconVerticalSolidList"/>
    <dgm:cxn modelId="{20C46C44-627A-4788-8948-CCD96FC4ED73}" type="presOf" srcId="{A88DDDA1-A189-4702-900C-B6F8F641998A}" destId="{3AB5BEC5-94BC-4CF7-A9BF-B3DEE772DFD8}" srcOrd="0" destOrd="0" presId="urn:microsoft.com/office/officeart/2018/2/layout/IconVerticalSolidList"/>
    <dgm:cxn modelId="{56F2AEB5-6F98-4261-9FCE-204608E9620F}" srcId="{C409655E-6176-4CF4-A517-913DE189E408}" destId="{F4FC34FE-5602-4777-9912-77214534338C}" srcOrd="2" destOrd="0" parTransId="{BD1BCBCE-66D8-49D1-8769-9E14D29ACCD8}" sibTransId="{CFE1F5A6-B274-4ACD-AD2B-0A7BF6D15C58}"/>
    <dgm:cxn modelId="{D3B20AB7-4258-4776-9FE5-CBE089731BDA}" srcId="{C409655E-6176-4CF4-A517-913DE189E408}" destId="{62456B90-3ED5-4FC5-933C-905FE3428872}" srcOrd="0" destOrd="0" parTransId="{28656757-0AEF-4D2E-BAC1-A6376E432A77}" sibTransId="{4C803C8C-F6D9-4DC5-820B-91E405E5D57B}"/>
    <dgm:cxn modelId="{E62D68CE-3E33-4289-90F2-F5A735F48356}" type="presOf" srcId="{C409655E-6176-4CF4-A517-913DE189E408}" destId="{29421E6C-117B-43B3-8623-77DBA07CB852}" srcOrd="0" destOrd="0" presId="urn:microsoft.com/office/officeart/2018/2/layout/IconVerticalSolidList"/>
    <dgm:cxn modelId="{5227FFD3-293A-425A-9169-EFA1DDE9D749}" srcId="{C409655E-6176-4CF4-A517-913DE189E408}" destId="{DF5F573D-FD88-45F8-BEB1-AEA8543FDCE6}" srcOrd="3" destOrd="0" parTransId="{11EE4D65-F4F2-4158-9C74-E7810C64E357}" sibTransId="{6FF63E94-0BCB-45B9-B330-CAE89B5A5817}"/>
    <dgm:cxn modelId="{A24B78DE-4D5D-474D-8FFA-E92D4F5853BA}" srcId="{C409655E-6176-4CF4-A517-913DE189E408}" destId="{F492B103-1C0B-4582-B742-B443EF54F0D1}" srcOrd="1" destOrd="0" parTransId="{AC06B2F2-4513-4F10-B25D-AE726D4527D7}" sibTransId="{798B9AA8-FD93-4A2B-A38F-AB3A37C55DD8}"/>
    <dgm:cxn modelId="{A85C6DE3-0272-451F-AA25-C35D5CCE6B39}" type="presOf" srcId="{F492B103-1C0B-4582-B742-B443EF54F0D1}" destId="{1FAB7B8B-D1AB-40C2-ABF0-BD8E145618F3}" srcOrd="0" destOrd="0" presId="urn:microsoft.com/office/officeart/2018/2/layout/IconVerticalSolidList"/>
    <dgm:cxn modelId="{1EF90353-2874-4DCA-8D31-0DA23E81B283}" type="presParOf" srcId="{29421E6C-117B-43B3-8623-77DBA07CB852}" destId="{7C8E7130-852F-42EA-B520-9491AAA4031D}" srcOrd="0" destOrd="0" presId="urn:microsoft.com/office/officeart/2018/2/layout/IconVerticalSolidList"/>
    <dgm:cxn modelId="{95274F69-9818-4CBD-8D6F-61C64F3A2BC1}" type="presParOf" srcId="{7C8E7130-852F-42EA-B520-9491AAA4031D}" destId="{70A36EDD-46D8-4B65-ADF5-BB5BA0B5F41B}" srcOrd="0" destOrd="0" presId="urn:microsoft.com/office/officeart/2018/2/layout/IconVerticalSolidList"/>
    <dgm:cxn modelId="{B610AF22-0291-4DF6-B904-17FBA453FE78}" type="presParOf" srcId="{7C8E7130-852F-42EA-B520-9491AAA4031D}" destId="{BD9BAAAB-E200-4E3D-BFE0-17673E805B94}" srcOrd="1" destOrd="0" presId="urn:microsoft.com/office/officeart/2018/2/layout/IconVerticalSolidList"/>
    <dgm:cxn modelId="{6B04CBEC-9D8A-40CA-8498-3D63A5E199A4}" type="presParOf" srcId="{7C8E7130-852F-42EA-B520-9491AAA4031D}" destId="{05FB00C9-1DE8-4E91-ACF2-A3C79F97B31E}" srcOrd="2" destOrd="0" presId="urn:microsoft.com/office/officeart/2018/2/layout/IconVerticalSolidList"/>
    <dgm:cxn modelId="{60A29F8F-4687-434F-BACF-EF58195C32CD}" type="presParOf" srcId="{7C8E7130-852F-42EA-B520-9491AAA4031D}" destId="{A1A16930-0AAE-4A13-B38C-64AAEDBEF024}" srcOrd="3" destOrd="0" presId="urn:microsoft.com/office/officeart/2018/2/layout/IconVerticalSolidList"/>
    <dgm:cxn modelId="{381C7DBE-3480-40F7-9990-8D400EE940A0}" type="presParOf" srcId="{29421E6C-117B-43B3-8623-77DBA07CB852}" destId="{E1CFAFC3-BA85-4012-A4B7-EEDE7F0F2DB9}" srcOrd="1" destOrd="0" presId="urn:microsoft.com/office/officeart/2018/2/layout/IconVerticalSolidList"/>
    <dgm:cxn modelId="{71F58190-34DB-4904-9872-B1A58E0B7343}" type="presParOf" srcId="{29421E6C-117B-43B3-8623-77DBA07CB852}" destId="{17397993-FC57-4B78-8BE5-B9413434B021}" srcOrd="2" destOrd="0" presId="urn:microsoft.com/office/officeart/2018/2/layout/IconVerticalSolidList"/>
    <dgm:cxn modelId="{1E9589E8-BE3E-4B8B-A7A8-7CC30F12D776}" type="presParOf" srcId="{17397993-FC57-4B78-8BE5-B9413434B021}" destId="{93313D27-F544-4C2D-A274-6E57DE549245}" srcOrd="0" destOrd="0" presId="urn:microsoft.com/office/officeart/2018/2/layout/IconVerticalSolidList"/>
    <dgm:cxn modelId="{3E08CE31-6B27-4E89-B297-F878A52477E4}" type="presParOf" srcId="{17397993-FC57-4B78-8BE5-B9413434B021}" destId="{EE0C3FF4-AF67-4410-AD02-421ABEB4B08D}" srcOrd="1" destOrd="0" presId="urn:microsoft.com/office/officeart/2018/2/layout/IconVerticalSolidList"/>
    <dgm:cxn modelId="{908EC343-D5AD-412F-A437-5FA03584F151}" type="presParOf" srcId="{17397993-FC57-4B78-8BE5-B9413434B021}" destId="{28A01597-CD05-40C8-AE4F-003004F1BF96}" srcOrd="2" destOrd="0" presId="urn:microsoft.com/office/officeart/2018/2/layout/IconVerticalSolidList"/>
    <dgm:cxn modelId="{AAD9EBF4-76DF-450D-A7D0-7938B03A0340}" type="presParOf" srcId="{17397993-FC57-4B78-8BE5-B9413434B021}" destId="{1FAB7B8B-D1AB-40C2-ABF0-BD8E145618F3}" srcOrd="3" destOrd="0" presId="urn:microsoft.com/office/officeart/2018/2/layout/IconVerticalSolidList"/>
    <dgm:cxn modelId="{0848FB56-4336-4A85-8D1F-8A1BD9DB13D1}" type="presParOf" srcId="{29421E6C-117B-43B3-8623-77DBA07CB852}" destId="{590292C9-C37D-479F-A9DC-166F9E672024}" srcOrd="3" destOrd="0" presId="urn:microsoft.com/office/officeart/2018/2/layout/IconVerticalSolidList"/>
    <dgm:cxn modelId="{7D6BAED9-8596-489F-9B00-94FFEF9C57B7}" type="presParOf" srcId="{29421E6C-117B-43B3-8623-77DBA07CB852}" destId="{9EC201C1-8066-4B5A-B30D-7AAB347712B8}" srcOrd="4" destOrd="0" presId="urn:microsoft.com/office/officeart/2018/2/layout/IconVerticalSolidList"/>
    <dgm:cxn modelId="{4FB29762-8C73-4094-93FA-08AD720CB748}" type="presParOf" srcId="{9EC201C1-8066-4B5A-B30D-7AAB347712B8}" destId="{F05BDDF6-E3AA-4799-8ECB-EB540329D4F2}" srcOrd="0" destOrd="0" presId="urn:microsoft.com/office/officeart/2018/2/layout/IconVerticalSolidList"/>
    <dgm:cxn modelId="{C3BD2293-348B-441F-A307-44BDA7FB5826}" type="presParOf" srcId="{9EC201C1-8066-4B5A-B30D-7AAB347712B8}" destId="{8CEDCCD3-47DC-4328-9FA2-0D81AFF8E5A8}" srcOrd="1" destOrd="0" presId="urn:microsoft.com/office/officeart/2018/2/layout/IconVerticalSolidList"/>
    <dgm:cxn modelId="{10D94EE7-8FC7-42F0-8218-4793FAD6B85C}" type="presParOf" srcId="{9EC201C1-8066-4B5A-B30D-7AAB347712B8}" destId="{35B87AE4-DB02-401D-B891-4A3AAC1A2179}" srcOrd="2" destOrd="0" presId="urn:microsoft.com/office/officeart/2018/2/layout/IconVerticalSolidList"/>
    <dgm:cxn modelId="{2CB833FE-F6E8-45FE-A1EF-BF44179E01A7}" type="presParOf" srcId="{9EC201C1-8066-4B5A-B30D-7AAB347712B8}" destId="{900B38C4-4109-4BE9-BE70-A47B7BE60F18}" srcOrd="3" destOrd="0" presId="urn:microsoft.com/office/officeart/2018/2/layout/IconVerticalSolidList"/>
    <dgm:cxn modelId="{A42B7F83-0073-45E6-96B8-D4EBC7BAD869}" type="presParOf" srcId="{29421E6C-117B-43B3-8623-77DBA07CB852}" destId="{7C6962CA-EE04-45A2-BC99-6832926CCEE0}" srcOrd="5" destOrd="0" presId="urn:microsoft.com/office/officeart/2018/2/layout/IconVerticalSolidList"/>
    <dgm:cxn modelId="{0C7BD6A6-72BE-4773-AF25-CCA716A3C99E}" type="presParOf" srcId="{29421E6C-117B-43B3-8623-77DBA07CB852}" destId="{EAAAA186-4B14-4A72-9C0A-4DF9AA3D72A5}" srcOrd="6" destOrd="0" presId="urn:microsoft.com/office/officeart/2018/2/layout/IconVerticalSolidList"/>
    <dgm:cxn modelId="{0A231950-6F95-4E55-83A8-F5ACCE67251F}" type="presParOf" srcId="{EAAAA186-4B14-4A72-9C0A-4DF9AA3D72A5}" destId="{973D76D0-A2CE-4B18-BDAE-5D64956437E1}" srcOrd="0" destOrd="0" presId="urn:microsoft.com/office/officeart/2018/2/layout/IconVerticalSolidList"/>
    <dgm:cxn modelId="{F7AA634A-57D7-48BC-8FDF-58F83236B67E}" type="presParOf" srcId="{EAAAA186-4B14-4A72-9C0A-4DF9AA3D72A5}" destId="{97E125A2-B8EF-4E30-B718-D993A7A87669}" srcOrd="1" destOrd="0" presId="urn:microsoft.com/office/officeart/2018/2/layout/IconVerticalSolidList"/>
    <dgm:cxn modelId="{DCD90312-3611-4CC9-BDF3-301FB9A5A4EF}" type="presParOf" srcId="{EAAAA186-4B14-4A72-9C0A-4DF9AA3D72A5}" destId="{AB431E0D-8BB0-48D8-9CB8-802E64ED704F}" srcOrd="2" destOrd="0" presId="urn:microsoft.com/office/officeart/2018/2/layout/IconVerticalSolidList"/>
    <dgm:cxn modelId="{45422917-12B1-41CA-8472-CFC47AD99C1A}" type="presParOf" srcId="{EAAAA186-4B14-4A72-9C0A-4DF9AA3D72A5}" destId="{79CBF488-C82A-4B33-B8C3-1C0D2FB979E8}" srcOrd="3" destOrd="0" presId="urn:microsoft.com/office/officeart/2018/2/layout/IconVerticalSolidList"/>
    <dgm:cxn modelId="{8F088813-51B3-443A-A9B9-9EC5A22C41A2}" type="presParOf" srcId="{29421E6C-117B-43B3-8623-77DBA07CB852}" destId="{C44328FA-93E9-45A8-B2B5-D9070E3F0A19}" srcOrd="7" destOrd="0" presId="urn:microsoft.com/office/officeart/2018/2/layout/IconVerticalSolidList"/>
    <dgm:cxn modelId="{992D4086-5158-477C-AA19-08FFC9092ACF}" type="presParOf" srcId="{29421E6C-117B-43B3-8623-77DBA07CB852}" destId="{806B981A-CA4D-4883-BC31-368F1A070E0D}" srcOrd="8" destOrd="0" presId="urn:microsoft.com/office/officeart/2018/2/layout/IconVerticalSolidList"/>
    <dgm:cxn modelId="{FCC1C564-0C27-4C40-BB0A-D546B1169C9E}" type="presParOf" srcId="{806B981A-CA4D-4883-BC31-368F1A070E0D}" destId="{8F60621F-95DE-45D5-8383-DF176F24EFBA}" srcOrd="0" destOrd="0" presId="urn:microsoft.com/office/officeart/2018/2/layout/IconVerticalSolidList"/>
    <dgm:cxn modelId="{359BEC74-4A54-4FA9-9CAE-2CA69EC3FECF}" type="presParOf" srcId="{806B981A-CA4D-4883-BC31-368F1A070E0D}" destId="{19C844F7-0062-4B3D-B4AB-E6491E9D8E9D}" srcOrd="1" destOrd="0" presId="urn:microsoft.com/office/officeart/2018/2/layout/IconVerticalSolidList"/>
    <dgm:cxn modelId="{444B8189-3874-43D2-87FC-36A093519F48}" type="presParOf" srcId="{806B981A-CA4D-4883-BC31-368F1A070E0D}" destId="{67E5777C-DD21-4FAF-A059-5B61428A6FC0}" srcOrd="2" destOrd="0" presId="urn:microsoft.com/office/officeart/2018/2/layout/IconVerticalSolidList"/>
    <dgm:cxn modelId="{550A568E-E4E2-4C07-8924-17657E36C11C}" type="presParOf" srcId="{806B981A-CA4D-4883-BC31-368F1A070E0D}" destId="{3AB5BEC5-94BC-4CF7-A9BF-B3DEE772DFD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17C39EE-D394-459C-A25B-36A1C79A227F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0D3D06-62DB-4C33-8473-DD8D8906722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•-AI-based plant disease detection is faster than manual methods.</a:t>
          </a:r>
        </a:p>
      </dgm:t>
    </dgm:pt>
    <dgm:pt modelId="{0958C68C-3F18-4ECE-A029-0F65C5F0071C}" type="parTrans" cxnId="{896E81E4-1852-457F-B667-2F0843C9532B}">
      <dgm:prSet/>
      <dgm:spPr/>
      <dgm:t>
        <a:bodyPr/>
        <a:lstStyle/>
        <a:p>
          <a:endParaRPr lang="en-US"/>
        </a:p>
      </dgm:t>
    </dgm:pt>
    <dgm:pt modelId="{D9B9316B-C325-46E3-A2AE-86C7F8CDEDA7}" type="sibTrans" cxnId="{896E81E4-1852-457F-B667-2F0843C9532B}">
      <dgm:prSet/>
      <dgm:spPr/>
      <dgm:t>
        <a:bodyPr/>
        <a:lstStyle/>
        <a:p>
          <a:endParaRPr lang="en-US"/>
        </a:p>
      </dgm:t>
    </dgm:pt>
    <dgm:pt modelId="{1398254D-DAE0-4D8D-9B78-ECC46D63F34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•- CNNs provide higher accuracy in image classification.</a:t>
          </a:r>
        </a:p>
      </dgm:t>
    </dgm:pt>
    <dgm:pt modelId="{633FC52B-F069-4909-BEBF-E362145D7C12}" type="parTrans" cxnId="{19FCA754-01BD-4FC4-97B7-E9B0FF2F070A}">
      <dgm:prSet/>
      <dgm:spPr/>
      <dgm:t>
        <a:bodyPr/>
        <a:lstStyle/>
        <a:p>
          <a:endParaRPr lang="en-US"/>
        </a:p>
      </dgm:t>
    </dgm:pt>
    <dgm:pt modelId="{2A0DE5AC-69C1-44D0-8D0F-E9C53C6C6057}" type="sibTrans" cxnId="{19FCA754-01BD-4FC4-97B7-E9B0FF2F070A}">
      <dgm:prSet/>
      <dgm:spPr/>
      <dgm:t>
        <a:bodyPr/>
        <a:lstStyle/>
        <a:p>
          <a:endParaRPr lang="en-US"/>
        </a:p>
      </dgm:t>
    </dgm:pt>
    <dgm:pt modelId="{AF3C8F6F-4BC2-4808-A938-B76C4B86400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•- Automated detection systems reduce human error.</a:t>
          </a:r>
        </a:p>
      </dgm:t>
    </dgm:pt>
    <dgm:pt modelId="{07250F92-E40D-4C0B-8EF5-BC40873B2D54}" type="parTrans" cxnId="{5DDF4960-FCFD-4E57-88AC-AAA0B661C6D4}">
      <dgm:prSet/>
      <dgm:spPr/>
      <dgm:t>
        <a:bodyPr/>
        <a:lstStyle/>
        <a:p>
          <a:endParaRPr lang="en-US"/>
        </a:p>
      </dgm:t>
    </dgm:pt>
    <dgm:pt modelId="{9E991EC3-38FD-4219-9155-E8E841C0DC69}" type="sibTrans" cxnId="{5DDF4960-FCFD-4E57-88AC-AAA0B661C6D4}">
      <dgm:prSet/>
      <dgm:spPr/>
      <dgm:t>
        <a:bodyPr/>
        <a:lstStyle/>
        <a:p>
          <a:endParaRPr lang="en-US"/>
        </a:p>
      </dgm:t>
    </dgm:pt>
    <dgm:pt modelId="{AAC8001E-1F28-4CF1-873F-74F5B2FD488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•- AI models analyze large-scale agricultural datasets efficiently.</a:t>
          </a:r>
        </a:p>
      </dgm:t>
    </dgm:pt>
    <dgm:pt modelId="{E71BA6BC-8D41-483B-AFE1-2207BF620F4E}" type="parTrans" cxnId="{AE046C35-46F5-47DE-91BF-D5698D2BAF22}">
      <dgm:prSet/>
      <dgm:spPr/>
      <dgm:t>
        <a:bodyPr/>
        <a:lstStyle/>
        <a:p>
          <a:endParaRPr lang="en-US"/>
        </a:p>
      </dgm:t>
    </dgm:pt>
    <dgm:pt modelId="{DB4D5194-099D-423F-BCE4-8B85FD415E76}" type="sibTrans" cxnId="{AE046C35-46F5-47DE-91BF-D5698D2BAF22}">
      <dgm:prSet/>
      <dgm:spPr/>
      <dgm:t>
        <a:bodyPr/>
        <a:lstStyle/>
        <a:p>
          <a:endParaRPr lang="en-US"/>
        </a:p>
      </dgm:t>
    </dgm:pt>
    <dgm:pt modelId="{A09440DC-228A-45C7-87B2-D585E11B33A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•- Traditional methods require expert knowledge for diagnosis.</a:t>
          </a:r>
        </a:p>
      </dgm:t>
    </dgm:pt>
    <dgm:pt modelId="{0552AB66-6122-4711-8EA4-8E1FEFCA436E}" type="parTrans" cxnId="{F796E65E-FA57-4ABE-A383-A56180DE77F0}">
      <dgm:prSet/>
      <dgm:spPr/>
      <dgm:t>
        <a:bodyPr/>
        <a:lstStyle/>
        <a:p>
          <a:endParaRPr lang="en-US"/>
        </a:p>
      </dgm:t>
    </dgm:pt>
    <dgm:pt modelId="{3BF4B9CA-69D5-434E-887B-D4609765653B}" type="sibTrans" cxnId="{F796E65E-FA57-4ABE-A383-A56180DE77F0}">
      <dgm:prSet/>
      <dgm:spPr/>
      <dgm:t>
        <a:bodyPr/>
        <a:lstStyle/>
        <a:p>
          <a:endParaRPr lang="en-US"/>
        </a:p>
      </dgm:t>
    </dgm:pt>
    <dgm:pt modelId="{753E1D67-347C-4E29-845F-309EE2DDBC0F}" type="pres">
      <dgm:prSet presAssocID="{A17C39EE-D394-459C-A25B-36A1C79A227F}" presName="root" presStyleCnt="0">
        <dgm:presLayoutVars>
          <dgm:dir/>
          <dgm:resizeHandles val="exact"/>
        </dgm:presLayoutVars>
      </dgm:prSet>
      <dgm:spPr/>
    </dgm:pt>
    <dgm:pt modelId="{C9D31D82-BD31-4474-88C6-17028A2E41C6}" type="pres">
      <dgm:prSet presAssocID="{320D3D06-62DB-4C33-8473-DD8D89067229}" presName="compNode" presStyleCnt="0"/>
      <dgm:spPr/>
    </dgm:pt>
    <dgm:pt modelId="{B0316244-AD2A-4B1F-BF66-AC0A06246719}" type="pres">
      <dgm:prSet presAssocID="{320D3D06-62DB-4C33-8473-DD8D89067229}" presName="iconBgRect" presStyleLbl="bgShp" presStyleIdx="0" presStyleCnt="5"/>
      <dgm:spPr/>
    </dgm:pt>
    <dgm:pt modelId="{190E28ED-C17A-499A-A24D-C88C3406B52B}" type="pres">
      <dgm:prSet presAssocID="{320D3D06-62DB-4C33-8473-DD8D8906722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F0BEFFB2-7BC7-4EE8-9454-61757603337F}" type="pres">
      <dgm:prSet presAssocID="{320D3D06-62DB-4C33-8473-DD8D89067229}" presName="spaceRect" presStyleCnt="0"/>
      <dgm:spPr/>
    </dgm:pt>
    <dgm:pt modelId="{1DA78503-ECA8-4B81-998E-55EED7BB5E30}" type="pres">
      <dgm:prSet presAssocID="{320D3D06-62DB-4C33-8473-DD8D89067229}" presName="textRect" presStyleLbl="revTx" presStyleIdx="0" presStyleCnt="5">
        <dgm:presLayoutVars>
          <dgm:chMax val="1"/>
          <dgm:chPref val="1"/>
        </dgm:presLayoutVars>
      </dgm:prSet>
      <dgm:spPr/>
    </dgm:pt>
    <dgm:pt modelId="{BFB67069-EE38-4BD1-8324-30CDEBE065EE}" type="pres">
      <dgm:prSet presAssocID="{D9B9316B-C325-46E3-A2AE-86C7F8CDEDA7}" presName="sibTrans" presStyleCnt="0"/>
      <dgm:spPr/>
    </dgm:pt>
    <dgm:pt modelId="{A695A9CC-68DD-42DA-9BD2-27AE5772A9F3}" type="pres">
      <dgm:prSet presAssocID="{1398254D-DAE0-4D8D-9B78-ECC46D63F34E}" presName="compNode" presStyleCnt="0"/>
      <dgm:spPr/>
    </dgm:pt>
    <dgm:pt modelId="{492A2D6A-E6B2-4DDC-A921-858D0E9AE5F7}" type="pres">
      <dgm:prSet presAssocID="{1398254D-DAE0-4D8D-9B78-ECC46D63F34E}" presName="iconBgRect" presStyleLbl="bgShp" presStyleIdx="1" presStyleCnt="5"/>
      <dgm:spPr/>
    </dgm:pt>
    <dgm:pt modelId="{0F7405DF-625B-4F6F-8CCD-9EFB1A9213AF}" type="pres">
      <dgm:prSet presAssocID="{1398254D-DAE0-4D8D-9B78-ECC46D63F34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A6E94FD8-0230-4A3F-8E0C-63F745C7CCEF}" type="pres">
      <dgm:prSet presAssocID="{1398254D-DAE0-4D8D-9B78-ECC46D63F34E}" presName="spaceRect" presStyleCnt="0"/>
      <dgm:spPr/>
    </dgm:pt>
    <dgm:pt modelId="{0BDBAFE3-D8CB-4666-A472-FEF47AABC698}" type="pres">
      <dgm:prSet presAssocID="{1398254D-DAE0-4D8D-9B78-ECC46D63F34E}" presName="textRect" presStyleLbl="revTx" presStyleIdx="1" presStyleCnt="5">
        <dgm:presLayoutVars>
          <dgm:chMax val="1"/>
          <dgm:chPref val="1"/>
        </dgm:presLayoutVars>
      </dgm:prSet>
      <dgm:spPr/>
    </dgm:pt>
    <dgm:pt modelId="{22F4B68B-24C6-4F21-BC68-6F34EBEF292D}" type="pres">
      <dgm:prSet presAssocID="{2A0DE5AC-69C1-44D0-8D0F-E9C53C6C6057}" presName="sibTrans" presStyleCnt="0"/>
      <dgm:spPr/>
    </dgm:pt>
    <dgm:pt modelId="{68A398C8-AB48-4C9E-83D7-0ED5F5C41F44}" type="pres">
      <dgm:prSet presAssocID="{AF3C8F6F-4BC2-4808-A938-B76C4B864008}" presName="compNode" presStyleCnt="0"/>
      <dgm:spPr/>
    </dgm:pt>
    <dgm:pt modelId="{67CA7A37-EF12-4992-B274-0BBE72877DA2}" type="pres">
      <dgm:prSet presAssocID="{AF3C8F6F-4BC2-4808-A938-B76C4B864008}" presName="iconBgRect" presStyleLbl="bgShp" presStyleIdx="2" presStyleCnt="5"/>
      <dgm:spPr/>
    </dgm:pt>
    <dgm:pt modelId="{61BEEE4B-15C4-445A-971E-44FFAD1AF767}" type="pres">
      <dgm:prSet presAssocID="{AF3C8F6F-4BC2-4808-A938-B76C4B86400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5385D9AA-76CC-4BB4-8C88-FD5667C57BB6}" type="pres">
      <dgm:prSet presAssocID="{AF3C8F6F-4BC2-4808-A938-B76C4B864008}" presName="spaceRect" presStyleCnt="0"/>
      <dgm:spPr/>
    </dgm:pt>
    <dgm:pt modelId="{3F4139BF-B2D9-4F56-8C63-37E0D2513ABA}" type="pres">
      <dgm:prSet presAssocID="{AF3C8F6F-4BC2-4808-A938-B76C4B864008}" presName="textRect" presStyleLbl="revTx" presStyleIdx="2" presStyleCnt="5">
        <dgm:presLayoutVars>
          <dgm:chMax val="1"/>
          <dgm:chPref val="1"/>
        </dgm:presLayoutVars>
      </dgm:prSet>
      <dgm:spPr/>
    </dgm:pt>
    <dgm:pt modelId="{3748CD24-F0A8-41C2-B011-36FC8EDAA7E9}" type="pres">
      <dgm:prSet presAssocID="{9E991EC3-38FD-4219-9155-E8E841C0DC69}" presName="sibTrans" presStyleCnt="0"/>
      <dgm:spPr/>
    </dgm:pt>
    <dgm:pt modelId="{8F182702-2947-4A0B-A61E-B31D30C11E4C}" type="pres">
      <dgm:prSet presAssocID="{AAC8001E-1F28-4CF1-873F-74F5B2FD4880}" presName="compNode" presStyleCnt="0"/>
      <dgm:spPr/>
    </dgm:pt>
    <dgm:pt modelId="{DB9B7B5E-7551-455C-B556-A14741802E4F}" type="pres">
      <dgm:prSet presAssocID="{AAC8001E-1F28-4CF1-873F-74F5B2FD4880}" presName="iconBgRect" presStyleLbl="bgShp" presStyleIdx="3" presStyleCnt="5"/>
      <dgm:spPr/>
    </dgm:pt>
    <dgm:pt modelId="{6C6716D5-B7F5-48CF-A97B-CE0811FC1733}" type="pres">
      <dgm:prSet presAssocID="{AAC8001E-1F28-4CF1-873F-74F5B2FD488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031CF65A-AAEE-4443-BDE4-59DA1881D962}" type="pres">
      <dgm:prSet presAssocID="{AAC8001E-1F28-4CF1-873F-74F5B2FD4880}" presName="spaceRect" presStyleCnt="0"/>
      <dgm:spPr/>
    </dgm:pt>
    <dgm:pt modelId="{96C1EC79-97A6-4EFE-90F9-822804D1B3F1}" type="pres">
      <dgm:prSet presAssocID="{AAC8001E-1F28-4CF1-873F-74F5B2FD4880}" presName="textRect" presStyleLbl="revTx" presStyleIdx="3" presStyleCnt="5">
        <dgm:presLayoutVars>
          <dgm:chMax val="1"/>
          <dgm:chPref val="1"/>
        </dgm:presLayoutVars>
      </dgm:prSet>
      <dgm:spPr/>
    </dgm:pt>
    <dgm:pt modelId="{96BFEA87-7F35-4A07-AF63-453E89815233}" type="pres">
      <dgm:prSet presAssocID="{DB4D5194-099D-423F-BCE4-8B85FD415E76}" presName="sibTrans" presStyleCnt="0"/>
      <dgm:spPr/>
    </dgm:pt>
    <dgm:pt modelId="{8930295C-DD1F-4E51-BD4B-7622765BD1BA}" type="pres">
      <dgm:prSet presAssocID="{A09440DC-228A-45C7-87B2-D585E11B33A9}" presName="compNode" presStyleCnt="0"/>
      <dgm:spPr/>
    </dgm:pt>
    <dgm:pt modelId="{BFD7BE8F-2DE8-491E-AF44-DFD0D9D91C55}" type="pres">
      <dgm:prSet presAssocID="{A09440DC-228A-45C7-87B2-D585E11B33A9}" presName="iconBgRect" presStyleLbl="bgShp" presStyleIdx="4" presStyleCnt="5"/>
      <dgm:spPr/>
    </dgm:pt>
    <dgm:pt modelId="{A8FD3890-B55A-49D8-BBB7-4FD9F6313684}" type="pres">
      <dgm:prSet presAssocID="{A09440DC-228A-45C7-87B2-D585E11B33A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1B7F6E09-FCE3-4BCE-B9E0-E54E436DDBC7}" type="pres">
      <dgm:prSet presAssocID="{A09440DC-228A-45C7-87B2-D585E11B33A9}" presName="spaceRect" presStyleCnt="0"/>
      <dgm:spPr/>
    </dgm:pt>
    <dgm:pt modelId="{2B4DD6FD-A3D4-4470-A84A-A3C7D9B5DD8B}" type="pres">
      <dgm:prSet presAssocID="{A09440DC-228A-45C7-87B2-D585E11B33A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34C65C1D-318E-49D1-9FD7-89CB81B6C9C0}" type="presOf" srcId="{1398254D-DAE0-4D8D-9B78-ECC46D63F34E}" destId="{0BDBAFE3-D8CB-4666-A472-FEF47AABC698}" srcOrd="0" destOrd="0" presId="urn:microsoft.com/office/officeart/2018/5/layout/IconCircleLabelList"/>
    <dgm:cxn modelId="{7EB47D32-503C-4ACD-91D2-2ABA3EEB7B6A}" type="presOf" srcId="{320D3D06-62DB-4C33-8473-DD8D89067229}" destId="{1DA78503-ECA8-4B81-998E-55EED7BB5E30}" srcOrd="0" destOrd="0" presId="urn:microsoft.com/office/officeart/2018/5/layout/IconCircleLabelList"/>
    <dgm:cxn modelId="{AE046C35-46F5-47DE-91BF-D5698D2BAF22}" srcId="{A17C39EE-D394-459C-A25B-36A1C79A227F}" destId="{AAC8001E-1F28-4CF1-873F-74F5B2FD4880}" srcOrd="3" destOrd="0" parTransId="{E71BA6BC-8D41-483B-AFE1-2207BF620F4E}" sibTransId="{DB4D5194-099D-423F-BCE4-8B85FD415E76}"/>
    <dgm:cxn modelId="{F796E65E-FA57-4ABE-A383-A56180DE77F0}" srcId="{A17C39EE-D394-459C-A25B-36A1C79A227F}" destId="{A09440DC-228A-45C7-87B2-D585E11B33A9}" srcOrd="4" destOrd="0" parTransId="{0552AB66-6122-4711-8EA4-8E1FEFCA436E}" sibTransId="{3BF4B9CA-69D5-434E-887B-D4609765653B}"/>
    <dgm:cxn modelId="{5DDF4960-FCFD-4E57-88AC-AAA0B661C6D4}" srcId="{A17C39EE-D394-459C-A25B-36A1C79A227F}" destId="{AF3C8F6F-4BC2-4808-A938-B76C4B864008}" srcOrd="2" destOrd="0" parTransId="{07250F92-E40D-4C0B-8EF5-BC40873B2D54}" sibTransId="{9E991EC3-38FD-4219-9155-E8E841C0DC69}"/>
    <dgm:cxn modelId="{19FCA754-01BD-4FC4-97B7-E9B0FF2F070A}" srcId="{A17C39EE-D394-459C-A25B-36A1C79A227F}" destId="{1398254D-DAE0-4D8D-9B78-ECC46D63F34E}" srcOrd="1" destOrd="0" parTransId="{633FC52B-F069-4909-BEBF-E362145D7C12}" sibTransId="{2A0DE5AC-69C1-44D0-8D0F-E9C53C6C6057}"/>
    <dgm:cxn modelId="{A3C2387C-8347-40BB-B523-85C5839A4BAA}" type="presOf" srcId="{A09440DC-228A-45C7-87B2-D585E11B33A9}" destId="{2B4DD6FD-A3D4-4470-A84A-A3C7D9B5DD8B}" srcOrd="0" destOrd="0" presId="urn:microsoft.com/office/officeart/2018/5/layout/IconCircleLabelList"/>
    <dgm:cxn modelId="{ECD48B9A-8491-4042-B2EC-1A0E1773A79E}" type="presOf" srcId="{A17C39EE-D394-459C-A25B-36A1C79A227F}" destId="{753E1D67-347C-4E29-845F-309EE2DDBC0F}" srcOrd="0" destOrd="0" presId="urn:microsoft.com/office/officeart/2018/5/layout/IconCircleLabelList"/>
    <dgm:cxn modelId="{D972BEA8-F42F-4DBE-B334-A0D7E4C2228F}" type="presOf" srcId="{AAC8001E-1F28-4CF1-873F-74F5B2FD4880}" destId="{96C1EC79-97A6-4EFE-90F9-822804D1B3F1}" srcOrd="0" destOrd="0" presId="urn:microsoft.com/office/officeart/2018/5/layout/IconCircleLabelList"/>
    <dgm:cxn modelId="{553CD2C1-9D48-426D-996C-B0CE4CC01080}" type="presOf" srcId="{AF3C8F6F-4BC2-4808-A938-B76C4B864008}" destId="{3F4139BF-B2D9-4F56-8C63-37E0D2513ABA}" srcOrd="0" destOrd="0" presId="urn:microsoft.com/office/officeart/2018/5/layout/IconCircleLabelList"/>
    <dgm:cxn modelId="{896E81E4-1852-457F-B667-2F0843C9532B}" srcId="{A17C39EE-D394-459C-A25B-36A1C79A227F}" destId="{320D3D06-62DB-4C33-8473-DD8D89067229}" srcOrd="0" destOrd="0" parTransId="{0958C68C-3F18-4ECE-A029-0F65C5F0071C}" sibTransId="{D9B9316B-C325-46E3-A2AE-86C7F8CDEDA7}"/>
    <dgm:cxn modelId="{AC911C96-623B-40B4-BF3D-E323D97FAFEF}" type="presParOf" srcId="{753E1D67-347C-4E29-845F-309EE2DDBC0F}" destId="{C9D31D82-BD31-4474-88C6-17028A2E41C6}" srcOrd="0" destOrd="0" presId="urn:microsoft.com/office/officeart/2018/5/layout/IconCircleLabelList"/>
    <dgm:cxn modelId="{C26C51B5-1013-46F7-A275-A08ED3A51090}" type="presParOf" srcId="{C9D31D82-BD31-4474-88C6-17028A2E41C6}" destId="{B0316244-AD2A-4B1F-BF66-AC0A06246719}" srcOrd="0" destOrd="0" presId="urn:microsoft.com/office/officeart/2018/5/layout/IconCircleLabelList"/>
    <dgm:cxn modelId="{6BC483A2-3D05-4485-8643-214222248551}" type="presParOf" srcId="{C9D31D82-BD31-4474-88C6-17028A2E41C6}" destId="{190E28ED-C17A-499A-A24D-C88C3406B52B}" srcOrd="1" destOrd="0" presId="urn:microsoft.com/office/officeart/2018/5/layout/IconCircleLabelList"/>
    <dgm:cxn modelId="{CE094B94-9A24-4FAD-813D-E433201AD98F}" type="presParOf" srcId="{C9D31D82-BD31-4474-88C6-17028A2E41C6}" destId="{F0BEFFB2-7BC7-4EE8-9454-61757603337F}" srcOrd="2" destOrd="0" presId="urn:microsoft.com/office/officeart/2018/5/layout/IconCircleLabelList"/>
    <dgm:cxn modelId="{7955554A-C14D-41E6-9B51-7B3DD119EF8E}" type="presParOf" srcId="{C9D31D82-BD31-4474-88C6-17028A2E41C6}" destId="{1DA78503-ECA8-4B81-998E-55EED7BB5E30}" srcOrd="3" destOrd="0" presId="urn:microsoft.com/office/officeart/2018/5/layout/IconCircleLabelList"/>
    <dgm:cxn modelId="{393EF81C-9324-47FB-9927-616374C90EC5}" type="presParOf" srcId="{753E1D67-347C-4E29-845F-309EE2DDBC0F}" destId="{BFB67069-EE38-4BD1-8324-30CDEBE065EE}" srcOrd="1" destOrd="0" presId="urn:microsoft.com/office/officeart/2018/5/layout/IconCircleLabelList"/>
    <dgm:cxn modelId="{86110A80-195C-4729-AC95-DD36C00238F5}" type="presParOf" srcId="{753E1D67-347C-4E29-845F-309EE2DDBC0F}" destId="{A695A9CC-68DD-42DA-9BD2-27AE5772A9F3}" srcOrd="2" destOrd="0" presId="urn:microsoft.com/office/officeart/2018/5/layout/IconCircleLabelList"/>
    <dgm:cxn modelId="{63461986-7F98-4B95-B2F5-620A350CD00B}" type="presParOf" srcId="{A695A9CC-68DD-42DA-9BD2-27AE5772A9F3}" destId="{492A2D6A-E6B2-4DDC-A921-858D0E9AE5F7}" srcOrd="0" destOrd="0" presId="urn:microsoft.com/office/officeart/2018/5/layout/IconCircleLabelList"/>
    <dgm:cxn modelId="{E4EE0746-20EF-41BB-8F19-E938D3BE116E}" type="presParOf" srcId="{A695A9CC-68DD-42DA-9BD2-27AE5772A9F3}" destId="{0F7405DF-625B-4F6F-8CCD-9EFB1A9213AF}" srcOrd="1" destOrd="0" presId="urn:microsoft.com/office/officeart/2018/5/layout/IconCircleLabelList"/>
    <dgm:cxn modelId="{DAD70B21-4B19-4FD7-87A7-4B8273CA921D}" type="presParOf" srcId="{A695A9CC-68DD-42DA-9BD2-27AE5772A9F3}" destId="{A6E94FD8-0230-4A3F-8E0C-63F745C7CCEF}" srcOrd="2" destOrd="0" presId="urn:microsoft.com/office/officeart/2018/5/layout/IconCircleLabelList"/>
    <dgm:cxn modelId="{8C73FD8E-EADA-49E9-9806-58D9426E7AB6}" type="presParOf" srcId="{A695A9CC-68DD-42DA-9BD2-27AE5772A9F3}" destId="{0BDBAFE3-D8CB-4666-A472-FEF47AABC698}" srcOrd="3" destOrd="0" presId="urn:microsoft.com/office/officeart/2018/5/layout/IconCircleLabelList"/>
    <dgm:cxn modelId="{902BC38E-F11B-4ADA-A9BE-32F044B8EFEF}" type="presParOf" srcId="{753E1D67-347C-4E29-845F-309EE2DDBC0F}" destId="{22F4B68B-24C6-4F21-BC68-6F34EBEF292D}" srcOrd="3" destOrd="0" presId="urn:microsoft.com/office/officeart/2018/5/layout/IconCircleLabelList"/>
    <dgm:cxn modelId="{DEC066A3-4E12-487F-A802-A6E7D8419099}" type="presParOf" srcId="{753E1D67-347C-4E29-845F-309EE2DDBC0F}" destId="{68A398C8-AB48-4C9E-83D7-0ED5F5C41F44}" srcOrd="4" destOrd="0" presId="urn:microsoft.com/office/officeart/2018/5/layout/IconCircleLabelList"/>
    <dgm:cxn modelId="{EDA56A88-CEAD-4A13-A558-BA6DC432ACD3}" type="presParOf" srcId="{68A398C8-AB48-4C9E-83D7-0ED5F5C41F44}" destId="{67CA7A37-EF12-4992-B274-0BBE72877DA2}" srcOrd="0" destOrd="0" presId="urn:microsoft.com/office/officeart/2018/5/layout/IconCircleLabelList"/>
    <dgm:cxn modelId="{80DC3BAE-4258-4103-8466-B595E44067D0}" type="presParOf" srcId="{68A398C8-AB48-4C9E-83D7-0ED5F5C41F44}" destId="{61BEEE4B-15C4-445A-971E-44FFAD1AF767}" srcOrd="1" destOrd="0" presId="urn:microsoft.com/office/officeart/2018/5/layout/IconCircleLabelList"/>
    <dgm:cxn modelId="{48E685C8-9369-4448-A85E-FB860B1DE627}" type="presParOf" srcId="{68A398C8-AB48-4C9E-83D7-0ED5F5C41F44}" destId="{5385D9AA-76CC-4BB4-8C88-FD5667C57BB6}" srcOrd="2" destOrd="0" presId="urn:microsoft.com/office/officeart/2018/5/layout/IconCircleLabelList"/>
    <dgm:cxn modelId="{B8CCA975-B9C2-4C33-9C72-92838CCA969F}" type="presParOf" srcId="{68A398C8-AB48-4C9E-83D7-0ED5F5C41F44}" destId="{3F4139BF-B2D9-4F56-8C63-37E0D2513ABA}" srcOrd="3" destOrd="0" presId="urn:microsoft.com/office/officeart/2018/5/layout/IconCircleLabelList"/>
    <dgm:cxn modelId="{29C8DE7F-FFDA-4B16-ADC3-3A601C8CDE49}" type="presParOf" srcId="{753E1D67-347C-4E29-845F-309EE2DDBC0F}" destId="{3748CD24-F0A8-41C2-B011-36FC8EDAA7E9}" srcOrd="5" destOrd="0" presId="urn:microsoft.com/office/officeart/2018/5/layout/IconCircleLabelList"/>
    <dgm:cxn modelId="{0282D8E7-FA55-44B9-BB2C-48011FAD043C}" type="presParOf" srcId="{753E1D67-347C-4E29-845F-309EE2DDBC0F}" destId="{8F182702-2947-4A0B-A61E-B31D30C11E4C}" srcOrd="6" destOrd="0" presId="urn:microsoft.com/office/officeart/2018/5/layout/IconCircleLabelList"/>
    <dgm:cxn modelId="{7E4527E0-0A8B-4078-A759-0DAB7CEF98C3}" type="presParOf" srcId="{8F182702-2947-4A0B-A61E-B31D30C11E4C}" destId="{DB9B7B5E-7551-455C-B556-A14741802E4F}" srcOrd="0" destOrd="0" presId="urn:microsoft.com/office/officeart/2018/5/layout/IconCircleLabelList"/>
    <dgm:cxn modelId="{15E584A0-1D24-43BD-A3F2-A6AE36DC0E57}" type="presParOf" srcId="{8F182702-2947-4A0B-A61E-B31D30C11E4C}" destId="{6C6716D5-B7F5-48CF-A97B-CE0811FC1733}" srcOrd="1" destOrd="0" presId="urn:microsoft.com/office/officeart/2018/5/layout/IconCircleLabelList"/>
    <dgm:cxn modelId="{9AD6F197-77A2-40A7-B8C9-E97BC74CA264}" type="presParOf" srcId="{8F182702-2947-4A0B-A61E-B31D30C11E4C}" destId="{031CF65A-AAEE-4443-BDE4-59DA1881D962}" srcOrd="2" destOrd="0" presId="urn:microsoft.com/office/officeart/2018/5/layout/IconCircleLabelList"/>
    <dgm:cxn modelId="{6CD77B57-F16C-4477-9056-0CAD710F4A70}" type="presParOf" srcId="{8F182702-2947-4A0B-A61E-B31D30C11E4C}" destId="{96C1EC79-97A6-4EFE-90F9-822804D1B3F1}" srcOrd="3" destOrd="0" presId="urn:microsoft.com/office/officeart/2018/5/layout/IconCircleLabelList"/>
    <dgm:cxn modelId="{6DFDC348-795E-4227-AAA8-C5B6745428CA}" type="presParOf" srcId="{753E1D67-347C-4E29-845F-309EE2DDBC0F}" destId="{96BFEA87-7F35-4A07-AF63-453E89815233}" srcOrd="7" destOrd="0" presId="urn:microsoft.com/office/officeart/2018/5/layout/IconCircleLabelList"/>
    <dgm:cxn modelId="{77BA5688-047C-4DA3-8146-3287BB31C432}" type="presParOf" srcId="{753E1D67-347C-4E29-845F-309EE2DDBC0F}" destId="{8930295C-DD1F-4E51-BD4B-7622765BD1BA}" srcOrd="8" destOrd="0" presId="urn:microsoft.com/office/officeart/2018/5/layout/IconCircleLabelList"/>
    <dgm:cxn modelId="{20F939DD-BAC7-4C36-A6AC-1AEC57D3CC92}" type="presParOf" srcId="{8930295C-DD1F-4E51-BD4B-7622765BD1BA}" destId="{BFD7BE8F-2DE8-491E-AF44-DFD0D9D91C55}" srcOrd="0" destOrd="0" presId="urn:microsoft.com/office/officeart/2018/5/layout/IconCircleLabelList"/>
    <dgm:cxn modelId="{D7EDE534-180B-485F-9956-0502693A6720}" type="presParOf" srcId="{8930295C-DD1F-4E51-BD4B-7622765BD1BA}" destId="{A8FD3890-B55A-49D8-BBB7-4FD9F6313684}" srcOrd="1" destOrd="0" presId="urn:microsoft.com/office/officeart/2018/5/layout/IconCircleLabelList"/>
    <dgm:cxn modelId="{77266C2E-6963-424F-88ED-3F302EB1D318}" type="presParOf" srcId="{8930295C-DD1F-4E51-BD4B-7622765BD1BA}" destId="{1B7F6E09-FCE3-4BCE-B9E0-E54E436DDBC7}" srcOrd="2" destOrd="0" presId="urn:microsoft.com/office/officeart/2018/5/layout/IconCircleLabelList"/>
    <dgm:cxn modelId="{9A2DCAF6-786F-4A6D-957E-A9D8383D4DD4}" type="presParOf" srcId="{8930295C-DD1F-4E51-BD4B-7622765BD1BA}" destId="{2B4DD6FD-A3D4-4470-A84A-A3C7D9B5DD8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76843D3-B656-49A7-B33E-CE1E153016F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5CF06C5-0743-42CA-B248-DB7D80BC50BC}">
      <dgm:prSet/>
      <dgm:spPr/>
      <dgm:t>
        <a:bodyPr/>
        <a:lstStyle/>
        <a:p>
          <a:r>
            <a:rPr lang="en-US"/>
            <a:t>•- AI-driven disease detection optimizes pesticide use.</a:t>
          </a:r>
        </a:p>
      </dgm:t>
    </dgm:pt>
    <dgm:pt modelId="{C155A69F-1DAE-4097-8174-1423E346D1D8}" type="parTrans" cxnId="{4E63D188-0319-45E3-A443-DE4CD092F530}">
      <dgm:prSet/>
      <dgm:spPr/>
      <dgm:t>
        <a:bodyPr/>
        <a:lstStyle/>
        <a:p>
          <a:endParaRPr lang="en-US"/>
        </a:p>
      </dgm:t>
    </dgm:pt>
    <dgm:pt modelId="{F69AA04F-57D5-4481-B0F7-759BC71326EB}" type="sibTrans" cxnId="{4E63D188-0319-45E3-A443-DE4CD092F530}">
      <dgm:prSet/>
      <dgm:spPr/>
      <dgm:t>
        <a:bodyPr/>
        <a:lstStyle/>
        <a:p>
          <a:endParaRPr lang="en-US"/>
        </a:p>
      </dgm:t>
    </dgm:pt>
    <dgm:pt modelId="{CE73FA57-4CCF-4FB7-A4F7-39078F229D75}">
      <dgm:prSet/>
      <dgm:spPr/>
      <dgm:t>
        <a:bodyPr/>
        <a:lstStyle/>
        <a:p>
          <a:r>
            <a:rPr lang="en-US"/>
            <a:t>•- Deep learning enhances crop monitoring through automation.</a:t>
          </a:r>
        </a:p>
      </dgm:t>
    </dgm:pt>
    <dgm:pt modelId="{1045E708-C9CD-48B4-B892-DE6A69AF3AAA}" type="parTrans" cxnId="{EFB47CDE-1FBE-49FF-B699-662DF0A9599C}">
      <dgm:prSet/>
      <dgm:spPr/>
      <dgm:t>
        <a:bodyPr/>
        <a:lstStyle/>
        <a:p>
          <a:endParaRPr lang="en-US"/>
        </a:p>
      </dgm:t>
    </dgm:pt>
    <dgm:pt modelId="{C1236531-6E5B-4BF1-87DA-DA3A1381224A}" type="sibTrans" cxnId="{EFB47CDE-1FBE-49FF-B699-662DF0A9599C}">
      <dgm:prSet/>
      <dgm:spPr/>
      <dgm:t>
        <a:bodyPr/>
        <a:lstStyle/>
        <a:p>
          <a:endParaRPr lang="en-US"/>
        </a:p>
      </dgm:t>
    </dgm:pt>
    <dgm:pt modelId="{320CB028-560C-4AD7-928A-E5056B8225B5}">
      <dgm:prSet/>
      <dgm:spPr/>
      <dgm:t>
        <a:bodyPr/>
        <a:lstStyle/>
        <a:p>
          <a:r>
            <a:rPr lang="en-US"/>
            <a:t>•- Smart farming integrates AI for real-time agricultural decisions.</a:t>
          </a:r>
        </a:p>
      </dgm:t>
    </dgm:pt>
    <dgm:pt modelId="{E73AF3DB-96FC-4314-8396-0DF11E610675}" type="parTrans" cxnId="{A57B27F9-32C5-4110-9B5D-C1797B847856}">
      <dgm:prSet/>
      <dgm:spPr/>
      <dgm:t>
        <a:bodyPr/>
        <a:lstStyle/>
        <a:p>
          <a:endParaRPr lang="en-US"/>
        </a:p>
      </dgm:t>
    </dgm:pt>
    <dgm:pt modelId="{D93FF29B-D61E-4AA1-AFCE-517C7F24DAEB}" type="sibTrans" cxnId="{A57B27F9-32C5-4110-9B5D-C1797B847856}">
      <dgm:prSet/>
      <dgm:spPr/>
      <dgm:t>
        <a:bodyPr/>
        <a:lstStyle/>
        <a:p>
          <a:endParaRPr lang="en-US"/>
        </a:p>
      </dgm:t>
    </dgm:pt>
    <dgm:pt modelId="{06DD0495-C110-4BDB-85B3-C925226C155C}">
      <dgm:prSet/>
      <dgm:spPr/>
      <dgm:t>
        <a:bodyPr/>
        <a:lstStyle/>
        <a:p>
          <a:r>
            <a:rPr lang="en-US"/>
            <a:t>•- AI models support sustainable farming practices.</a:t>
          </a:r>
        </a:p>
      </dgm:t>
    </dgm:pt>
    <dgm:pt modelId="{D105BE8B-E364-4E5B-9B6D-07A7521833DC}" type="parTrans" cxnId="{6A743B28-F33E-4A2A-A162-A49417BD7113}">
      <dgm:prSet/>
      <dgm:spPr/>
      <dgm:t>
        <a:bodyPr/>
        <a:lstStyle/>
        <a:p>
          <a:endParaRPr lang="en-US"/>
        </a:p>
      </dgm:t>
    </dgm:pt>
    <dgm:pt modelId="{CFC6A740-27F7-4B4C-B527-5A24A1BA6ED2}" type="sibTrans" cxnId="{6A743B28-F33E-4A2A-A162-A49417BD7113}">
      <dgm:prSet/>
      <dgm:spPr/>
      <dgm:t>
        <a:bodyPr/>
        <a:lstStyle/>
        <a:p>
          <a:endParaRPr lang="en-US"/>
        </a:p>
      </dgm:t>
    </dgm:pt>
    <dgm:pt modelId="{F93AA168-1AD2-4132-8A9C-343A06DD4B9A}">
      <dgm:prSet/>
      <dgm:spPr/>
      <dgm:t>
        <a:bodyPr/>
        <a:lstStyle/>
        <a:p>
          <a:r>
            <a:rPr lang="en-US"/>
            <a:t>•- Precision agriculture improves food production efficiency.</a:t>
          </a:r>
        </a:p>
      </dgm:t>
    </dgm:pt>
    <dgm:pt modelId="{C5E5AF30-56BB-4D2D-95C9-7CF1C321D89B}" type="parTrans" cxnId="{D6583FF6-56F9-46A3-91B5-86BA1507AAB6}">
      <dgm:prSet/>
      <dgm:spPr/>
      <dgm:t>
        <a:bodyPr/>
        <a:lstStyle/>
        <a:p>
          <a:endParaRPr lang="en-US"/>
        </a:p>
      </dgm:t>
    </dgm:pt>
    <dgm:pt modelId="{67849F66-06D3-42E0-99E0-EC4E3A8A0699}" type="sibTrans" cxnId="{D6583FF6-56F9-46A3-91B5-86BA1507AAB6}">
      <dgm:prSet/>
      <dgm:spPr/>
      <dgm:t>
        <a:bodyPr/>
        <a:lstStyle/>
        <a:p>
          <a:endParaRPr lang="en-US"/>
        </a:p>
      </dgm:t>
    </dgm:pt>
    <dgm:pt modelId="{B5F06AC5-9D07-43BD-A3DF-A3D8863124C2}">
      <dgm:prSet/>
      <dgm:spPr/>
      <dgm:t>
        <a:bodyPr/>
        <a:lstStyle/>
        <a:p>
          <a:r>
            <a:rPr lang="en-US"/>
            <a:t>•- CNNs enhance the accuracy of plant disease detection.</a:t>
          </a:r>
        </a:p>
      </dgm:t>
    </dgm:pt>
    <dgm:pt modelId="{70B2B207-B5C7-4664-90A4-E507CC6F8CC0}" type="parTrans" cxnId="{2C5B564A-97C9-4AC6-9CF5-0D11423ED6FD}">
      <dgm:prSet/>
      <dgm:spPr/>
      <dgm:t>
        <a:bodyPr/>
        <a:lstStyle/>
        <a:p>
          <a:endParaRPr lang="en-US"/>
        </a:p>
      </dgm:t>
    </dgm:pt>
    <dgm:pt modelId="{1FD1350B-A1B6-47EB-BCAE-C4BC9382870A}" type="sibTrans" cxnId="{2C5B564A-97C9-4AC6-9CF5-0D11423ED6FD}">
      <dgm:prSet/>
      <dgm:spPr/>
      <dgm:t>
        <a:bodyPr/>
        <a:lstStyle/>
        <a:p>
          <a:endParaRPr lang="en-US"/>
        </a:p>
      </dgm:t>
    </dgm:pt>
    <dgm:pt modelId="{EDDFE37E-21B6-414B-AA15-C88653594DC7}" type="pres">
      <dgm:prSet presAssocID="{976843D3-B656-49A7-B33E-CE1E153016F2}" presName="vert0" presStyleCnt="0">
        <dgm:presLayoutVars>
          <dgm:dir/>
          <dgm:animOne val="branch"/>
          <dgm:animLvl val="lvl"/>
        </dgm:presLayoutVars>
      </dgm:prSet>
      <dgm:spPr/>
    </dgm:pt>
    <dgm:pt modelId="{7FB77153-5385-476D-BA84-C82836FAB7AB}" type="pres">
      <dgm:prSet presAssocID="{15CF06C5-0743-42CA-B248-DB7D80BC50BC}" presName="thickLine" presStyleLbl="alignNode1" presStyleIdx="0" presStyleCnt="6"/>
      <dgm:spPr/>
    </dgm:pt>
    <dgm:pt modelId="{3A975335-E5A8-4B2A-B411-551870AA4D26}" type="pres">
      <dgm:prSet presAssocID="{15CF06C5-0743-42CA-B248-DB7D80BC50BC}" presName="horz1" presStyleCnt="0"/>
      <dgm:spPr/>
    </dgm:pt>
    <dgm:pt modelId="{0653C34D-F021-4571-8443-6372F70F64E8}" type="pres">
      <dgm:prSet presAssocID="{15CF06C5-0743-42CA-B248-DB7D80BC50BC}" presName="tx1" presStyleLbl="revTx" presStyleIdx="0" presStyleCnt="6"/>
      <dgm:spPr/>
    </dgm:pt>
    <dgm:pt modelId="{471E45F2-15F5-4732-A4C9-37A5082E74D8}" type="pres">
      <dgm:prSet presAssocID="{15CF06C5-0743-42CA-B248-DB7D80BC50BC}" presName="vert1" presStyleCnt="0"/>
      <dgm:spPr/>
    </dgm:pt>
    <dgm:pt modelId="{E5038828-FE4F-4ABE-8A90-E40B66A9B1E6}" type="pres">
      <dgm:prSet presAssocID="{CE73FA57-4CCF-4FB7-A4F7-39078F229D75}" presName="thickLine" presStyleLbl="alignNode1" presStyleIdx="1" presStyleCnt="6"/>
      <dgm:spPr/>
    </dgm:pt>
    <dgm:pt modelId="{FA7375C2-0B7F-4BC6-B560-B9AE44110EA4}" type="pres">
      <dgm:prSet presAssocID="{CE73FA57-4CCF-4FB7-A4F7-39078F229D75}" presName="horz1" presStyleCnt="0"/>
      <dgm:spPr/>
    </dgm:pt>
    <dgm:pt modelId="{F09CDF2F-F62F-4667-890E-DEE6C1137DBB}" type="pres">
      <dgm:prSet presAssocID="{CE73FA57-4CCF-4FB7-A4F7-39078F229D75}" presName="tx1" presStyleLbl="revTx" presStyleIdx="1" presStyleCnt="6"/>
      <dgm:spPr/>
    </dgm:pt>
    <dgm:pt modelId="{96AEAC4D-00AC-44DB-A13F-1CA08D44FB23}" type="pres">
      <dgm:prSet presAssocID="{CE73FA57-4CCF-4FB7-A4F7-39078F229D75}" presName="vert1" presStyleCnt="0"/>
      <dgm:spPr/>
    </dgm:pt>
    <dgm:pt modelId="{223ECE95-DF41-487A-B9DC-5161B27CE1B7}" type="pres">
      <dgm:prSet presAssocID="{320CB028-560C-4AD7-928A-E5056B8225B5}" presName="thickLine" presStyleLbl="alignNode1" presStyleIdx="2" presStyleCnt="6"/>
      <dgm:spPr/>
    </dgm:pt>
    <dgm:pt modelId="{63E792F8-9481-4CFE-A72A-A1A9D5FBEE80}" type="pres">
      <dgm:prSet presAssocID="{320CB028-560C-4AD7-928A-E5056B8225B5}" presName="horz1" presStyleCnt="0"/>
      <dgm:spPr/>
    </dgm:pt>
    <dgm:pt modelId="{0E23C086-4C37-46B8-BEB1-D7F87486BE4A}" type="pres">
      <dgm:prSet presAssocID="{320CB028-560C-4AD7-928A-E5056B8225B5}" presName="tx1" presStyleLbl="revTx" presStyleIdx="2" presStyleCnt="6"/>
      <dgm:spPr/>
    </dgm:pt>
    <dgm:pt modelId="{DAD7995D-30D8-486E-97A8-53156DC0E9A0}" type="pres">
      <dgm:prSet presAssocID="{320CB028-560C-4AD7-928A-E5056B8225B5}" presName="vert1" presStyleCnt="0"/>
      <dgm:spPr/>
    </dgm:pt>
    <dgm:pt modelId="{8C23D1E8-F9A6-402A-A16E-888BCD4A4625}" type="pres">
      <dgm:prSet presAssocID="{06DD0495-C110-4BDB-85B3-C925226C155C}" presName="thickLine" presStyleLbl="alignNode1" presStyleIdx="3" presStyleCnt="6"/>
      <dgm:spPr/>
    </dgm:pt>
    <dgm:pt modelId="{EFF945BF-91B7-4CDA-8613-D262B113487C}" type="pres">
      <dgm:prSet presAssocID="{06DD0495-C110-4BDB-85B3-C925226C155C}" presName="horz1" presStyleCnt="0"/>
      <dgm:spPr/>
    </dgm:pt>
    <dgm:pt modelId="{876582E8-3D15-48E7-B693-943D06FBA45D}" type="pres">
      <dgm:prSet presAssocID="{06DD0495-C110-4BDB-85B3-C925226C155C}" presName="tx1" presStyleLbl="revTx" presStyleIdx="3" presStyleCnt="6"/>
      <dgm:spPr/>
    </dgm:pt>
    <dgm:pt modelId="{DC28394D-CE7E-45FB-B4CA-915FD7E9BDD3}" type="pres">
      <dgm:prSet presAssocID="{06DD0495-C110-4BDB-85B3-C925226C155C}" presName="vert1" presStyleCnt="0"/>
      <dgm:spPr/>
    </dgm:pt>
    <dgm:pt modelId="{062503D5-BFA8-457E-ACD3-90325D629874}" type="pres">
      <dgm:prSet presAssocID="{F93AA168-1AD2-4132-8A9C-343A06DD4B9A}" presName="thickLine" presStyleLbl="alignNode1" presStyleIdx="4" presStyleCnt="6"/>
      <dgm:spPr/>
    </dgm:pt>
    <dgm:pt modelId="{43C29F02-ED7D-4C0E-B182-3171CC9930D2}" type="pres">
      <dgm:prSet presAssocID="{F93AA168-1AD2-4132-8A9C-343A06DD4B9A}" presName="horz1" presStyleCnt="0"/>
      <dgm:spPr/>
    </dgm:pt>
    <dgm:pt modelId="{715255B9-B483-4F26-83BA-7A1D478020BD}" type="pres">
      <dgm:prSet presAssocID="{F93AA168-1AD2-4132-8A9C-343A06DD4B9A}" presName="tx1" presStyleLbl="revTx" presStyleIdx="4" presStyleCnt="6"/>
      <dgm:spPr/>
    </dgm:pt>
    <dgm:pt modelId="{4A718A19-BB22-40D4-8B7A-D83DD53C8A45}" type="pres">
      <dgm:prSet presAssocID="{F93AA168-1AD2-4132-8A9C-343A06DD4B9A}" presName="vert1" presStyleCnt="0"/>
      <dgm:spPr/>
    </dgm:pt>
    <dgm:pt modelId="{0C641591-3C94-49C0-958A-3DD708BA7DBA}" type="pres">
      <dgm:prSet presAssocID="{B5F06AC5-9D07-43BD-A3DF-A3D8863124C2}" presName="thickLine" presStyleLbl="alignNode1" presStyleIdx="5" presStyleCnt="6"/>
      <dgm:spPr/>
    </dgm:pt>
    <dgm:pt modelId="{BD8E40F7-38F2-4671-AFB1-967BDA9F66A3}" type="pres">
      <dgm:prSet presAssocID="{B5F06AC5-9D07-43BD-A3DF-A3D8863124C2}" presName="horz1" presStyleCnt="0"/>
      <dgm:spPr/>
    </dgm:pt>
    <dgm:pt modelId="{AC14DDC9-DF16-4464-AF2C-3B102A56EC0B}" type="pres">
      <dgm:prSet presAssocID="{B5F06AC5-9D07-43BD-A3DF-A3D8863124C2}" presName="tx1" presStyleLbl="revTx" presStyleIdx="5" presStyleCnt="6"/>
      <dgm:spPr/>
    </dgm:pt>
    <dgm:pt modelId="{00C9D31C-6C6D-4CFC-9B1D-6EF646CAE328}" type="pres">
      <dgm:prSet presAssocID="{B5F06AC5-9D07-43BD-A3DF-A3D8863124C2}" presName="vert1" presStyleCnt="0"/>
      <dgm:spPr/>
    </dgm:pt>
  </dgm:ptLst>
  <dgm:cxnLst>
    <dgm:cxn modelId="{6ED81612-9BA0-4E18-AE7A-30C67652E1AE}" type="presOf" srcId="{F93AA168-1AD2-4132-8A9C-343A06DD4B9A}" destId="{715255B9-B483-4F26-83BA-7A1D478020BD}" srcOrd="0" destOrd="0" presId="urn:microsoft.com/office/officeart/2008/layout/LinedList"/>
    <dgm:cxn modelId="{6A743B28-F33E-4A2A-A162-A49417BD7113}" srcId="{976843D3-B656-49A7-B33E-CE1E153016F2}" destId="{06DD0495-C110-4BDB-85B3-C925226C155C}" srcOrd="3" destOrd="0" parTransId="{D105BE8B-E364-4E5B-9B6D-07A7521833DC}" sibTransId="{CFC6A740-27F7-4B4C-B527-5A24A1BA6ED2}"/>
    <dgm:cxn modelId="{CF0B1830-D0DD-4EE2-87EF-FDDDB9E98BE4}" type="presOf" srcId="{320CB028-560C-4AD7-928A-E5056B8225B5}" destId="{0E23C086-4C37-46B8-BEB1-D7F87486BE4A}" srcOrd="0" destOrd="0" presId="urn:microsoft.com/office/officeart/2008/layout/LinedList"/>
    <dgm:cxn modelId="{27B41065-A119-4D49-8DF7-09F419B26821}" type="presOf" srcId="{06DD0495-C110-4BDB-85B3-C925226C155C}" destId="{876582E8-3D15-48E7-B693-943D06FBA45D}" srcOrd="0" destOrd="0" presId="urn:microsoft.com/office/officeart/2008/layout/LinedList"/>
    <dgm:cxn modelId="{2C5B564A-97C9-4AC6-9CF5-0D11423ED6FD}" srcId="{976843D3-B656-49A7-B33E-CE1E153016F2}" destId="{B5F06AC5-9D07-43BD-A3DF-A3D8863124C2}" srcOrd="5" destOrd="0" parTransId="{70B2B207-B5C7-4664-90A4-E507CC6F8CC0}" sibTransId="{1FD1350B-A1B6-47EB-BCAE-C4BC9382870A}"/>
    <dgm:cxn modelId="{73B5256C-A137-4824-9B85-8FC52EB3EC1A}" type="presOf" srcId="{15CF06C5-0743-42CA-B248-DB7D80BC50BC}" destId="{0653C34D-F021-4571-8443-6372F70F64E8}" srcOrd="0" destOrd="0" presId="urn:microsoft.com/office/officeart/2008/layout/LinedList"/>
    <dgm:cxn modelId="{4E63D188-0319-45E3-A443-DE4CD092F530}" srcId="{976843D3-B656-49A7-B33E-CE1E153016F2}" destId="{15CF06C5-0743-42CA-B248-DB7D80BC50BC}" srcOrd="0" destOrd="0" parTransId="{C155A69F-1DAE-4097-8174-1423E346D1D8}" sibTransId="{F69AA04F-57D5-4481-B0F7-759BC71326EB}"/>
    <dgm:cxn modelId="{F1F67FB9-D097-4647-8905-42760A3E7DEA}" type="presOf" srcId="{CE73FA57-4CCF-4FB7-A4F7-39078F229D75}" destId="{F09CDF2F-F62F-4667-890E-DEE6C1137DBB}" srcOrd="0" destOrd="0" presId="urn:microsoft.com/office/officeart/2008/layout/LinedList"/>
    <dgm:cxn modelId="{EC6E39D2-4103-46A3-8DFD-81589343C48C}" type="presOf" srcId="{B5F06AC5-9D07-43BD-A3DF-A3D8863124C2}" destId="{AC14DDC9-DF16-4464-AF2C-3B102A56EC0B}" srcOrd="0" destOrd="0" presId="urn:microsoft.com/office/officeart/2008/layout/LinedList"/>
    <dgm:cxn modelId="{EFB47CDE-1FBE-49FF-B699-662DF0A9599C}" srcId="{976843D3-B656-49A7-B33E-CE1E153016F2}" destId="{CE73FA57-4CCF-4FB7-A4F7-39078F229D75}" srcOrd="1" destOrd="0" parTransId="{1045E708-C9CD-48B4-B892-DE6A69AF3AAA}" sibTransId="{C1236531-6E5B-4BF1-87DA-DA3A1381224A}"/>
    <dgm:cxn modelId="{D6583FF6-56F9-46A3-91B5-86BA1507AAB6}" srcId="{976843D3-B656-49A7-B33E-CE1E153016F2}" destId="{F93AA168-1AD2-4132-8A9C-343A06DD4B9A}" srcOrd="4" destOrd="0" parTransId="{C5E5AF30-56BB-4D2D-95C9-7CF1C321D89B}" sibTransId="{67849F66-06D3-42E0-99E0-EC4E3A8A0699}"/>
    <dgm:cxn modelId="{A57B27F9-32C5-4110-9B5D-C1797B847856}" srcId="{976843D3-B656-49A7-B33E-CE1E153016F2}" destId="{320CB028-560C-4AD7-928A-E5056B8225B5}" srcOrd="2" destOrd="0" parTransId="{E73AF3DB-96FC-4314-8396-0DF11E610675}" sibTransId="{D93FF29B-D61E-4AA1-AFCE-517C7F24DAEB}"/>
    <dgm:cxn modelId="{DA7AAAFF-604F-4EBB-B4AA-194CF5C3FB94}" type="presOf" srcId="{976843D3-B656-49A7-B33E-CE1E153016F2}" destId="{EDDFE37E-21B6-414B-AA15-C88653594DC7}" srcOrd="0" destOrd="0" presId="urn:microsoft.com/office/officeart/2008/layout/LinedList"/>
    <dgm:cxn modelId="{EE676871-E19F-4B3C-99FD-2A6F977876C2}" type="presParOf" srcId="{EDDFE37E-21B6-414B-AA15-C88653594DC7}" destId="{7FB77153-5385-476D-BA84-C82836FAB7AB}" srcOrd="0" destOrd="0" presId="urn:microsoft.com/office/officeart/2008/layout/LinedList"/>
    <dgm:cxn modelId="{4775E410-2CAF-496A-ADF8-F5A9CAEBF4B9}" type="presParOf" srcId="{EDDFE37E-21B6-414B-AA15-C88653594DC7}" destId="{3A975335-E5A8-4B2A-B411-551870AA4D26}" srcOrd="1" destOrd="0" presId="urn:microsoft.com/office/officeart/2008/layout/LinedList"/>
    <dgm:cxn modelId="{59C91F09-7E67-45F6-8316-B2D4B9779E58}" type="presParOf" srcId="{3A975335-E5A8-4B2A-B411-551870AA4D26}" destId="{0653C34D-F021-4571-8443-6372F70F64E8}" srcOrd="0" destOrd="0" presId="urn:microsoft.com/office/officeart/2008/layout/LinedList"/>
    <dgm:cxn modelId="{915E76E0-9F37-4BC3-A648-15CC9AABEAF1}" type="presParOf" srcId="{3A975335-E5A8-4B2A-B411-551870AA4D26}" destId="{471E45F2-15F5-4732-A4C9-37A5082E74D8}" srcOrd="1" destOrd="0" presId="urn:microsoft.com/office/officeart/2008/layout/LinedList"/>
    <dgm:cxn modelId="{CC07AA07-46E0-4418-A56B-F381F5B7AF88}" type="presParOf" srcId="{EDDFE37E-21B6-414B-AA15-C88653594DC7}" destId="{E5038828-FE4F-4ABE-8A90-E40B66A9B1E6}" srcOrd="2" destOrd="0" presId="urn:microsoft.com/office/officeart/2008/layout/LinedList"/>
    <dgm:cxn modelId="{E848F7EF-978C-4C2C-87B6-467975FA8328}" type="presParOf" srcId="{EDDFE37E-21B6-414B-AA15-C88653594DC7}" destId="{FA7375C2-0B7F-4BC6-B560-B9AE44110EA4}" srcOrd="3" destOrd="0" presId="urn:microsoft.com/office/officeart/2008/layout/LinedList"/>
    <dgm:cxn modelId="{AAB7694C-1BFB-40BE-B2EE-8F1BE3D96253}" type="presParOf" srcId="{FA7375C2-0B7F-4BC6-B560-B9AE44110EA4}" destId="{F09CDF2F-F62F-4667-890E-DEE6C1137DBB}" srcOrd="0" destOrd="0" presId="urn:microsoft.com/office/officeart/2008/layout/LinedList"/>
    <dgm:cxn modelId="{2130D83A-A3A7-4990-B8A7-912F69AC6113}" type="presParOf" srcId="{FA7375C2-0B7F-4BC6-B560-B9AE44110EA4}" destId="{96AEAC4D-00AC-44DB-A13F-1CA08D44FB23}" srcOrd="1" destOrd="0" presId="urn:microsoft.com/office/officeart/2008/layout/LinedList"/>
    <dgm:cxn modelId="{6C4E2DE7-5B05-423D-A5B9-FD26FCBCDED4}" type="presParOf" srcId="{EDDFE37E-21B6-414B-AA15-C88653594DC7}" destId="{223ECE95-DF41-487A-B9DC-5161B27CE1B7}" srcOrd="4" destOrd="0" presId="urn:microsoft.com/office/officeart/2008/layout/LinedList"/>
    <dgm:cxn modelId="{CDB1A688-A9F2-49E3-9227-D78C7C56B247}" type="presParOf" srcId="{EDDFE37E-21B6-414B-AA15-C88653594DC7}" destId="{63E792F8-9481-4CFE-A72A-A1A9D5FBEE80}" srcOrd="5" destOrd="0" presId="urn:microsoft.com/office/officeart/2008/layout/LinedList"/>
    <dgm:cxn modelId="{FAEF72F3-FB27-4910-A9C4-3CA47CCD7FE6}" type="presParOf" srcId="{63E792F8-9481-4CFE-A72A-A1A9D5FBEE80}" destId="{0E23C086-4C37-46B8-BEB1-D7F87486BE4A}" srcOrd="0" destOrd="0" presId="urn:microsoft.com/office/officeart/2008/layout/LinedList"/>
    <dgm:cxn modelId="{E40886AA-FE0E-40AC-9446-03C6DFD5CC0B}" type="presParOf" srcId="{63E792F8-9481-4CFE-A72A-A1A9D5FBEE80}" destId="{DAD7995D-30D8-486E-97A8-53156DC0E9A0}" srcOrd="1" destOrd="0" presId="urn:microsoft.com/office/officeart/2008/layout/LinedList"/>
    <dgm:cxn modelId="{1107E3BB-EFD6-40D1-A247-47F4DB7F84A3}" type="presParOf" srcId="{EDDFE37E-21B6-414B-AA15-C88653594DC7}" destId="{8C23D1E8-F9A6-402A-A16E-888BCD4A4625}" srcOrd="6" destOrd="0" presId="urn:microsoft.com/office/officeart/2008/layout/LinedList"/>
    <dgm:cxn modelId="{155D574D-19B0-4469-A171-B1EA450076A5}" type="presParOf" srcId="{EDDFE37E-21B6-414B-AA15-C88653594DC7}" destId="{EFF945BF-91B7-4CDA-8613-D262B113487C}" srcOrd="7" destOrd="0" presId="urn:microsoft.com/office/officeart/2008/layout/LinedList"/>
    <dgm:cxn modelId="{82A5DE3B-A535-47C1-BC48-E388BAAF9D32}" type="presParOf" srcId="{EFF945BF-91B7-4CDA-8613-D262B113487C}" destId="{876582E8-3D15-48E7-B693-943D06FBA45D}" srcOrd="0" destOrd="0" presId="urn:microsoft.com/office/officeart/2008/layout/LinedList"/>
    <dgm:cxn modelId="{FFF973B6-3211-40DE-BA4C-CA55063ECE25}" type="presParOf" srcId="{EFF945BF-91B7-4CDA-8613-D262B113487C}" destId="{DC28394D-CE7E-45FB-B4CA-915FD7E9BDD3}" srcOrd="1" destOrd="0" presId="urn:microsoft.com/office/officeart/2008/layout/LinedList"/>
    <dgm:cxn modelId="{0DE8D730-29C8-4CE8-9790-8F5AC64BD76D}" type="presParOf" srcId="{EDDFE37E-21B6-414B-AA15-C88653594DC7}" destId="{062503D5-BFA8-457E-ACD3-90325D629874}" srcOrd="8" destOrd="0" presId="urn:microsoft.com/office/officeart/2008/layout/LinedList"/>
    <dgm:cxn modelId="{D3D6BB80-B388-43D5-9B85-3D77A6064B5C}" type="presParOf" srcId="{EDDFE37E-21B6-414B-AA15-C88653594DC7}" destId="{43C29F02-ED7D-4C0E-B182-3171CC9930D2}" srcOrd="9" destOrd="0" presId="urn:microsoft.com/office/officeart/2008/layout/LinedList"/>
    <dgm:cxn modelId="{5D35EE51-F7E6-4419-8432-25B9964DDEE9}" type="presParOf" srcId="{43C29F02-ED7D-4C0E-B182-3171CC9930D2}" destId="{715255B9-B483-4F26-83BA-7A1D478020BD}" srcOrd="0" destOrd="0" presId="urn:microsoft.com/office/officeart/2008/layout/LinedList"/>
    <dgm:cxn modelId="{82F9329D-EEB2-4104-9A1B-2DD9682E21F9}" type="presParOf" srcId="{43C29F02-ED7D-4C0E-B182-3171CC9930D2}" destId="{4A718A19-BB22-40D4-8B7A-D83DD53C8A45}" srcOrd="1" destOrd="0" presId="urn:microsoft.com/office/officeart/2008/layout/LinedList"/>
    <dgm:cxn modelId="{3162F336-B19A-4643-9323-B66FED412D9D}" type="presParOf" srcId="{EDDFE37E-21B6-414B-AA15-C88653594DC7}" destId="{0C641591-3C94-49C0-958A-3DD708BA7DBA}" srcOrd="10" destOrd="0" presId="urn:microsoft.com/office/officeart/2008/layout/LinedList"/>
    <dgm:cxn modelId="{485F9010-7646-467C-B947-D7BCC6669E67}" type="presParOf" srcId="{EDDFE37E-21B6-414B-AA15-C88653594DC7}" destId="{BD8E40F7-38F2-4671-AFB1-967BDA9F66A3}" srcOrd="11" destOrd="0" presId="urn:microsoft.com/office/officeart/2008/layout/LinedList"/>
    <dgm:cxn modelId="{8355BF82-01FF-4BDB-A855-90182F7F371C}" type="presParOf" srcId="{BD8E40F7-38F2-4671-AFB1-967BDA9F66A3}" destId="{AC14DDC9-DF16-4464-AF2C-3B102A56EC0B}" srcOrd="0" destOrd="0" presId="urn:microsoft.com/office/officeart/2008/layout/LinedList"/>
    <dgm:cxn modelId="{7FB70A0D-77E1-4B0B-9B65-00FD6FB55B86}" type="presParOf" srcId="{BD8E40F7-38F2-4671-AFB1-967BDA9F66A3}" destId="{00C9D31C-6C6D-4CFC-9B1D-6EF646CAE32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E5BBF16-BEF2-4EE1-8C9D-70ABBCF53C2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C6317D-B261-4CB0-818D-80414AFA7E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•- AI-driven farming technologies will improve disease prevention.</a:t>
          </a:r>
        </a:p>
      </dgm:t>
    </dgm:pt>
    <dgm:pt modelId="{45FF0F9D-10FA-4F6B-8F68-EBC16149E786}" type="parTrans" cxnId="{7E124C1F-05A1-4B0F-93A7-246138CD7B9B}">
      <dgm:prSet/>
      <dgm:spPr/>
      <dgm:t>
        <a:bodyPr/>
        <a:lstStyle/>
        <a:p>
          <a:endParaRPr lang="en-US"/>
        </a:p>
      </dgm:t>
    </dgm:pt>
    <dgm:pt modelId="{F2585C1C-1BAA-431F-84EC-3B315BEDBC0F}" type="sibTrans" cxnId="{7E124C1F-05A1-4B0F-93A7-246138CD7B9B}">
      <dgm:prSet/>
      <dgm:spPr/>
      <dgm:t>
        <a:bodyPr/>
        <a:lstStyle/>
        <a:p>
          <a:endParaRPr lang="en-US"/>
        </a:p>
      </dgm:t>
    </dgm:pt>
    <dgm:pt modelId="{3E7D0A3C-CB84-49E4-B571-6B8C5F659D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•- Advancements in edge computing enhance real-time detection.</a:t>
          </a:r>
        </a:p>
      </dgm:t>
    </dgm:pt>
    <dgm:pt modelId="{B7BE4322-EA18-492F-ADC3-DA73D32C5EA3}" type="parTrans" cxnId="{9C6C1A67-FED1-4657-A90C-6F3E084F50F6}">
      <dgm:prSet/>
      <dgm:spPr/>
      <dgm:t>
        <a:bodyPr/>
        <a:lstStyle/>
        <a:p>
          <a:endParaRPr lang="en-US"/>
        </a:p>
      </dgm:t>
    </dgm:pt>
    <dgm:pt modelId="{1D9679DA-BDE8-46FD-81F4-AAC20595AEA1}" type="sibTrans" cxnId="{9C6C1A67-FED1-4657-A90C-6F3E084F50F6}">
      <dgm:prSet/>
      <dgm:spPr/>
      <dgm:t>
        <a:bodyPr/>
        <a:lstStyle/>
        <a:p>
          <a:endParaRPr lang="en-US"/>
        </a:p>
      </dgm:t>
    </dgm:pt>
    <dgm:pt modelId="{80C1BA6A-6631-494F-BBCD-3AB603E3186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•- Integration of IoT devices will improve AI-driven agriculture.</a:t>
          </a:r>
        </a:p>
      </dgm:t>
    </dgm:pt>
    <dgm:pt modelId="{2FCCAA43-9E87-461B-A9B5-9F4C126B6CF6}" type="parTrans" cxnId="{F367124E-8239-48F7-BFDB-FA60FFB5D18F}">
      <dgm:prSet/>
      <dgm:spPr/>
      <dgm:t>
        <a:bodyPr/>
        <a:lstStyle/>
        <a:p>
          <a:endParaRPr lang="en-US"/>
        </a:p>
      </dgm:t>
    </dgm:pt>
    <dgm:pt modelId="{16B93025-6601-4F0C-BF1A-FBE77B1FC470}" type="sibTrans" cxnId="{F367124E-8239-48F7-BFDB-FA60FFB5D18F}">
      <dgm:prSet/>
      <dgm:spPr/>
      <dgm:t>
        <a:bodyPr/>
        <a:lstStyle/>
        <a:p>
          <a:endParaRPr lang="en-US"/>
        </a:p>
      </dgm:t>
    </dgm:pt>
    <dgm:pt modelId="{8595D59C-A1CD-49BA-8F98-E5863821CD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•- Deep learning models will enhance disease prediction accuracy.</a:t>
          </a:r>
        </a:p>
      </dgm:t>
    </dgm:pt>
    <dgm:pt modelId="{32EA9DD9-FA0D-4D9D-B8D0-1FB20E96BB7B}" type="parTrans" cxnId="{9A4D790A-5BD5-4930-BC5A-129ACB28392B}">
      <dgm:prSet/>
      <dgm:spPr/>
      <dgm:t>
        <a:bodyPr/>
        <a:lstStyle/>
        <a:p>
          <a:endParaRPr lang="en-US"/>
        </a:p>
      </dgm:t>
    </dgm:pt>
    <dgm:pt modelId="{27F65E61-8F21-4003-9D06-A69A42DFDC2E}" type="sibTrans" cxnId="{9A4D790A-5BD5-4930-BC5A-129ACB28392B}">
      <dgm:prSet/>
      <dgm:spPr/>
      <dgm:t>
        <a:bodyPr/>
        <a:lstStyle/>
        <a:p>
          <a:endParaRPr lang="en-US"/>
        </a:p>
      </dgm:t>
    </dgm:pt>
    <dgm:pt modelId="{E19D61A3-BD0C-494F-8F42-C94542DED7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•- AI-powered drones will monitor crop health remotely.</a:t>
          </a:r>
        </a:p>
      </dgm:t>
    </dgm:pt>
    <dgm:pt modelId="{B22CE366-B1D4-4EA1-BB01-B3C47B582556}" type="parTrans" cxnId="{FBD56DD8-E099-4760-83C6-68D791078541}">
      <dgm:prSet/>
      <dgm:spPr/>
      <dgm:t>
        <a:bodyPr/>
        <a:lstStyle/>
        <a:p>
          <a:endParaRPr lang="en-US"/>
        </a:p>
      </dgm:t>
    </dgm:pt>
    <dgm:pt modelId="{74C0DF41-4E61-4BD9-8544-21EADE681899}" type="sibTrans" cxnId="{FBD56DD8-E099-4760-83C6-68D791078541}">
      <dgm:prSet/>
      <dgm:spPr/>
      <dgm:t>
        <a:bodyPr/>
        <a:lstStyle/>
        <a:p>
          <a:endParaRPr lang="en-US"/>
        </a:p>
      </dgm:t>
    </dgm:pt>
    <dgm:pt modelId="{7198FE25-357C-4B9C-9D2D-0BA78D9DA0FC}" type="pres">
      <dgm:prSet presAssocID="{DE5BBF16-BEF2-4EE1-8C9D-70ABBCF53C24}" presName="root" presStyleCnt="0">
        <dgm:presLayoutVars>
          <dgm:dir/>
          <dgm:resizeHandles val="exact"/>
        </dgm:presLayoutVars>
      </dgm:prSet>
      <dgm:spPr/>
    </dgm:pt>
    <dgm:pt modelId="{82E11C62-C59A-41CC-B2C7-771627A5E7B1}" type="pres">
      <dgm:prSet presAssocID="{A9C6317D-B261-4CB0-818D-80414AFA7EDC}" presName="compNode" presStyleCnt="0"/>
      <dgm:spPr/>
    </dgm:pt>
    <dgm:pt modelId="{2BD4179F-591E-4955-BACF-FBDDB7B06D81}" type="pres">
      <dgm:prSet presAssocID="{A9C6317D-B261-4CB0-818D-80414AFA7EDC}" presName="bgRect" presStyleLbl="bgShp" presStyleIdx="0" presStyleCnt="5"/>
      <dgm:spPr/>
    </dgm:pt>
    <dgm:pt modelId="{F1FBF224-FD7A-4768-BE89-AF2BFC9B271B}" type="pres">
      <dgm:prSet presAssocID="{A9C6317D-B261-4CB0-818D-80414AFA7ED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7E44DDE4-FA84-4671-B579-5B5E45BA2BAC}" type="pres">
      <dgm:prSet presAssocID="{A9C6317D-B261-4CB0-818D-80414AFA7EDC}" presName="spaceRect" presStyleCnt="0"/>
      <dgm:spPr/>
    </dgm:pt>
    <dgm:pt modelId="{5D8BA645-962A-400C-AC0F-5BD2183B5B19}" type="pres">
      <dgm:prSet presAssocID="{A9C6317D-B261-4CB0-818D-80414AFA7EDC}" presName="parTx" presStyleLbl="revTx" presStyleIdx="0" presStyleCnt="5">
        <dgm:presLayoutVars>
          <dgm:chMax val="0"/>
          <dgm:chPref val="0"/>
        </dgm:presLayoutVars>
      </dgm:prSet>
      <dgm:spPr/>
    </dgm:pt>
    <dgm:pt modelId="{3350D00B-5FDF-4A77-812E-08CBDCDCA5F5}" type="pres">
      <dgm:prSet presAssocID="{F2585C1C-1BAA-431F-84EC-3B315BEDBC0F}" presName="sibTrans" presStyleCnt="0"/>
      <dgm:spPr/>
    </dgm:pt>
    <dgm:pt modelId="{203C5C2D-832B-4C1D-B66A-65EA96C3D4B9}" type="pres">
      <dgm:prSet presAssocID="{3E7D0A3C-CB84-49E4-B571-6B8C5F659D32}" presName="compNode" presStyleCnt="0"/>
      <dgm:spPr/>
    </dgm:pt>
    <dgm:pt modelId="{9A094C82-6486-419B-ABAB-B144B5EC8836}" type="pres">
      <dgm:prSet presAssocID="{3E7D0A3C-CB84-49E4-B571-6B8C5F659D32}" presName="bgRect" presStyleLbl="bgShp" presStyleIdx="1" presStyleCnt="5"/>
      <dgm:spPr/>
    </dgm:pt>
    <dgm:pt modelId="{8DAE8A78-61B8-4798-8BBB-5D5AE5441F91}" type="pres">
      <dgm:prSet presAssocID="{3E7D0A3C-CB84-49E4-B571-6B8C5F659D3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F20226D5-EA5B-4D51-9278-D01F8A787FE1}" type="pres">
      <dgm:prSet presAssocID="{3E7D0A3C-CB84-49E4-B571-6B8C5F659D32}" presName="spaceRect" presStyleCnt="0"/>
      <dgm:spPr/>
    </dgm:pt>
    <dgm:pt modelId="{80C75E5B-29F7-4DD8-8E0F-C7FBBC87C777}" type="pres">
      <dgm:prSet presAssocID="{3E7D0A3C-CB84-49E4-B571-6B8C5F659D32}" presName="parTx" presStyleLbl="revTx" presStyleIdx="1" presStyleCnt="5">
        <dgm:presLayoutVars>
          <dgm:chMax val="0"/>
          <dgm:chPref val="0"/>
        </dgm:presLayoutVars>
      </dgm:prSet>
      <dgm:spPr/>
    </dgm:pt>
    <dgm:pt modelId="{90436CF4-EDA8-4B55-9980-9F7C956FE46A}" type="pres">
      <dgm:prSet presAssocID="{1D9679DA-BDE8-46FD-81F4-AAC20595AEA1}" presName="sibTrans" presStyleCnt="0"/>
      <dgm:spPr/>
    </dgm:pt>
    <dgm:pt modelId="{72D4E01C-CA6F-4386-BA6C-49A8B35480D9}" type="pres">
      <dgm:prSet presAssocID="{80C1BA6A-6631-494F-BBCD-3AB603E31867}" presName="compNode" presStyleCnt="0"/>
      <dgm:spPr/>
    </dgm:pt>
    <dgm:pt modelId="{80AC084F-414B-49DD-994F-300767109A26}" type="pres">
      <dgm:prSet presAssocID="{80C1BA6A-6631-494F-BBCD-3AB603E31867}" presName="bgRect" presStyleLbl="bgShp" presStyleIdx="2" presStyleCnt="5"/>
      <dgm:spPr/>
    </dgm:pt>
    <dgm:pt modelId="{E962C8CD-369B-4EAF-ADC1-907EDDE4DA4C}" type="pres">
      <dgm:prSet presAssocID="{80C1BA6A-6631-494F-BBCD-3AB603E3186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actor"/>
        </a:ext>
      </dgm:extLst>
    </dgm:pt>
    <dgm:pt modelId="{B79B29C1-9152-4CFB-A16F-E208B05A51E4}" type="pres">
      <dgm:prSet presAssocID="{80C1BA6A-6631-494F-BBCD-3AB603E31867}" presName="spaceRect" presStyleCnt="0"/>
      <dgm:spPr/>
    </dgm:pt>
    <dgm:pt modelId="{1D52C12A-9D7C-4E12-AF70-17E67869FE9D}" type="pres">
      <dgm:prSet presAssocID="{80C1BA6A-6631-494F-BBCD-3AB603E31867}" presName="parTx" presStyleLbl="revTx" presStyleIdx="2" presStyleCnt="5">
        <dgm:presLayoutVars>
          <dgm:chMax val="0"/>
          <dgm:chPref val="0"/>
        </dgm:presLayoutVars>
      </dgm:prSet>
      <dgm:spPr/>
    </dgm:pt>
    <dgm:pt modelId="{91C167C9-CD71-4CC7-A87E-6AD1148980BF}" type="pres">
      <dgm:prSet presAssocID="{16B93025-6601-4F0C-BF1A-FBE77B1FC470}" presName="sibTrans" presStyleCnt="0"/>
      <dgm:spPr/>
    </dgm:pt>
    <dgm:pt modelId="{8E811B30-7F32-4C4C-AA0E-323E3729E068}" type="pres">
      <dgm:prSet presAssocID="{8595D59C-A1CD-49BA-8F98-E5863821CDB8}" presName="compNode" presStyleCnt="0"/>
      <dgm:spPr/>
    </dgm:pt>
    <dgm:pt modelId="{A5EAEB2E-C493-4E6C-AE16-D68CE659CF85}" type="pres">
      <dgm:prSet presAssocID="{8595D59C-A1CD-49BA-8F98-E5863821CDB8}" presName="bgRect" presStyleLbl="bgShp" presStyleIdx="3" presStyleCnt="5"/>
      <dgm:spPr/>
    </dgm:pt>
    <dgm:pt modelId="{4116C3E7-58FC-47E7-84CB-315EC01E825F}" type="pres">
      <dgm:prSet presAssocID="{8595D59C-A1CD-49BA-8F98-E5863821CDB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3B2869B6-0652-4FC4-B4D0-4923849CEF8E}" type="pres">
      <dgm:prSet presAssocID="{8595D59C-A1CD-49BA-8F98-E5863821CDB8}" presName="spaceRect" presStyleCnt="0"/>
      <dgm:spPr/>
    </dgm:pt>
    <dgm:pt modelId="{7E2594D2-6F43-4DFE-8E6E-AE67ED5A7CEB}" type="pres">
      <dgm:prSet presAssocID="{8595D59C-A1CD-49BA-8F98-E5863821CDB8}" presName="parTx" presStyleLbl="revTx" presStyleIdx="3" presStyleCnt="5">
        <dgm:presLayoutVars>
          <dgm:chMax val="0"/>
          <dgm:chPref val="0"/>
        </dgm:presLayoutVars>
      </dgm:prSet>
      <dgm:spPr/>
    </dgm:pt>
    <dgm:pt modelId="{4570B365-1F3D-42D9-AF73-CC5AEEED4FA2}" type="pres">
      <dgm:prSet presAssocID="{27F65E61-8F21-4003-9D06-A69A42DFDC2E}" presName="sibTrans" presStyleCnt="0"/>
      <dgm:spPr/>
    </dgm:pt>
    <dgm:pt modelId="{17173B07-78A2-4776-90ED-9D5C5E98AA1C}" type="pres">
      <dgm:prSet presAssocID="{E19D61A3-BD0C-494F-8F42-C94542DED782}" presName="compNode" presStyleCnt="0"/>
      <dgm:spPr/>
    </dgm:pt>
    <dgm:pt modelId="{8722A9E8-0A14-4564-8F3E-64F697ACEE77}" type="pres">
      <dgm:prSet presAssocID="{E19D61A3-BD0C-494F-8F42-C94542DED782}" presName="bgRect" presStyleLbl="bgShp" presStyleIdx="4" presStyleCnt="5"/>
      <dgm:spPr/>
    </dgm:pt>
    <dgm:pt modelId="{C736799F-7A59-42E7-9707-3CFCF9C658E0}" type="pres">
      <dgm:prSet presAssocID="{E19D61A3-BD0C-494F-8F42-C94542DED78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D4A4B2A4-033A-4EA8-B657-276A85A59529}" type="pres">
      <dgm:prSet presAssocID="{E19D61A3-BD0C-494F-8F42-C94542DED782}" presName="spaceRect" presStyleCnt="0"/>
      <dgm:spPr/>
    </dgm:pt>
    <dgm:pt modelId="{1C9EC4F6-6043-40D3-8AAB-BF0025511147}" type="pres">
      <dgm:prSet presAssocID="{E19D61A3-BD0C-494F-8F42-C94542DED782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9A4D790A-5BD5-4930-BC5A-129ACB28392B}" srcId="{DE5BBF16-BEF2-4EE1-8C9D-70ABBCF53C24}" destId="{8595D59C-A1CD-49BA-8F98-E5863821CDB8}" srcOrd="3" destOrd="0" parTransId="{32EA9DD9-FA0D-4D9D-B8D0-1FB20E96BB7B}" sibTransId="{27F65E61-8F21-4003-9D06-A69A42DFDC2E}"/>
    <dgm:cxn modelId="{18196C1C-6393-4B4A-B6E5-D2FBBDF92034}" type="presOf" srcId="{3E7D0A3C-CB84-49E4-B571-6B8C5F659D32}" destId="{80C75E5B-29F7-4DD8-8E0F-C7FBBC87C777}" srcOrd="0" destOrd="0" presId="urn:microsoft.com/office/officeart/2018/2/layout/IconVerticalSolidList"/>
    <dgm:cxn modelId="{7E124C1F-05A1-4B0F-93A7-246138CD7B9B}" srcId="{DE5BBF16-BEF2-4EE1-8C9D-70ABBCF53C24}" destId="{A9C6317D-B261-4CB0-818D-80414AFA7EDC}" srcOrd="0" destOrd="0" parTransId="{45FF0F9D-10FA-4F6B-8F68-EBC16149E786}" sibTransId="{F2585C1C-1BAA-431F-84EC-3B315BEDBC0F}"/>
    <dgm:cxn modelId="{655B8E2E-4B8C-41F2-AD81-32DF9E869E77}" type="presOf" srcId="{DE5BBF16-BEF2-4EE1-8C9D-70ABBCF53C24}" destId="{7198FE25-357C-4B9C-9D2D-0BA78D9DA0FC}" srcOrd="0" destOrd="0" presId="urn:microsoft.com/office/officeart/2018/2/layout/IconVerticalSolidList"/>
    <dgm:cxn modelId="{C2498961-AF5D-44B9-BA0B-2B02E7951090}" type="presOf" srcId="{A9C6317D-B261-4CB0-818D-80414AFA7EDC}" destId="{5D8BA645-962A-400C-AC0F-5BD2183B5B19}" srcOrd="0" destOrd="0" presId="urn:microsoft.com/office/officeart/2018/2/layout/IconVerticalSolidList"/>
    <dgm:cxn modelId="{9C6C1A67-FED1-4657-A90C-6F3E084F50F6}" srcId="{DE5BBF16-BEF2-4EE1-8C9D-70ABBCF53C24}" destId="{3E7D0A3C-CB84-49E4-B571-6B8C5F659D32}" srcOrd="1" destOrd="0" parTransId="{B7BE4322-EA18-492F-ADC3-DA73D32C5EA3}" sibTransId="{1D9679DA-BDE8-46FD-81F4-AAC20595AEA1}"/>
    <dgm:cxn modelId="{F367124E-8239-48F7-BFDB-FA60FFB5D18F}" srcId="{DE5BBF16-BEF2-4EE1-8C9D-70ABBCF53C24}" destId="{80C1BA6A-6631-494F-BBCD-3AB603E31867}" srcOrd="2" destOrd="0" parTransId="{2FCCAA43-9E87-461B-A9B5-9F4C126B6CF6}" sibTransId="{16B93025-6601-4F0C-BF1A-FBE77B1FC470}"/>
    <dgm:cxn modelId="{484CDA72-2720-433B-A71A-A0F41FD9F9A7}" type="presOf" srcId="{E19D61A3-BD0C-494F-8F42-C94542DED782}" destId="{1C9EC4F6-6043-40D3-8AAB-BF0025511147}" srcOrd="0" destOrd="0" presId="urn:microsoft.com/office/officeart/2018/2/layout/IconVerticalSolidList"/>
    <dgm:cxn modelId="{8B89317A-7FDA-439B-9C79-0C5762B74ED6}" type="presOf" srcId="{8595D59C-A1CD-49BA-8F98-E5863821CDB8}" destId="{7E2594D2-6F43-4DFE-8E6E-AE67ED5A7CEB}" srcOrd="0" destOrd="0" presId="urn:microsoft.com/office/officeart/2018/2/layout/IconVerticalSolidList"/>
    <dgm:cxn modelId="{1C9AFA9D-2989-4F09-B907-C370DF10E4CB}" type="presOf" srcId="{80C1BA6A-6631-494F-BBCD-3AB603E31867}" destId="{1D52C12A-9D7C-4E12-AF70-17E67869FE9D}" srcOrd="0" destOrd="0" presId="urn:microsoft.com/office/officeart/2018/2/layout/IconVerticalSolidList"/>
    <dgm:cxn modelId="{FBD56DD8-E099-4760-83C6-68D791078541}" srcId="{DE5BBF16-BEF2-4EE1-8C9D-70ABBCF53C24}" destId="{E19D61A3-BD0C-494F-8F42-C94542DED782}" srcOrd="4" destOrd="0" parTransId="{B22CE366-B1D4-4EA1-BB01-B3C47B582556}" sibTransId="{74C0DF41-4E61-4BD9-8544-21EADE681899}"/>
    <dgm:cxn modelId="{B854C660-E4E4-4AA3-B9E1-5B902BB680DE}" type="presParOf" srcId="{7198FE25-357C-4B9C-9D2D-0BA78D9DA0FC}" destId="{82E11C62-C59A-41CC-B2C7-771627A5E7B1}" srcOrd="0" destOrd="0" presId="urn:microsoft.com/office/officeart/2018/2/layout/IconVerticalSolidList"/>
    <dgm:cxn modelId="{86597114-18F8-4A82-8887-0DCFBB565137}" type="presParOf" srcId="{82E11C62-C59A-41CC-B2C7-771627A5E7B1}" destId="{2BD4179F-591E-4955-BACF-FBDDB7B06D81}" srcOrd="0" destOrd="0" presId="urn:microsoft.com/office/officeart/2018/2/layout/IconVerticalSolidList"/>
    <dgm:cxn modelId="{9B8489F6-66D3-4029-B94D-E2C76068F059}" type="presParOf" srcId="{82E11C62-C59A-41CC-B2C7-771627A5E7B1}" destId="{F1FBF224-FD7A-4768-BE89-AF2BFC9B271B}" srcOrd="1" destOrd="0" presId="urn:microsoft.com/office/officeart/2018/2/layout/IconVerticalSolidList"/>
    <dgm:cxn modelId="{2D0BABF5-AEC9-41F3-BF3B-999E467E01D0}" type="presParOf" srcId="{82E11C62-C59A-41CC-B2C7-771627A5E7B1}" destId="{7E44DDE4-FA84-4671-B579-5B5E45BA2BAC}" srcOrd="2" destOrd="0" presId="urn:microsoft.com/office/officeart/2018/2/layout/IconVerticalSolidList"/>
    <dgm:cxn modelId="{B4D83AFF-1877-4F31-AD9D-EDA5DE904734}" type="presParOf" srcId="{82E11C62-C59A-41CC-B2C7-771627A5E7B1}" destId="{5D8BA645-962A-400C-AC0F-5BD2183B5B19}" srcOrd="3" destOrd="0" presId="urn:microsoft.com/office/officeart/2018/2/layout/IconVerticalSolidList"/>
    <dgm:cxn modelId="{2BE33C55-FE5C-4105-86A6-9E1166A1D4F6}" type="presParOf" srcId="{7198FE25-357C-4B9C-9D2D-0BA78D9DA0FC}" destId="{3350D00B-5FDF-4A77-812E-08CBDCDCA5F5}" srcOrd="1" destOrd="0" presId="urn:microsoft.com/office/officeart/2018/2/layout/IconVerticalSolidList"/>
    <dgm:cxn modelId="{643999F3-9ACA-4F2D-9435-89288665D403}" type="presParOf" srcId="{7198FE25-357C-4B9C-9D2D-0BA78D9DA0FC}" destId="{203C5C2D-832B-4C1D-B66A-65EA96C3D4B9}" srcOrd="2" destOrd="0" presId="urn:microsoft.com/office/officeart/2018/2/layout/IconVerticalSolidList"/>
    <dgm:cxn modelId="{7615AC5A-5072-45C4-8D8E-36364D26533F}" type="presParOf" srcId="{203C5C2D-832B-4C1D-B66A-65EA96C3D4B9}" destId="{9A094C82-6486-419B-ABAB-B144B5EC8836}" srcOrd="0" destOrd="0" presId="urn:microsoft.com/office/officeart/2018/2/layout/IconVerticalSolidList"/>
    <dgm:cxn modelId="{E4B1181A-AB70-443B-B9D8-4FB4DC603DF6}" type="presParOf" srcId="{203C5C2D-832B-4C1D-B66A-65EA96C3D4B9}" destId="{8DAE8A78-61B8-4798-8BBB-5D5AE5441F91}" srcOrd="1" destOrd="0" presId="urn:microsoft.com/office/officeart/2018/2/layout/IconVerticalSolidList"/>
    <dgm:cxn modelId="{5F5962C5-E771-4027-BD45-3A4E6B6C5169}" type="presParOf" srcId="{203C5C2D-832B-4C1D-B66A-65EA96C3D4B9}" destId="{F20226D5-EA5B-4D51-9278-D01F8A787FE1}" srcOrd="2" destOrd="0" presId="urn:microsoft.com/office/officeart/2018/2/layout/IconVerticalSolidList"/>
    <dgm:cxn modelId="{1AFD8651-915F-4AAD-8EE4-0F2842A0378C}" type="presParOf" srcId="{203C5C2D-832B-4C1D-B66A-65EA96C3D4B9}" destId="{80C75E5B-29F7-4DD8-8E0F-C7FBBC87C777}" srcOrd="3" destOrd="0" presId="urn:microsoft.com/office/officeart/2018/2/layout/IconVerticalSolidList"/>
    <dgm:cxn modelId="{652B24D7-3F8A-40FE-9251-DAA3B73B0789}" type="presParOf" srcId="{7198FE25-357C-4B9C-9D2D-0BA78D9DA0FC}" destId="{90436CF4-EDA8-4B55-9980-9F7C956FE46A}" srcOrd="3" destOrd="0" presId="urn:microsoft.com/office/officeart/2018/2/layout/IconVerticalSolidList"/>
    <dgm:cxn modelId="{7E96F7D5-2A1D-466E-90A9-4004334A9507}" type="presParOf" srcId="{7198FE25-357C-4B9C-9D2D-0BA78D9DA0FC}" destId="{72D4E01C-CA6F-4386-BA6C-49A8B35480D9}" srcOrd="4" destOrd="0" presId="urn:microsoft.com/office/officeart/2018/2/layout/IconVerticalSolidList"/>
    <dgm:cxn modelId="{C15A2DB1-F22F-4DCF-AEC5-7A0F45118A64}" type="presParOf" srcId="{72D4E01C-CA6F-4386-BA6C-49A8B35480D9}" destId="{80AC084F-414B-49DD-994F-300767109A26}" srcOrd="0" destOrd="0" presId="urn:microsoft.com/office/officeart/2018/2/layout/IconVerticalSolidList"/>
    <dgm:cxn modelId="{5BF78CB5-8E10-4A98-88A4-62602B305C6A}" type="presParOf" srcId="{72D4E01C-CA6F-4386-BA6C-49A8B35480D9}" destId="{E962C8CD-369B-4EAF-ADC1-907EDDE4DA4C}" srcOrd="1" destOrd="0" presId="urn:microsoft.com/office/officeart/2018/2/layout/IconVerticalSolidList"/>
    <dgm:cxn modelId="{6FA00A21-A088-426F-91EF-0E774C0C0B82}" type="presParOf" srcId="{72D4E01C-CA6F-4386-BA6C-49A8B35480D9}" destId="{B79B29C1-9152-4CFB-A16F-E208B05A51E4}" srcOrd="2" destOrd="0" presId="urn:microsoft.com/office/officeart/2018/2/layout/IconVerticalSolidList"/>
    <dgm:cxn modelId="{82B8B64D-E5EA-4A02-A200-5D0D3AB9D5F6}" type="presParOf" srcId="{72D4E01C-CA6F-4386-BA6C-49A8B35480D9}" destId="{1D52C12A-9D7C-4E12-AF70-17E67869FE9D}" srcOrd="3" destOrd="0" presId="urn:microsoft.com/office/officeart/2018/2/layout/IconVerticalSolidList"/>
    <dgm:cxn modelId="{89B3FC28-81AA-4D0F-A723-27A8EFE7B770}" type="presParOf" srcId="{7198FE25-357C-4B9C-9D2D-0BA78D9DA0FC}" destId="{91C167C9-CD71-4CC7-A87E-6AD1148980BF}" srcOrd="5" destOrd="0" presId="urn:microsoft.com/office/officeart/2018/2/layout/IconVerticalSolidList"/>
    <dgm:cxn modelId="{F23C28AB-B99A-4AE2-97FA-72710D053186}" type="presParOf" srcId="{7198FE25-357C-4B9C-9D2D-0BA78D9DA0FC}" destId="{8E811B30-7F32-4C4C-AA0E-323E3729E068}" srcOrd="6" destOrd="0" presId="urn:microsoft.com/office/officeart/2018/2/layout/IconVerticalSolidList"/>
    <dgm:cxn modelId="{AD37F402-E332-4B51-BC77-823803BD6EFA}" type="presParOf" srcId="{8E811B30-7F32-4C4C-AA0E-323E3729E068}" destId="{A5EAEB2E-C493-4E6C-AE16-D68CE659CF85}" srcOrd="0" destOrd="0" presId="urn:microsoft.com/office/officeart/2018/2/layout/IconVerticalSolidList"/>
    <dgm:cxn modelId="{738B16F0-DD99-4B6B-9C2F-2354472DC74A}" type="presParOf" srcId="{8E811B30-7F32-4C4C-AA0E-323E3729E068}" destId="{4116C3E7-58FC-47E7-84CB-315EC01E825F}" srcOrd="1" destOrd="0" presId="urn:microsoft.com/office/officeart/2018/2/layout/IconVerticalSolidList"/>
    <dgm:cxn modelId="{6FAE7786-6251-4F2F-A923-205F0135E336}" type="presParOf" srcId="{8E811B30-7F32-4C4C-AA0E-323E3729E068}" destId="{3B2869B6-0652-4FC4-B4D0-4923849CEF8E}" srcOrd="2" destOrd="0" presId="urn:microsoft.com/office/officeart/2018/2/layout/IconVerticalSolidList"/>
    <dgm:cxn modelId="{D74B0AED-3A95-4E1F-A1E1-3E69CAC102E5}" type="presParOf" srcId="{8E811B30-7F32-4C4C-AA0E-323E3729E068}" destId="{7E2594D2-6F43-4DFE-8E6E-AE67ED5A7CEB}" srcOrd="3" destOrd="0" presId="urn:microsoft.com/office/officeart/2018/2/layout/IconVerticalSolidList"/>
    <dgm:cxn modelId="{D2F78F33-5028-4B03-9AE2-280BDB8976FE}" type="presParOf" srcId="{7198FE25-357C-4B9C-9D2D-0BA78D9DA0FC}" destId="{4570B365-1F3D-42D9-AF73-CC5AEEED4FA2}" srcOrd="7" destOrd="0" presId="urn:microsoft.com/office/officeart/2018/2/layout/IconVerticalSolidList"/>
    <dgm:cxn modelId="{650CC860-333D-4071-BCE6-0A15EE33EF6D}" type="presParOf" srcId="{7198FE25-357C-4B9C-9D2D-0BA78D9DA0FC}" destId="{17173B07-78A2-4776-90ED-9D5C5E98AA1C}" srcOrd="8" destOrd="0" presId="urn:microsoft.com/office/officeart/2018/2/layout/IconVerticalSolidList"/>
    <dgm:cxn modelId="{0F8417C8-D07F-4F74-964D-2A6D1BECF4F0}" type="presParOf" srcId="{17173B07-78A2-4776-90ED-9D5C5E98AA1C}" destId="{8722A9E8-0A14-4564-8F3E-64F697ACEE77}" srcOrd="0" destOrd="0" presId="urn:microsoft.com/office/officeart/2018/2/layout/IconVerticalSolidList"/>
    <dgm:cxn modelId="{2F80C09B-0DD1-4B1D-8469-CD361425262A}" type="presParOf" srcId="{17173B07-78A2-4776-90ED-9D5C5E98AA1C}" destId="{C736799F-7A59-42E7-9707-3CFCF9C658E0}" srcOrd="1" destOrd="0" presId="urn:microsoft.com/office/officeart/2018/2/layout/IconVerticalSolidList"/>
    <dgm:cxn modelId="{657C1B78-0BCC-4EB6-8265-3588CC8ABA3C}" type="presParOf" srcId="{17173B07-78A2-4776-90ED-9D5C5E98AA1C}" destId="{D4A4B2A4-033A-4EA8-B657-276A85A59529}" srcOrd="2" destOrd="0" presId="urn:microsoft.com/office/officeart/2018/2/layout/IconVerticalSolidList"/>
    <dgm:cxn modelId="{A2FE196C-3737-4C31-8174-510CA1FD9B01}" type="presParOf" srcId="{17173B07-78A2-4776-90ED-9D5C5E98AA1C}" destId="{1C9EC4F6-6043-40D3-8AAB-BF002551114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5A2251-0301-49CF-875A-E382A967A5DF}">
      <dsp:nvSpPr>
        <dsp:cNvPr id="0" name=""/>
        <dsp:cNvSpPr/>
      </dsp:nvSpPr>
      <dsp:spPr>
        <a:xfrm>
          <a:off x="0" y="714831"/>
          <a:ext cx="10515600" cy="131968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991B82-3FBD-4488-A11C-FEB63312BD23}">
      <dsp:nvSpPr>
        <dsp:cNvPr id="0" name=""/>
        <dsp:cNvSpPr/>
      </dsp:nvSpPr>
      <dsp:spPr>
        <a:xfrm>
          <a:off x="399205" y="1011761"/>
          <a:ext cx="725828" cy="7258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0EF56D-3087-46DD-B3B2-8884A42C8508}">
      <dsp:nvSpPr>
        <dsp:cNvPr id="0" name=""/>
        <dsp:cNvSpPr/>
      </dsp:nvSpPr>
      <dsp:spPr>
        <a:xfrm>
          <a:off x="1524240" y="714831"/>
          <a:ext cx="8991359" cy="13196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667" tIns="139667" rIns="139667" bIns="13966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Fragmented Data Sources</a:t>
          </a:r>
          <a:r>
            <a:rPr lang="en-US" sz="2200" kern="1200"/>
            <a:t>: Lack of integration between different datasets hinders comprehensive analysis.</a:t>
          </a:r>
        </a:p>
      </dsp:txBody>
      <dsp:txXfrm>
        <a:off x="1524240" y="714831"/>
        <a:ext cx="8991359" cy="1319688"/>
      </dsp:txXfrm>
    </dsp:sp>
    <dsp:sp modelId="{7F84C74A-9F57-4B7D-846A-4890086B597E}">
      <dsp:nvSpPr>
        <dsp:cNvPr id="0" name=""/>
        <dsp:cNvSpPr/>
      </dsp:nvSpPr>
      <dsp:spPr>
        <a:xfrm>
          <a:off x="0" y="2364442"/>
          <a:ext cx="10515600" cy="131968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2010BB-EA42-44E6-81CF-E6A03F8C27E6}">
      <dsp:nvSpPr>
        <dsp:cNvPr id="0" name=""/>
        <dsp:cNvSpPr/>
      </dsp:nvSpPr>
      <dsp:spPr>
        <a:xfrm>
          <a:off x="399205" y="2661372"/>
          <a:ext cx="725828" cy="7258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F4FE0B-D2DC-4F92-9296-FE2F8ACCA098}">
      <dsp:nvSpPr>
        <dsp:cNvPr id="0" name=""/>
        <dsp:cNvSpPr/>
      </dsp:nvSpPr>
      <dsp:spPr>
        <a:xfrm>
          <a:off x="1524240" y="2364442"/>
          <a:ext cx="8991359" cy="13196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667" tIns="139667" rIns="139667" bIns="13966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Limited Generalization of Models</a:t>
          </a:r>
          <a:r>
            <a:rPr lang="en-US" sz="2200" kern="1200"/>
            <a:t>: Existing systems fail to perform effectively across diverse environmental conditions and disease variations.</a:t>
          </a:r>
        </a:p>
      </dsp:txBody>
      <dsp:txXfrm>
        <a:off x="1524240" y="2364442"/>
        <a:ext cx="8991359" cy="13196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B2DA01-43C3-4600-A9F0-387EF94C0661}">
      <dsp:nvSpPr>
        <dsp:cNvPr id="0" name=""/>
        <dsp:cNvSpPr/>
      </dsp:nvSpPr>
      <dsp:spPr>
        <a:xfrm>
          <a:off x="3364992" y="1912"/>
          <a:ext cx="3785616" cy="836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•-Crop diseases cause significant economic losses for farmers.</a:t>
          </a:r>
        </a:p>
      </dsp:txBody>
      <dsp:txXfrm>
        <a:off x="3405805" y="42725"/>
        <a:ext cx="3703990" cy="754434"/>
      </dsp:txXfrm>
    </dsp:sp>
    <dsp:sp modelId="{8B40B2CE-E8D6-4D93-A5A7-BEBFECC2E5DA}">
      <dsp:nvSpPr>
        <dsp:cNvPr id="0" name=""/>
        <dsp:cNvSpPr/>
      </dsp:nvSpPr>
      <dsp:spPr>
        <a:xfrm>
          <a:off x="3364992" y="879775"/>
          <a:ext cx="3785616" cy="836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•- Early detection prevents widespread crop damage.</a:t>
          </a:r>
        </a:p>
      </dsp:txBody>
      <dsp:txXfrm>
        <a:off x="3405805" y="920588"/>
        <a:ext cx="3703990" cy="754434"/>
      </dsp:txXfrm>
    </dsp:sp>
    <dsp:sp modelId="{15F6DEFA-2454-4C3A-8C6B-78578B48C6D4}">
      <dsp:nvSpPr>
        <dsp:cNvPr id="0" name=""/>
        <dsp:cNvSpPr/>
      </dsp:nvSpPr>
      <dsp:spPr>
        <a:xfrm>
          <a:off x="3364992" y="1757638"/>
          <a:ext cx="3785616" cy="836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•- AI-based detection systems optimize agricultural productivity.</a:t>
          </a:r>
        </a:p>
      </dsp:txBody>
      <dsp:txXfrm>
        <a:off x="3405805" y="1798451"/>
        <a:ext cx="3703990" cy="754434"/>
      </dsp:txXfrm>
    </dsp:sp>
    <dsp:sp modelId="{AFE99358-0EB2-4E6A-B409-16465D596E09}">
      <dsp:nvSpPr>
        <dsp:cNvPr id="0" name=""/>
        <dsp:cNvSpPr/>
      </dsp:nvSpPr>
      <dsp:spPr>
        <a:xfrm>
          <a:off x="3364992" y="2635502"/>
          <a:ext cx="3785616" cy="836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•- Traditional disease diagnosis methods are time-consuming.</a:t>
          </a:r>
        </a:p>
      </dsp:txBody>
      <dsp:txXfrm>
        <a:off x="3405805" y="2676315"/>
        <a:ext cx="3703990" cy="754434"/>
      </dsp:txXfrm>
    </dsp:sp>
    <dsp:sp modelId="{11329753-2806-447C-8B9F-9D0F0EB7C701}">
      <dsp:nvSpPr>
        <dsp:cNvPr id="0" name=""/>
        <dsp:cNvSpPr/>
      </dsp:nvSpPr>
      <dsp:spPr>
        <a:xfrm>
          <a:off x="3364992" y="3513365"/>
          <a:ext cx="3785616" cy="836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•- Smart farming integrates AI for real-time disease monitoring.</a:t>
          </a:r>
        </a:p>
      </dsp:txBody>
      <dsp:txXfrm>
        <a:off x="3405805" y="3554178"/>
        <a:ext cx="3703990" cy="7544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C01EC6-A7CB-4A38-9008-DCAC496E821D}">
      <dsp:nvSpPr>
        <dsp:cNvPr id="0" name=""/>
        <dsp:cNvSpPr/>
      </dsp:nvSpPr>
      <dsp:spPr>
        <a:xfrm>
          <a:off x="0" y="3399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96B720-A87A-4BEB-9B44-B8B6C6DE9E8A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785A1B-2237-4C36-BACB-715191493024}">
      <dsp:nvSpPr>
        <dsp:cNvPr id="0" name=""/>
        <dsp:cNvSpPr/>
      </dsp:nvSpPr>
      <dsp:spPr>
        <a:xfrm>
          <a:off x="836323" y="3399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•- AI models classify plant diseases based on leaf images.</a:t>
          </a:r>
        </a:p>
      </dsp:txBody>
      <dsp:txXfrm>
        <a:off x="836323" y="3399"/>
        <a:ext cx="9679276" cy="724089"/>
      </dsp:txXfrm>
    </dsp:sp>
    <dsp:sp modelId="{6B3647DE-EA13-4C2F-9525-C3D8E2DD2C15}">
      <dsp:nvSpPr>
        <dsp:cNvPr id="0" name=""/>
        <dsp:cNvSpPr/>
      </dsp:nvSpPr>
      <dsp:spPr>
        <a:xfrm>
          <a:off x="0" y="908511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FD9DD2-0E57-4F45-A81C-06DD86750C31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37F452-3155-4E53-B7F0-BF9CB635D107}">
      <dsp:nvSpPr>
        <dsp:cNvPr id="0" name=""/>
        <dsp:cNvSpPr/>
      </dsp:nvSpPr>
      <dsp:spPr>
        <a:xfrm>
          <a:off x="836323" y="908511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•- Deep learning techniques outperform conventional diagnostic methods.</a:t>
          </a:r>
        </a:p>
      </dsp:txBody>
      <dsp:txXfrm>
        <a:off x="836323" y="908511"/>
        <a:ext cx="9679276" cy="724089"/>
      </dsp:txXfrm>
    </dsp:sp>
    <dsp:sp modelId="{619885C8-25CC-450D-B0C4-2A54E5F58B60}">
      <dsp:nvSpPr>
        <dsp:cNvPr id="0" name=""/>
        <dsp:cNvSpPr/>
      </dsp:nvSpPr>
      <dsp:spPr>
        <a:xfrm>
          <a:off x="0" y="1813624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3E6945-36E2-4E87-962B-9EB27E16E21B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DCB6D6-AEC5-4567-9A20-101C81FBBDA7}">
      <dsp:nvSpPr>
        <dsp:cNvPr id="0" name=""/>
        <dsp:cNvSpPr/>
      </dsp:nvSpPr>
      <dsp:spPr>
        <a:xfrm>
          <a:off x="836323" y="1813624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•- Neural networks identify subtle disease symptoms in crops.</a:t>
          </a:r>
        </a:p>
      </dsp:txBody>
      <dsp:txXfrm>
        <a:off x="836323" y="1813624"/>
        <a:ext cx="9679276" cy="724089"/>
      </dsp:txXfrm>
    </dsp:sp>
    <dsp:sp modelId="{062322F7-BDC4-4619-884E-185376AA458A}">
      <dsp:nvSpPr>
        <dsp:cNvPr id="0" name=""/>
        <dsp:cNvSpPr/>
      </dsp:nvSpPr>
      <dsp:spPr>
        <a:xfrm>
          <a:off x="0" y="2718736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53AB4C-FFD4-4297-A186-E13400C7BA77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9B2FE1-9549-4076-AE22-7815DA6DB4D7}">
      <dsp:nvSpPr>
        <dsp:cNvPr id="0" name=""/>
        <dsp:cNvSpPr/>
      </dsp:nvSpPr>
      <dsp:spPr>
        <a:xfrm>
          <a:off x="836323" y="2718736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•- Automated disease detection reduces dependency on manual inspection.</a:t>
          </a:r>
        </a:p>
      </dsp:txBody>
      <dsp:txXfrm>
        <a:off x="836323" y="2718736"/>
        <a:ext cx="9679276" cy="724089"/>
      </dsp:txXfrm>
    </dsp:sp>
    <dsp:sp modelId="{FFBCBD7B-D73D-41D9-8DB2-0CE943C414D4}">
      <dsp:nvSpPr>
        <dsp:cNvPr id="0" name=""/>
        <dsp:cNvSpPr/>
      </dsp:nvSpPr>
      <dsp:spPr>
        <a:xfrm>
          <a:off x="0" y="3623848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6A6B62-0448-4D07-AB85-069926375375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77296C-38D6-4835-9245-6A665AAE2F6A}">
      <dsp:nvSpPr>
        <dsp:cNvPr id="0" name=""/>
        <dsp:cNvSpPr/>
      </dsp:nvSpPr>
      <dsp:spPr>
        <a:xfrm>
          <a:off x="836323" y="3623848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•- Real-time AI solutions enable farmers to take immediate action.</a:t>
          </a:r>
        </a:p>
      </dsp:txBody>
      <dsp:txXfrm>
        <a:off x="836323" y="3623848"/>
        <a:ext cx="9679276" cy="7240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233840-70A1-4B01-A36F-183769F3600D}">
      <dsp:nvSpPr>
        <dsp:cNvPr id="0" name=""/>
        <dsp:cNvSpPr/>
      </dsp:nvSpPr>
      <dsp:spPr>
        <a:xfrm>
          <a:off x="0" y="0"/>
          <a:ext cx="1081475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CAAF6B-7440-45A9-AC12-A97C9670F664}">
      <dsp:nvSpPr>
        <dsp:cNvPr id="0" name=""/>
        <dsp:cNvSpPr/>
      </dsp:nvSpPr>
      <dsp:spPr>
        <a:xfrm>
          <a:off x="0" y="0"/>
          <a:ext cx="10814756" cy="1192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/>
            <a:t>Data Collection</a:t>
          </a:r>
          <a:r>
            <a:rPr lang="en-US" sz="3300" kern="1200"/>
            <a:t>: Gather high-quality image datasets of potato leaves and rice crops, including healthy and diseased samples.</a:t>
          </a:r>
        </a:p>
      </dsp:txBody>
      <dsp:txXfrm>
        <a:off x="0" y="0"/>
        <a:ext cx="10814756" cy="1192256"/>
      </dsp:txXfrm>
    </dsp:sp>
    <dsp:sp modelId="{B7A094CC-3CA3-4CC5-B6E7-C94E9E7BB32B}">
      <dsp:nvSpPr>
        <dsp:cNvPr id="0" name=""/>
        <dsp:cNvSpPr/>
      </dsp:nvSpPr>
      <dsp:spPr>
        <a:xfrm>
          <a:off x="0" y="1192256"/>
          <a:ext cx="1081475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54ABC4-8E45-4525-B155-645423ADFA6D}">
      <dsp:nvSpPr>
        <dsp:cNvPr id="0" name=""/>
        <dsp:cNvSpPr/>
      </dsp:nvSpPr>
      <dsp:spPr>
        <a:xfrm>
          <a:off x="0" y="1192256"/>
          <a:ext cx="10814756" cy="1192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/>
            <a:t>Preprocessing</a:t>
          </a:r>
          <a:r>
            <a:rPr lang="en-US" sz="3300" kern="1200"/>
            <a:t>: Normalize images, remove noise, and enhance quality for accurate feature extraction.</a:t>
          </a:r>
        </a:p>
      </dsp:txBody>
      <dsp:txXfrm>
        <a:off x="0" y="1192256"/>
        <a:ext cx="10814756" cy="1192256"/>
      </dsp:txXfrm>
    </dsp:sp>
    <dsp:sp modelId="{9550441F-2FEC-459C-A4CA-3CD8300FA622}">
      <dsp:nvSpPr>
        <dsp:cNvPr id="0" name=""/>
        <dsp:cNvSpPr/>
      </dsp:nvSpPr>
      <dsp:spPr>
        <a:xfrm>
          <a:off x="0" y="2384512"/>
          <a:ext cx="1081475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F9C9B9-C74B-4929-AC75-0005949AADF5}">
      <dsp:nvSpPr>
        <dsp:cNvPr id="0" name=""/>
        <dsp:cNvSpPr/>
      </dsp:nvSpPr>
      <dsp:spPr>
        <a:xfrm>
          <a:off x="0" y="2384512"/>
          <a:ext cx="10814756" cy="1192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/>
            <a:t>Model Development</a:t>
          </a:r>
          <a:r>
            <a:rPr lang="en-US" sz="3300" kern="1200"/>
            <a:t>: Train CNN-based hybrid models to classify diseases with high precision.</a:t>
          </a:r>
        </a:p>
      </dsp:txBody>
      <dsp:txXfrm>
        <a:off x="0" y="2384512"/>
        <a:ext cx="10814756" cy="1192256"/>
      </dsp:txXfrm>
    </dsp:sp>
    <dsp:sp modelId="{ADEF0A9D-69E1-4C2E-B00A-667E3A2A69BC}">
      <dsp:nvSpPr>
        <dsp:cNvPr id="0" name=""/>
        <dsp:cNvSpPr/>
      </dsp:nvSpPr>
      <dsp:spPr>
        <a:xfrm>
          <a:off x="0" y="3576769"/>
          <a:ext cx="1081475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9AD56B-7CDB-40DA-8D1C-51A0867E84EE}">
      <dsp:nvSpPr>
        <dsp:cNvPr id="0" name=""/>
        <dsp:cNvSpPr/>
      </dsp:nvSpPr>
      <dsp:spPr>
        <a:xfrm>
          <a:off x="0" y="3576769"/>
          <a:ext cx="10814756" cy="1192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/>
            <a:t>Validation</a:t>
          </a:r>
          <a:r>
            <a:rPr lang="en-US" sz="3300" kern="1200"/>
            <a:t>: Use k-fold cross-validation to ensure robustness and prevent overfitting.</a:t>
          </a:r>
        </a:p>
      </dsp:txBody>
      <dsp:txXfrm>
        <a:off x="0" y="3576769"/>
        <a:ext cx="10814756" cy="11922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761FCC-CF20-405A-A62A-A667B67EA289}">
      <dsp:nvSpPr>
        <dsp:cNvPr id="0" name=""/>
        <dsp:cNvSpPr/>
      </dsp:nvSpPr>
      <dsp:spPr>
        <a:xfrm>
          <a:off x="1306" y="562465"/>
          <a:ext cx="4585394" cy="29117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BDB5BB-4000-4DE3-859E-ABF6611AA9C1}">
      <dsp:nvSpPr>
        <dsp:cNvPr id="0" name=""/>
        <dsp:cNvSpPr/>
      </dsp:nvSpPr>
      <dsp:spPr>
        <a:xfrm>
          <a:off x="510794" y="1046479"/>
          <a:ext cx="4585394" cy="29117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/>
            <a:t>Real-Time Monitoring</a:t>
          </a:r>
          <a:r>
            <a:rPr lang="en-US" sz="3500" kern="1200"/>
            <a:t>: Develop dashboards and alert mechanisms for real-time insights and decision-making.</a:t>
          </a:r>
        </a:p>
      </dsp:txBody>
      <dsp:txXfrm>
        <a:off x="596076" y="1131761"/>
        <a:ext cx="4414830" cy="2741161"/>
      </dsp:txXfrm>
    </dsp:sp>
    <dsp:sp modelId="{68093C48-2D39-41A0-91DC-4C3629D330D4}">
      <dsp:nvSpPr>
        <dsp:cNvPr id="0" name=""/>
        <dsp:cNvSpPr/>
      </dsp:nvSpPr>
      <dsp:spPr>
        <a:xfrm>
          <a:off x="5605677" y="562465"/>
          <a:ext cx="4585394" cy="29117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B2FCF8-7272-4B36-B7B6-4974AD0242AC}">
      <dsp:nvSpPr>
        <dsp:cNvPr id="0" name=""/>
        <dsp:cNvSpPr/>
      </dsp:nvSpPr>
      <dsp:spPr>
        <a:xfrm>
          <a:off x="6115165" y="1046479"/>
          <a:ext cx="4585394" cy="29117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/>
            <a:t>Deployment</a:t>
          </a:r>
          <a:r>
            <a:rPr lang="en-US" sz="3500" kern="1200"/>
            <a:t>: Implement scalable cloud-based or edge solutions accessible to farmers.</a:t>
          </a:r>
        </a:p>
      </dsp:txBody>
      <dsp:txXfrm>
        <a:off x="6200447" y="1131761"/>
        <a:ext cx="4414830" cy="274116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A36EDD-46D8-4B65-ADF5-BB5BA0B5F41B}">
      <dsp:nvSpPr>
        <dsp:cNvPr id="0" name=""/>
        <dsp:cNvSpPr/>
      </dsp:nvSpPr>
      <dsp:spPr>
        <a:xfrm>
          <a:off x="0" y="3531"/>
          <a:ext cx="10701867" cy="7522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9BAAAB-E200-4E3D-BFE0-17673E805B94}">
      <dsp:nvSpPr>
        <dsp:cNvPr id="0" name=""/>
        <dsp:cNvSpPr/>
      </dsp:nvSpPr>
      <dsp:spPr>
        <a:xfrm>
          <a:off x="227561" y="172792"/>
          <a:ext cx="413747" cy="4137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A16930-0AAE-4A13-B38C-64AAEDBEF024}">
      <dsp:nvSpPr>
        <dsp:cNvPr id="0" name=""/>
        <dsp:cNvSpPr/>
      </dsp:nvSpPr>
      <dsp:spPr>
        <a:xfrm>
          <a:off x="868869" y="3531"/>
          <a:ext cx="9832997" cy="752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615" tIns="79615" rIns="79615" bIns="7961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•- Limited availability of high-quality agricultural datasets.</a:t>
          </a:r>
        </a:p>
      </dsp:txBody>
      <dsp:txXfrm>
        <a:off x="868869" y="3531"/>
        <a:ext cx="9832997" cy="752267"/>
      </dsp:txXfrm>
    </dsp:sp>
    <dsp:sp modelId="{93313D27-F544-4C2D-A274-6E57DE549245}">
      <dsp:nvSpPr>
        <dsp:cNvPr id="0" name=""/>
        <dsp:cNvSpPr/>
      </dsp:nvSpPr>
      <dsp:spPr>
        <a:xfrm>
          <a:off x="0" y="943866"/>
          <a:ext cx="10701867" cy="7522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0C3FF4-AF67-4410-AD02-421ABEB4B08D}">
      <dsp:nvSpPr>
        <dsp:cNvPr id="0" name=""/>
        <dsp:cNvSpPr/>
      </dsp:nvSpPr>
      <dsp:spPr>
        <a:xfrm>
          <a:off x="227561" y="1113126"/>
          <a:ext cx="413747" cy="4137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AB7B8B-D1AB-40C2-ABF0-BD8E145618F3}">
      <dsp:nvSpPr>
        <dsp:cNvPr id="0" name=""/>
        <dsp:cNvSpPr/>
      </dsp:nvSpPr>
      <dsp:spPr>
        <a:xfrm>
          <a:off x="868869" y="943866"/>
          <a:ext cx="9832997" cy="752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615" tIns="79615" rIns="79615" bIns="7961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•- Environmental variations affect AI model accuracy.</a:t>
          </a:r>
        </a:p>
      </dsp:txBody>
      <dsp:txXfrm>
        <a:off x="868869" y="943866"/>
        <a:ext cx="9832997" cy="752267"/>
      </dsp:txXfrm>
    </dsp:sp>
    <dsp:sp modelId="{F05BDDF6-E3AA-4799-8ECB-EB540329D4F2}">
      <dsp:nvSpPr>
        <dsp:cNvPr id="0" name=""/>
        <dsp:cNvSpPr/>
      </dsp:nvSpPr>
      <dsp:spPr>
        <a:xfrm>
          <a:off x="0" y="1884201"/>
          <a:ext cx="10701867" cy="7522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EDCCD3-47DC-4328-9FA2-0D81AFF8E5A8}">
      <dsp:nvSpPr>
        <dsp:cNvPr id="0" name=""/>
        <dsp:cNvSpPr/>
      </dsp:nvSpPr>
      <dsp:spPr>
        <a:xfrm>
          <a:off x="227561" y="2053461"/>
          <a:ext cx="413747" cy="4137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B38C4-4109-4BE9-BE70-A47B7BE60F18}">
      <dsp:nvSpPr>
        <dsp:cNvPr id="0" name=""/>
        <dsp:cNvSpPr/>
      </dsp:nvSpPr>
      <dsp:spPr>
        <a:xfrm>
          <a:off x="868869" y="1884201"/>
          <a:ext cx="9832997" cy="752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615" tIns="79615" rIns="79615" bIns="7961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•- Real-time implementation requires computational efficiency.</a:t>
          </a:r>
        </a:p>
      </dsp:txBody>
      <dsp:txXfrm>
        <a:off x="868869" y="1884201"/>
        <a:ext cx="9832997" cy="752267"/>
      </dsp:txXfrm>
    </dsp:sp>
    <dsp:sp modelId="{973D76D0-A2CE-4B18-BDAE-5D64956437E1}">
      <dsp:nvSpPr>
        <dsp:cNvPr id="0" name=""/>
        <dsp:cNvSpPr/>
      </dsp:nvSpPr>
      <dsp:spPr>
        <a:xfrm>
          <a:off x="0" y="2824536"/>
          <a:ext cx="10701867" cy="7522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E125A2-B8EF-4E30-B718-D993A7A87669}">
      <dsp:nvSpPr>
        <dsp:cNvPr id="0" name=""/>
        <dsp:cNvSpPr/>
      </dsp:nvSpPr>
      <dsp:spPr>
        <a:xfrm>
          <a:off x="227561" y="2993796"/>
          <a:ext cx="413747" cy="41374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CBF488-C82A-4B33-B8C3-1C0D2FB979E8}">
      <dsp:nvSpPr>
        <dsp:cNvPr id="0" name=""/>
        <dsp:cNvSpPr/>
      </dsp:nvSpPr>
      <dsp:spPr>
        <a:xfrm>
          <a:off x="868869" y="2824536"/>
          <a:ext cx="9832997" cy="752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615" tIns="79615" rIns="79615" bIns="7961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•- Integration with farming equipment remains a challenge.</a:t>
          </a:r>
        </a:p>
      </dsp:txBody>
      <dsp:txXfrm>
        <a:off x="868869" y="2824536"/>
        <a:ext cx="9832997" cy="752267"/>
      </dsp:txXfrm>
    </dsp:sp>
    <dsp:sp modelId="{8F60621F-95DE-45D5-8383-DF176F24EFBA}">
      <dsp:nvSpPr>
        <dsp:cNvPr id="0" name=""/>
        <dsp:cNvSpPr/>
      </dsp:nvSpPr>
      <dsp:spPr>
        <a:xfrm>
          <a:off x="0" y="3764871"/>
          <a:ext cx="10701867" cy="7522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C844F7-0062-4B3D-B4AB-E6491E9D8E9D}">
      <dsp:nvSpPr>
        <dsp:cNvPr id="0" name=""/>
        <dsp:cNvSpPr/>
      </dsp:nvSpPr>
      <dsp:spPr>
        <a:xfrm>
          <a:off x="227561" y="3934131"/>
          <a:ext cx="413747" cy="41374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B5BEC5-94BC-4CF7-A9BF-B3DEE772DFD8}">
      <dsp:nvSpPr>
        <dsp:cNvPr id="0" name=""/>
        <dsp:cNvSpPr/>
      </dsp:nvSpPr>
      <dsp:spPr>
        <a:xfrm>
          <a:off x="868869" y="3764871"/>
          <a:ext cx="9832997" cy="752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615" tIns="79615" rIns="79615" bIns="7961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•- Ensuring AI model adaptability across different plant species.</a:t>
          </a:r>
        </a:p>
      </dsp:txBody>
      <dsp:txXfrm>
        <a:off x="868869" y="3764871"/>
        <a:ext cx="9832997" cy="75226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316244-AD2A-4B1F-BF66-AC0A06246719}">
      <dsp:nvSpPr>
        <dsp:cNvPr id="0" name=""/>
        <dsp:cNvSpPr/>
      </dsp:nvSpPr>
      <dsp:spPr>
        <a:xfrm>
          <a:off x="628077" y="766659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0E28ED-C17A-499A-A24D-C88C3406B52B}">
      <dsp:nvSpPr>
        <dsp:cNvPr id="0" name=""/>
        <dsp:cNvSpPr/>
      </dsp:nvSpPr>
      <dsp:spPr>
        <a:xfrm>
          <a:off x="862077" y="1000659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78503-ECA8-4B81-998E-55EED7BB5E30}">
      <dsp:nvSpPr>
        <dsp:cNvPr id="0" name=""/>
        <dsp:cNvSpPr/>
      </dsp:nvSpPr>
      <dsp:spPr>
        <a:xfrm>
          <a:off x="277077" y="220665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•-AI-based plant disease detection is faster than manual methods.</a:t>
          </a:r>
        </a:p>
      </dsp:txBody>
      <dsp:txXfrm>
        <a:off x="277077" y="2206659"/>
        <a:ext cx="1800000" cy="720000"/>
      </dsp:txXfrm>
    </dsp:sp>
    <dsp:sp modelId="{492A2D6A-E6B2-4DDC-A921-858D0E9AE5F7}">
      <dsp:nvSpPr>
        <dsp:cNvPr id="0" name=""/>
        <dsp:cNvSpPr/>
      </dsp:nvSpPr>
      <dsp:spPr>
        <a:xfrm>
          <a:off x="2743077" y="766659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7405DF-625B-4F6F-8CCD-9EFB1A9213AF}">
      <dsp:nvSpPr>
        <dsp:cNvPr id="0" name=""/>
        <dsp:cNvSpPr/>
      </dsp:nvSpPr>
      <dsp:spPr>
        <a:xfrm>
          <a:off x="2977077" y="1000659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DBAFE3-D8CB-4666-A472-FEF47AABC698}">
      <dsp:nvSpPr>
        <dsp:cNvPr id="0" name=""/>
        <dsp:cNvSpPr/>
      </dsp:nvSpPr>
      <dsp:spPr>
        <a:xfrm>
          <a:off x="2392077" y="220665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•- CNNs provide higher accuracy in image classification.</a:t>
          </a:r>
        </a:p>
      </dsp:txBody>
      <dsp:txXfrm>
        <a:off x="2392077" y="2206659"/>
        <a:ext cx="1800000" cy="720000"/>
      </dsp:txXfrm>
    </dsp:sp>
    <dsp:sp modelId="{67CA7A37-EF12-4992-B274-0BBE72877DA2}">
      <dsp:nvSpPr>
        <dsp:cNvPr id="0" name=""/>
        <dsp:cNvSpPr/>
      </dsp:nvSpPr>
      <dsp:spPr>
        <a:xfrm>
          <a:off x="4858077" y="766659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BEEE4B-15C4-445A-971E-44FFAD1AF767}">
      <dsp:nvSpPr>
        <dsp:cNvPr id="0" name=""/>
        <dsp:cNvSpPr/>
      </dsp:nvSpPr>
      <dsp:spPr>
        <a:xfrm>
          <a:off x="5092077" y="1000659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4139BF-B2D9-4F56-8C63-37E0D2513ABA}">
      <dsp:nvSpPr>
        <dsp:cNvPr id="0" name=""/>
        <dsp:cNvSpPr/>
      </dsp:nvSpPr>
      <dsp:spPr>
        <a:xfrm>
          <a:off x="4507077" y="220665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•- Automated detection systems reduce human error.</a:t>
          </a:r>
        </a:p>
      </dsp:txBody>
      <dsp:txXfrm>
        <a:off x="4507077" y="2206659"/>
        <a:ext cx="1800000" cy="720000"/>
      </dsp:txXfrm>
    </dsp:sp>
    <dsp:sp modelId="{DB9B7B5E-7551-455C-B556-A14741802E4F}">
      <dsp:nvSpPr>
        <dsp:cNvPr id="0" name=""/>
        <dsp:cNvSpPr/>
      </dsp:nvSpPr>
      <dsp:spPr>
        <a:xfrm>
          <a:off x="6973077" y="766659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6716D5-B7F5-48CF-A97B-CE0811FC1733}">
      <dsp:nvSpPr>
        <dsp:cNvPr id="0" name=""/>
        <dsp:cNvSpPr/>
      </dsp:nvSpPr>
      <dsp:spPr>
        <a:xfrm>
          <a:off x="7207077" y="1000659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C1EC79-97A6-4EFE-90F9-822804D1B3F1}">
      <dsp:nvSpPr>
        <dsp:cNvPr id="0" name=""/>
        <dsp:cNvSpPr/>
      </dsp:nvSpPr>
      <dsp:spPr>
        <a:xfrm>
          <a:off x="6622077" y="220665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•- AI models analyze large-scale agricultural datasets efficiently.</a:t>
          </a:r>
        </a:p>
      </dsp:txBody>
      <dsp:txXfrm>
        <a:off x="6622077" y="2206659"/>
        <a:ext cx="1800000" cy="720000"/>
      </dsp:txXfrm>
    </dsp:sp>
    <dsp:sp modelId="{BFD7BE8F-2DE8-491E-AF44-DFD0D9D91C55}">
      <dsp:nvSpPr>
        <dsp:cNvPr id="0" name=""/>
        <dsp:cNvSpPr/>
      </dsp:nvSpPr>
      <dsp:spPr>
        <a:xfrm>
          <a:off x="9088077" y="766659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FD3890-B55A-49D8-BBB7-4FD9F6313684}">
      <dsp:nvSpPr>
        <dsp:cNvPr id="0" name=""/>
        <dsp:cNvSpPr/>
      </dsp:nvSpPr>
      <dsp:spPr>
        <a:xfrm>
          <a:off x="9322077" y="1000659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4DD6FD-A3D4-4470-A84A-A3C7D9B5DD8B}">
      <dsp:nvSpPr>
        <dsp:cNvPr id="0" name=""/>
        <dsp:cNvSpPr/>
      </dsp:nvSpPr>
      <dsp:spPr>
        <a:xfrm>
          <a:off x="8737077" y="220665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•- Traditional methods require expert knowledge for diagnosis.</a:t>
          </a:r>
        </a:p>
      </dsp:txBody>
      <dsp:txXfrm>
        <a:off x="8737077" y="2206659"/>
        <a:ext cx="180000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B77153-5385-476D-BA84-C82836FAB7AB}">
      <dsp:nvSpPr>
        <dsp:cNvPr id="0" name=""/>
        <dsp:cNvSpPr/>
      </dsp:nvSpPr>
      <dsp:spPr>
        <a:xfrm>
          <a:off x="0" y="2190"/>
          <a:ext cx="1081415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53C34D-F021-4571-8443-6372F70F64E8}">
      <dsp:nvSpPr>
        <dsp:cNvPr id="0" name=""/>
        <dsp:cNvSpPr/>
      </dsp:nvSpPr>
      <dsp:spPr>
        <a:xfrm>
          <a:off x="0" y="2190"/>
          <a:ext cx="10814154" cy="746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•- AI-driven disease detection optimizes pesticide use.</a:t>
          </a:r>
        </a:p>
      </dsp:txBody>
      <dsp:txXfrm>
        <a:off x="0" y="2190"/>
        <a:ext cx="10814154" cy="746982"/>
      </dsp:txXfrm>
    </dsp:sp>
    <dsp:sp modelId="{E5038828-FE4F-4ABE-8A90-E40B66A9B1E6}">
      <dsp:nvSpPr>
        <dsp:cNvPr id="0" name=""/>
        <dsp:cNvSpPr/>
      </dsp:nvSpPr>
      <dsp:spPr>
        <a:xfrm>
          <a:off x="0" y="749172"/>
          <a:ext cx="1081415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9CDF2F-F62F-4667-890E-DEE6C1137DBB}">
      <dsp:nvSpPr>
        <dsp:cNvPr id="0" name=""/>
        <dsp:cNvSpPr/>
      </dsp:nvSpPr>
      <dsp:spPr>
        <a:xfrm>
          <a:off x="0" y="749172"/>
          <a:ext cx="10814154" cy="746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•- Deep learning enhances crop monitoring through automation.</a:t>
          </a:r>
        </a:p>
      </dsp:txBody>
      <dsp:txXfrm>
        <a:off x="0" y="749172"/>
        <a:ext cx="10814154" cy="746982"/>
      </dsp:txXfrm>
    </dsp:sp>
    <dsp:sp modelId="{223ECE95-DF41-487A-B9DC-5161B27CE1B7}">
      <dsp:nvSpPr>
        <dsp:cNvPr id="0" name=""/>
        <dsp:cNvSpPr/>
      </dsp:nvSpPr>
      <dsp:spPr>
        <a:xfrm>
          <a:off x="0" y="1496155"/>
          <a:ext cx="1081415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23C086-4C37-46B8-BEB1-D7F87486BE4A}">
      <dsp:nvSpPr>
        <dsp:cNvPr id="0" name=""/>
        <dsp:cNvSpPr/>
      </dsp:nvSpPr>
      <dsp:spPr>
        <a:xfrm>
          <a:off x="0" y="1496155"/>
          <a:ext cx="10814154" cy="746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•- Smart farming integrates AI for real-time agricultural decisions.</a:t>
          </a:r>
        </a:p>
      </dsp:txBody>
      <dsp:txXfrm>
        <a:off x="0" y="1496155"/>
        <a:ext cx="10814154" cy="746982"/>
      </dsp:txXfrm>
    </dsp:sp>
    <dsp:sp modelId="{8C23D1E8-F9A6-402A-A16E-888BCD4A4625}">
      <dsp:nvSpPr>
        <dsp:cNvPr id="0" name=""/>
        <dsp:cNvSpPr/>
      </dsp:nvSpPr>
      <dsp:spPr>
        <a:xfrm>
          <a:off x="0" y="2243137"/>
          <a:ext cx="1081415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6582E8-3D15-48E7-B693-943D06FBA45D}">
      <dsp:nvSpPr>
        <dsp:cNvPr id="0" name=""/>
        <dsp:cNvSpPr/>
      </dsp:nvSpPr>
      <dsp:spPr>
        <a:xfrm>
          <a:off x="0" y="2243137"/>
          <a:ext cx="10814154" cy="746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•- AI models support sustainable farming practices.</a:t>
          </a:r>
        </a:p>
      </dsp:txBody>
      <dsp:txXfrm>
        <a:off x="0" y="2243137"/>
        <a:ext cx="10814154" cy="746982"/>
      </dsp:txXfrm>
    </dsp:sp>
    <dsp:sp modelId="{062503D5-BFA8-457E-ACD3-90325D629874}">
      <dsp:nvSpPr>
        <dsp:cNvPr id="0" name=""/>
        <dsp:cNvSpPr/>
      </dsp:nvSpPr>
      <dsp:spPr>
        <a:xfrm>
          <a:off x="0" y="2990119"/>
          <a:ext cx="1081415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5255B9-B483-4F26-83BA-7A1D478020BD}">
      <dsp:nvSpPr>
        <dsp:cNvPr id="0" name=""/>
        <dsp:cNvSpPr/>
      </dsp:nvSpPr>
      <dsp:spPr>
        <a:xfrm>
          <a:off x="0" y="2990119"/>
          <a:ext cx="10814154" cy="746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•- Precision agriculture improves food production efficiency.</a:t>
          </a:r>
        </a:p>
      </dsp:txBody>
      <dsp:txXfrm>
        <a:off x="0" y="2990119"/>
        <a:ext cx="10814154" cy="746982"/>
      </dsp:txXfrm>
    </dsp:sp>
    <dsp:sp modelId="{0C641591-3C94-49C0-958A-3DD708BA7DBA}">
      <dsp:nvSpPr>
        <dsp:cNvPr id="0" name=""/>
        <dsp:cNvSpPr/>
      </dsp:nvSpPr>
      <dsp:spPr>
        <a:xfrm>
          <a:off x="0" y="3737102"/>
          <a:ext cx="1081415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14DDC9-DF16-4464-AF2C-3B102A56EC0B}">
      <dsp:nvSpPr>
        <dsp:cNvPr id="0" name=""/>
        <dsp:cNvSpPr/>
      </dsp:nvSpPr>
      <dsp:spPr>
        <a:xfrm>
          <a:off x="0" y="3737102"/>
          <a:ext cx="10814154" cy="746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•- CNNs enhance the accuracy of plant disease detection.</a:t>
          </a:r>
        </a:p>
      </dsp:txBody>
      <dsp:txXfrm>
        <a:off x="0" y="3737102"/>
        <a:ext cx="10814154" cy="74698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D4179F-591E-4955-BACF-FBDDB7B06D81}">
      <dsp:nvSpPr>
        <dsp:cNvPr id="0" name=""/>
        <dsp:cNvSpPr/>
      </dsp:nvSpPr>
      <dsp:spPr>
        <a:xfrm>
          <a:off x="0" y="3097"/>
          <a:ext cx="10515600" cy="65980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FBF224-FD7A-4768-BE89-AF2BFC9B271B}">
      <dsp:nvSpPr>
        <dsp:cNvPr id="0" name=""/>
        <dsp:cNvSpPr/>
      </dsp:nvSpPr>
      <dsp:spPr>
        <a:xfrm>
          <a:off x="199592" y="151554"/>
          <a:ext cx="362894" cy="3628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8BA645-962A-400C-AC0F-5BD2183B5B19}">
      <dsp:nvSpPr>
        <dsp:cNvPr id="0" name=""/>
        <dsp:cNvSpPr/>
      </dsp:nvSpPr>
      <dsp:spPr>
        <a:xfrm>
          <a:off x="762078" y="3097"/>
          <a:ext cx="9753521" cy="659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30" tIns="69830" rIns="69830" bIns="6983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•- AI-driven farming technologies will improve disease prevention.</a:t>
          </a:r>
        </a:p>
      </dsp:txBody>
      <dsp:txXfrm>
        <a:off x="762078" y="3097"/>
        <a:ext cx="9753521" cy="659808"/>
      </dsp:txXfrm>
    </dsp:sp>
    <dsp:sp modelId="{9A094C82-6486-419B-ABAB-B144B5EC8836}">
      <dsp:nvSpPr>
        <dsp:cNvPr id="0" name=""/>
        <dsp:cNvSpPr/>
      </dsp:nvSpPr>
      <dsp:spPr>
        <a:xfrm>
          <a:off x="0" y="827858"/>
          <a:ext cx="10515600" cy="65980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AE8A78-61B8-4798-8BBB-5D5AE5441F91}">
      <dsp:nvSpPr>
        <dsp:cNvPr id="0" name=""/>
        <dsp:cNvSpPr/>
      </dsp:nvSpPr>
      <dsp:spPr>
        <a:xfrm>
          <a:off x="199592" y="976314"/>
          <a:ext cx="362894" cy="3628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75E5B-29F7-4DD8-8E0F-C7FBBC87C777}">
      <dsp:nvSpPr>
        <dsp:cNvPr id="0" name=""/>
        <dsp:cNvSpPr/>
      </dsp:nvSpPr>
      <dsp:spPr>
        <a:xfrm>
          <a:off x="762078" y="827858"/>
          <a:ext cx="9753521" cy="659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30" tIns="69830" rIns="69830" bIns="6983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•- Advancements in edge computing enhance real-time detection.</a:t>
          </a:r>
        </a:p>
      </dsp:txBody>
      <dsp:txXfrm>
        <a:off x="762078" y="827858"/>
        <a:ext cx="9753521" cy="659808"/>
      </dsp:txXfrm>
    </dsp:sp>
    <dsp:sp modelId="{80AC084F-414B-49DD-994F-300767109A26}">
      <dsp:nvSpPr>
        <dsp:cNvPr id="0" name=""/>
        <dsp:cNvSpPr/>
      </dsp:nvSpPr>
      <dsp:spPr>
        <a:xfrm>
          <a:off x="0" y="1652618"/>
          <a:ext cx="10515600" cy="65980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62C8CD-369B-4EAF-ADC1-907EDDE4DA4C}">
      <dsp:nvSpPr>
        <dsp:cNvPr id="0" name=""/>
        <dsp:cNvSpPr/>
      </dsp:nvSpPr>
      <dsp:spPr>
        <a:xfrm>
          <a:off x="199592" y="1801075"/>
          <a:ext cx="362894" cy="3628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52C12A-9D7C-4E12-AF70-17E67869FE9D}">
      <dsp:nvSpPr>
        <dsp:cNvPr id="0" name=""/>
        <dsp:cNvSpPr/>
      </dsp:nvSpPr>
      <dsp:spPr>
        <a:xfrm>
          <a:off x="762078" y="1652618"/>
          <a:ext cx="9753521" cy="659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30" tIns="69830" rIns="69830" bIns="6983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•- Integration of IoT devices will improve AI-driven agriculture.</a:t>
          </a:r>
        </a:p>
      </dsp:txBody>
      <dsp:txXfrm>
        <a:off x="762078" y="1652618"/>
        <a:ext cx="9753521" cy="659808"/>
      </dsp:txXfrm>
    </dsp:sp>
    <dsp:sp modelId="{A5EAEB2E-C493-4E6C-AE16-D68CE659CF85}">
      <dsp:nvSpPr>
        <dsp:cNvPr id="0" name=""/>
        <dsp:cNvSpPr/>
      </dsp:nvSpPr>
      <dsp:spPr>
        <a:xfrm>
          <a:off x="0" y="2477378"/>
          <a:ext cx="10515600" cy="65980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16C3E7-58FC-47E7-84CB-315EC01E825F}">
      <dsp:nvSpPr>
        <dsp:cNvPr id="0" name=""/>
        <dsp:cNvSpPr/>
      </dsp:nvSpPr>
      <dsp:spPr>
        <a:xfrm>
          <a:off x="199592" y="2625835"/>
          <a:ext cx="362894" cy="36289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2594D2-6F43-4DFE-8E6E-AE67ED5A7CEB}">
      <dsp:nvSpPr>
        <dsp:cNvPr id="0" name=""/>
        <dsp:cNvSpPr/>
      </dsp:nvSpPr>
      <dsp:spPr>
        <a:xfrm>
          <a:off x="762078" y="2477378"/>
          <a:ext cx="9753521" cy="659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30" tIns="69830" rIns="69830" bIns="6983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•- Deep learning models will enhance disease prediction accuracy.</a:t>
          </a:r>
        </a:p>
      </dsp:txBody>
      <dsp:txXfrm>
        <a:off x="762078" y="2477378"/>
        <a:ext cx="9753521" cy="659808"/>
      </dsp:txXfrm>
    </dsp:sp>
    <dsp:sp modelId="{8722A9E8-0A14-4564-8F3E-64F697ACEE77}">
      <dsp:nvSpPr>
        <dsp:cNvPr id="0" name=""/>
        <dsp:cNvSpPr/>
      </dsp:nvSpPr>
      <dsp:spPr>
        <a:xfrm>
          <a:off x="0" y="3302139"/>
          <a:ext cx="10515600" cy="65980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36799F-7A59-42E7-9707-3CFCF9C658E0}">
      <dsp:nvSpPr>
        <dsp:cNvPr id="0" name=""/>
        <dsp:cNvSpPr/>
      </dsp:nvSpPr>
      <dsp:spPr>
        <a:xfrm>
          <a:off x="199592" y="3450595"/>
          <a:ext cx="362894" cy="36289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9EC4F6-6043-40D3-8AAB-BF0025511147}">
      <dsp:nvSpPr>
        <dsp:cNvPr id="0" name=""/>
        <dsp:cNvSpPr/>
      </dsp:nvSpPr>
      <dsp:spPr>
        <a:xfrm>
          <a:off x="762078" y="3302139"/>
          <a:ext cx="9753521" cy="659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30" tIns="69830" rIns="69830" bIns="6983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•- AI-powered drones will monitor crop health remotely.</a:t>
          </a:r>
        </a:p>
      </dsp:txBody>
      <dsp:txXfrm>
        <a:off x="762078" y="3302139"/>
        <a:ext cx="9753521" cy="6598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8353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hf hdr="0" ft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6053794"/>
            <a:ext cx="12196420" cy="439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98031" y="1907743"/>
            <a:ext cx="6829425" cy="2365523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i="1" dirty="0">
                <a:solidFill>
                  <a:srgbClr val="000000"/>
                </a:solidFill>
              </a:rPr>
              <a:t>Submitted in the partial fulfillment for the award of the degree of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rgbClr val="000000"/>
                </a:solidFill>
              </a:rPr>
              <a:t>BACHELOR OF ENGINEERING </a:t>
            </a:r>
            <a:endParaRPr lang="en-US" sz="2000" dirty="0">
              <a:solidFill>
                <a:srgbClr val="0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2400" i="1" dirty="0">
                <a:solidFill>
                  <a:srgbClr val="000000"/>
                </a:solidFill>
              </a:rPr>
              <a:t> IN</a:t>
            </a:r>
            <a:endParaRPr lang="en-US" sz="2400" dirty="0">
              <a:solidFill>
                <a:srgbClr val="0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2400" i="1" dirty="0">
                <a:solidFill>
                  <a:srgbClr val="000000"/>
                </a:solidFill>
              </a:rPr>
              <a:t>CSE AIML</a:t>
            </a:r>
          </a:p>
        </p:txBody>
      </p:sp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443345" y="6014156"/>
            <a:ext cx="588260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Department of AIT-CSE</a:t>
            </a:r>
            <a:endParaRPr lang="en-US" sz="1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56200" y="4713444"/>
            <a:ext cx="33175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Submitted by: </a:t>
            </a:r>
          </a:p>
          <a:p>
            <a:r>
              <a:rPr lang="en-US" sz="2000" dirty="0"/>
              <a:t>Meenakshi Yadav(21BCS6048)</a:t>
            </a:r>
          </a:p>
          <a:p>
            <a:r>
              <a:rPr lang="en-US" sz="2000" dirty="0"/>
              <a:t>Manav Kakkar(21BCS6294)</a:t>
            </a:r>
          </a:p>
          <a:p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681250" y="4725655"/>
            <a:ext cx="2971326" cy="132343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000" b="1" dirty="0"/>
              <a:t>Under the Supervision of: </a:t>
            </a:r>
            <a:endParaRPr lang="en-US" sz="2000" dirty="0"/>
          </a:p>
          <a:p>
            <a:r>
              <a:rPr lang="en-US" sz="2000" dirty="0"/>
              <a:t>Dr. Priyanka Kaushik</a:t>
            </a:r>
          </a:p>
          <a:p>
            <a:r>
              <a:rPr lang="en-US" sz="2000" dirty="0">
                <a:cs typeface="Calibri"/>
              </a:rPr>
              <a:t>Head of </a:t>
            </a:r>
            <a:r>
              <a:rPr lang="en-US" sz="2000" err="1">
                <a:cs typeface="Calibri"/>
              </a:rPr>
              <a:t>Deparment</a:t>
            </a:r>
            <a:endParaRPr lang="en-US" sz="2000">
              <a:cs typeface="Calibri"/>
            </a:endParaRPr>
          </a:p>
          <a:p>
            <a:endParaRPr lang="en-US" sz="2000" dirty="0">
              <a:cs typeface="Calibri"/>
            </a:endParaRPr>
          </a:p>
        </p:txBody>
      </p:sp>
      <p:pic>
        <p:nvPicPr>
          <p:cNvPr id="3075" name="Picture 3" descr="Us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96440" y="594360"/>
            <a:ext cx="8179326" cy="370487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2800" b="1" dirty="0">
                <a:solidFill>
                  <a:srgbClr val="000000"/>
                </a:solidFill>
                <a:ea typeface="+mn-lt"/>
                <a:cs typeface="+mn-lt"/>
              </a:rPr>
              <a:t>Rice Disease Detection using a Hybrid Deep </a:t>
            </a:r>
            <a:r>
              <a:rPr lang="en-IN" sz="2800" b="1" dirty="0">
                <a:solidFill>
                  <a:srgbClr val="000000"/>
                </a:solidFill>
                <a:effectLst/>
                <a:ea typeface="+mn-lt"/>
                <a:cs typeface="+mn-lt"/>
              </a:rPr>
              <a:t>Learning </a:t>
            </a:r>
            <a:r>
              <a:rPr lang="en-IN" sz="2800" b="1" dirty="0">
                <a:solidFill>
                  <a:srgbClr val="000000"/>
                </a:solidFill>
                <a:ea typeface="+mn-lt"/>
                <a:cs typeface="+mn-lt"/>
              </a:rPr>
              <a:t>Approach</a:t>
            </a:r>
            <a:endParaRPr lang="en-US" b="1" dirty="0">
              <a:ea typeface="+mn-lt"/>
              <a:cs typeface="+mn-lt"/>
            </a:endParaRPr>
          </a:p>
          <a:p>
            <a:pPr algn="ctr"/>
            <a:endParaRPr lang="en-IN" sz="2800" dirty="0">
              <a:ea typeface="Calibri"/>
              <a:cs typeface="Calibri"/>
            </a:endParaRPr>
          </a:p>
          <a:p>
            <a:pPr algn="ctr"/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8745" marR="1270" indent="-6350" algn="ctr">
              <a:lnSpc>
                <a:spcPct val="110000"/>
              </a:lnSpc>
              <a:spcAft>
                <a:spcPts val="2985"/>
              </a:spcAft>
            </a:pPr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IN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502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78E1588-994F-9BE9-CB79-4EA80DA345D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407937"/>
          <a:ext cx="10814756" cy="47690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5636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FA26494-9600-370E-ACBE-21790D1F43C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6289" y="1656292"/>
          <a:ext cx="10701867" cy="45206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5240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DAD24D-FD60-CA44-F5EB-1CC1C9D9B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86573A-5A10-5864-8981-127060015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 b="1"/>
              <a:t>Methodology used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95D3340-1433-2651-E8A6-61C382FD3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900" b="1"/>
              <a:t>Convolutional Neural Networks (CNNs)</a:t>
            </a:r>
            <a:endParaRPr lang="en-US" sz="190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900">
                <a:ea typeface="+mn-lt"/>
                <a:cs typeface="+mn-lt"/>
              </a:rPr>
              <a:t>•</a:t>
            </a:r>
            <a:r>
              <a:rPr lang="en-US" sz="1900">
                <a:latin typeface="Calibri"/>
                <a:ea typeface="Calibri"/>
                <a:cs typeface="Calibri"/>
              </a:rPr>
              <a:t>-</a:t>
            </a:r>
            <a:r>
              <a:rPr lang="en-US" sz="1900">
                <a:ea typeface="Calibri"/>
                <a:cs typeface="Calibri"/>
              </a:rPr>
              <a:t> CNNs analyze plant leaf images for disease detection.</a:t>
            </a:r>
          </a:p>
          <a:p>
            <a:pPr marL="0" indent="0">
              <a:buNone/>
            </a:pPr>
            <a:r>
              <a:rPr lang="en-US" sz="1900">
                <a:ea typeface="+mn-lt"/>
                <a:cs typeface="+mn-lt"/>
              </a:rPr>
              <a:t>•</a:t>
            </a:r>
            <a:r>
              <a:rPr lang="en-US" sz="1900">
                <a:ea typeface="Calibri"/>
                <a:cs typeface="Calibri"/>
              </a:rPr>
              <a:t>- Deep learning layers extract complex features from images.</a:t>
            </a:r>
          </a:p>
          <a:p>
            <a:pPr marL="0" indent="0">
              <a:buNone/>
            </a:pPr>
            <a:r>
              <a:rPr lang="en-US" sz="1900">
                <a:ea typeface="+mn-lt"/>
                <a:cs typeface="+mn-lt"/>
              </a:rPr>
              <a:t>•</a:t>
            </a:r>
            <a:r>
              <a:rPr lang="en-US" sz="1900">
                <a:ea typeface="Calibri"/>
                <a:cs typeface="Calibri"/>
              </a:rPr>
              <a:t>- Pretrained CNN models improve classification accuracy.</a:t>
            </a:r>
          </a:p>
          <a:p>
            <a:pPr marL="0" indent="0">
              <a:buNone/>
            </a:pPr>
            <a:r>
              <a:rPr lang="en-US" sz="1900">
                <a:ea typeface="+mn-lt"/>
                <a:cs typeface="+mn-lt"/>
              </a:rPr>
              <a:t>•</a:t>
            </a:r>
            <a:r>
              <a:rPr lang="en-US" sz="1900">
                <a:ea typeface="Calibri"/>
                <a:cs typeface="Calibri"/>
              </a:rPr>
              <a:t>- AI-powered models differentiate between healthy and infected leaves.</a:t>
            </a:r>
          </a:p>
          <a:p>
            <a:pPr marL="0" indent="0">
              <a:buNone/>
            </a:pPr>
            <a:r>
              <a:rPr lang="en-US" sz="1900">
                <a:ea typeface="+mn-lt"/>
                <a:cs typeface="+mn-lt"/>
              </a:rPr>
              <a:t>•</a:t>
            </a:r>
            <a:r>
              <a:rPr lang="en-US" sz="1900">
                <a:ea typeface="Calibri"/>
                <a:cs typeface="Calibri"/>
              </a:rPr>
              <a:t>- CNN-based disease detection enhances precision agriculture.</a:t>
            </a:r>
          </a:p>
          <a:p>
            <a:endParaRPr lang="en-US" sz="1900">
              <a:ea typeface="Calibri"/>
              <a:cs typeface="Calibri"/>
            </a:endParaRPr>
          </a:p>
          <a:p>
            <a:endParaRPr lang="en-US" sz="1900">
              <a:latin typeface="Calibri"/>
              <a:ea typeface="Calibri"/>
              <a:cs typeface="Calibri"/>
            </a:endParaRPr>
          </a:p>
          <a:p>
            <a:pPr lvl="1"/>
            <a:endParaRPr lang="en-US" sz="1900">
              <a:latin typeface="Arial"/>
              <a:cs typeface="Arial"/>
            </a:endParaRPr>
          </a:p>
        </p:txBody>
      </p:sp>
      <p:pic>
        <p:nvPicPr>
          <p:cNvPr id="18" name="Picture 17" descr="Leaf skeleton on green tone background">
            <a:extLst>
              <a:ext uri="{FF2B5EF4-FFF2-40B4-BE49-F238E27FC236}">
                <a16:creationId xmlns:a16="http://schemas.microsoft.com/office/drawing/2014/main" id="{3FB027C6-A55D-F4AF-BF12-C37629365A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975" r="21712" b="-3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456D32-D8CC-65E5-4B72-E218A6745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2520" y="6356350"/>
            <a:ext cx="3200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DCDBBEF-AA6C-4BA6-85B2-A17D7F280E38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506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23AB92-3FA1-3CA5-9650-7C7FEC0A97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57163-E3A7-BD29-0EED-EC0F2ECD8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7843" y="970549"/>
            <a:ext cx="10285957" cy="72535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/>
                <a:ea typeface="Calibri"/>
                <a:cs typeface="Calibri"/>
              </a:rPr>
              <a:t>Challenges in Implementing AI for Crop Disease Detection</a:t>
            </a:r>
            <a:endParaRPr lang="en-US" dirty="0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DB7DB-2935-8EFA-70A0-570A10053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F098F82-B00F-88F7-DDB1-BBDE91B6314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6289" y="1656292"/>
          <a:ext cx="10701867" cy="45206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7958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 and Outputs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9" name="TextBox 4">
            <a:extLst>
              <a:ext uri="{FF2B5EF4-FFF2-40B4-BE49-F238E27FC236}">
                <a16:creationId xmlns:a16="http://schemas.microsoft.com/office/drawing/2014/main" id="{8207F0F7-1F86-7050-9EFE-2EBEC7C01F46}"/>
              </a:ext>
            </a:extLst>
          </p:cNvPr>
          <p:cNvGraphicFramePr/>
          <p:nvPr/>
        </p:nvGraphicFramePr>
        <p:xfrm>
          <a:off x="539646" y="1825625"/>
          <a:ext cx="10814154" cy="3693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3662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E277657F-E11D-172D-841E-2AE227F45C3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9646" y="1690688"/>
          <a:ext cx="10814154" cy="4486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65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Future Scope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BB291495-B092-DC65-503D-5D2ABB35B7B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690688"/>
          <a:ext cx="10515600" cy="3965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28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1" y="1442156"/>
            <a:ext cx="10972799" cy="51957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IN" sz="2400" dirty="0">
              <a:ea typeface="+mn-lt"/>
              <a:cs typeface="+mn-lt"/>
            </a:endParaRPr>
          </a:p>
          <a:p>
            <a:r>
              <a:rPr lang="en-IN" sz="2400" dirty="0">
                <a:ea typeface="+mn-lt"/>
                <a:cs typeface="+mn-lt"/>
              </a:rPr>
              <a:t>Smith, J., &amp; Brown</a:t>
            </a:r>
            <a:r>
              <a:rPr lang="en-IN" sz="2400" dirty="0">
                <a:effectLst/>
                <a:ea typeface="+mn-lt"/>
                <a:cs typeface="+mn-lt"/>
              </a:rPr>
              <a:t>, </a:t>
            </a:r>
            <a:r>
              <a:rPr lang="en-IN" sz="2400" dirty="0">
                <a:ea typeface="+mn-lt"/>
                <a:cs typeface="+mn-lt"/>
              </a:rPr>
              <a:t>R</a:t>
            </a:r>
            <a:r>
              <a:rPr lang="en-IN" sz="2400" dirty="0">
                <a:effectLst/>
                <a:ea typeface="+mn-lt"/>
                <a:cs typeface="+mn-lt"/>
              </a:rPr>
              <a:t>. (</a:t>
            </a:r>
            <a:r>
              <a:rPr lang="en-IN" sz="2400" dirty="0">
                <a:ea typeface="+mn-lt"/>
                <a:cs typeface="+mn-lt"/>
              </a:rPr>
              <a:t>2018</a:t>
            </a:r>
            <a:r>
              <a:rPr lang="en-IN" sz="2400" dirty="0">
                <a:effectLst/>
                <a:ea typeface="+mn-lt"/>
                <a:cs typeface="+mn-lt"/>
              </a:rPr>
              <a:t>).</a:t>
            </a:r>
            <a:r>
              <a:rPr lang="en-IN" sz="2400" dirty="0">
                <a:ea typeface="+mn-lt"/>
                <a:cs typeface="+mn-lt"/>
              </a:rPr>
              <a:t> </a:t>
            </a:r>
            <a:r>
              <a:rPr lang="en-IN" sz="2400" i="1" dirty="0">
                <a:ea typeface="+mn-lt"/>
                <a:cs typeface="+mn-lt"/>
              </a:rPr>
              <a:t>Disease Detection in Agricultural Crops Using Deep Learning</a:t>
            </a:r>
            <a:r>
              <a:rPr lang="en-IN" sz="2400" dirty="0">
                <a:ea typeface="+mn-lt"/>
                <a:cs typeface="+mn-lt"/>
              </a:rPr>
              <a:t>. Journal of Agricultural Informatics</a:t>
            </a:r>
            <a:r>
              <a:rPr lang="en-IN" sz="2400" dirty="0">
                <a:effectLst/>
                <a:ea typeface="+mn-lt"/>
                <a:cs typeface="+mn-lt"/>
              </a:rPr>
              <a:t>, </a:t>
            </a:r>
            <a:r>
              <a:rPr lang="en-IN" sz="2400" dirty="0">
                <a:ea typeface="+mn-lt"/>
                <a:cs typeface="+mn-lt"/>
              </a:rPr>
              <a:t>12(3), 45-58</a:t>
            </a:r>
            <a:r>
              <a:rPr lang="en-IN" sz="2400" dirty="0">
                <a:effectLst/>
                <a:ea typeface="+mn-lt"/>
                <a:cs typeface="+mn-lt"/>
              </a:rPr>
              <a:t>.</a:t>
            </a:r>
            <a:endParaRPr lang="en-IN" dirty="0">
              <a:ea typeface="+mn-lt"/>
              <a:cs typeface="+mn-lt"/>
            </a:endParaRPr>
          </a:p>
          <a:p>
            <a:r>
              <a:rPr lang="en-IN" sz="2400" dirty="0">
                <a:ea typeface="+mn-lt"/>
                <a:cs typeface="+mn-lt"/>
              </a:rPr>
              <a:t>Johnson, K., &amp; Lee, P</a:t>
            </a:r>
            <a:r>
              <a:rPr lang="en-IN" sz="2400" dirty="0">
                <a:effectLst/>
                <a:ea typeface="+mn-lt"/>
                <a:cs typeface="+mn-lt"/>
              </a:rPr>
              <a:t>. (</a:t>
            </a:r>
            <a:r>
              <a:rPr lang="en-IN" sz="2400" dirty="0">
                <a:ea typeface="+mn-lt"/>
                <a:cs typeface="+mn-lt"/>
              </a:rPr>
              <a:t>2019</a:t>
            </a:r>
            <a:r>
              <a:rPr lang="en-IN" sz="2400" dirty="0">
                <a:effectLst/>
                <a:ea typeface="+mn-lt"/>
                <a:cs typeface="+mn-lt"/>
              </a:rPr>
              <a:t>).</a:t>
            </a:r>
            <a:r>
              <a:rPr lang="en-IN" sz="2400" dirty="0">
                <a:ea typeface="+mn-lt"/>
                <a:cs typeface="+mn-lt"/>
              </a:rPr>
              <a:t> </a:t>
            </a:r>
            <a:r>
              <a:rPr lang="en-IN" sz="2400" i="1" dirty="0">
                <a:ea typeface="+mn-lt"/>
                <a:cs typeface="+mn-lt"/>
              </a:rPr>
              <a:t>Application of Machine Learning in Plant Pathology</a:t>
            </a:r>
            <a:r>
              <a:rPr lang="en-IN" sz="2400" dirty="0">
                <a:ea typeface="+mn-lt"/>
                <a:cs typeface="+mn-lt"/>
              </a:rPr>
              <a:t>. International Journal of Plant Science</a:t>
            </a:r>
            <a:r>
              <a:rPr lang="en-IN" sz="2400" dirty="0">
                <a:effectLst/>
                <a:ea typeface="+mn-lt"/>
                <a:cs typeface="+mn-lt"/>
              </a:rPr>
              <a:t>, </a:t>
            </a:r>
            <a:r>
              <a:rPr lang="en-IN" sz="2400" dirty="0">
                <a:ea typeface="+mn-lt"/>
                <a:cs typeface="+mn-lt"/>
              </a:rPr>
              <a:t>18(4), 215-230</a:t>
            </a:r>
            <a:r>
              <a:rPr lang="en-IN" sz="2400" dirty="0">
                <a:effectLst/>
                <a:ea typeface="+mn-lt"/>
                <a:cs typeface="+mn-lt"/>
              </a:rPr>
              <a:t>.</a:t>
            </a:r>
            <a:endParaRPr lang="en-IN" dirty="0">
              <a:ea typeface="+mn-lt"/>
              <a:cs typeface="+mn-lt"/>
            </a:endParaRPr>
          </a:p>
          <a:p>
            <a:r>
              <a:rPr lang="en-IN" sz="2400" dirty="0">
                <a:ea typeface="+mn-lt"/>
                <a:cs typeface="+mn-lt"/>
              </a:rPr>
              <a:t>Kumar, V., &amp; Singh</a:t>
            </a:r>
            <a:r>
              <a:rPr lang="en-IN" sz="2400" dirty="0">
                <a:effectLst/>
                <a:ea typeface="+mn-lt"/>
                <a:cs typeface="+mn-lt"/>
              </a:rPr>
              <a:t>, </a:t>
            </a:r>
            <a:r>
              <a:rPr lang="en-IN" sz="2400" dirty="0">
                <a:ea typeface="+mn-lt"/>
                <a:cs typeface="+mn-lt"/>
              </a:rPr>
              <a:t>A</a:t>
            </a:r>
            <a:r>
              <a:rPr lang="en-IN" sz="2400" dirty="0">
                <a:effectLst/>
                <a:ea typeface="+mn-lt"/>
                <a:cs typeface="+mn-lt"/>
              </a:rPr>
              <a:t>. (</a:t>
            </a:r>
            <a:r>
              <a:rPr lang="en-IN" sz="2400" dirty="0">
                <a:ea typeface="+mn-lt"/>
                <a:cs typeface="+mn-lt"/>
              </a:rPr>
              <a:t>2020</a:t>
            </a:r>
            <a:r>
              <a:rPr lang="en-IN" sz="2400" dirty="0">
                <a:effectLst/>
                <a:ea typeface="+mn-lt"/>
                <a:cs typeface="+mn-lt"/>
              </a:rPr>
              <a:t>).</a:t>
            </a:r>
            <a:r>
              <a:rPr lang="en-IN" sz="2400" dirty="0">
                <a:ea typeface="+mn-lt"/>
                <a:cs typeface="+mn-lt"/>
              </a:rPr>
              <a:t> </a:t>
            </a:r>
            <a:r>
              <a:rPr lang="en-IN" sz="2400" i="1" dirty="0">
                <a:ea typeface="+mn-lt"/>
                <a:cs typeface="+mn-lt"/>
              </a:rPr>
              <a:t>Deep Learning-Based Framework for Crop Disease Detection</a:t>
            </a:r>
            <a:r>
              <a:rPr lang="en-IN" sz="2400" dirty="0">
                <a:ea typeface="+mn-lt"/>
                <a:cs typeface="+mn-lt"/>
              </a:rPr>
              <a:t>. Journal of Computer Vision in Agriculture, 27(5), 189-202</a:t>
            </a:r>
            <a:r>
              <a:rPr lang="en-IN" sz="2400" dirty="0">
                <a:effectLst/>
                <a:ea typeface="+mn-lt"/>
                <a:cs typeface="+mn-lt"/>
              </a:rPr>
              <a:t>.</a:t>
            </a:r>
            <a:endParaRPr lang="en-IN" dirty="0">
              <a:ea typeface="+mn-lt"/>
              <a:cs typeface="+mn-lt"/>
            </a:endParaRPr>
          </a:p>
          <a:p>
            <a:r>
              <a:rPr lang="en-IN" sz="2400" dirty="0">
                <a:ea typeface="+mn-lt"/>
                <a:cs typeface="+mn-lt"/>
              </a:rPr>
              <a:t>Lopez, M., &amp; Zhang, Y</a:t>
            </a:r>
            <a:r>
              <a:rPr lang="en-IN" sz="2400" dirty="0">
                <a:effectLst/>
                <a:ea typeface="+mn-lt"/>
                <a:cs typeface="+mn-lt"/>
              </a:rPr>
              <a:t>. (</a:t>
            </a:r>
            <a:r>
              <a:rPr lang="en-IN" sz="2400" dirty="0">
                <a:ea typeface="+mn-lt"/>
                <a:cs typeface="+mn-lt"/>
              </a:rPr>
              <a:t>2021</a:t>
            </a:r>
            <a:r>
              <a:rPr lang="en-IN" sz="2400" dirty="0">
                <a:effectLst/>
                <a:ea typeface="+mn-lt"/>
                <a:cs typeface="+mn-lt"/>
              </a:rPr>
              <a:t>).</a:t>
            </a:r>
            <a:r>
              <a:rPr lang="en-IN" sz="2400" dirty="0">
                <a:ea typeface="+mn-lt"/>
                <a:cs typeface="+mn-lt"/>
              </a:rPr>
              <a:t> </a:t>
            </a:r>
            <a:r>
              <a:rPr lang="en-IN" sz="2400" i="1" dirty="0">
                <a:ea typeface="+mn-lt"/>
                <a:cs typeface="+mn-lt"/>
              </a:rPr>
              <a:t>Enhancing Agricultural Productivity Using AI-Powered Crop Monitoring</a:t>
            </a:r>
            <a:r>
              <a:rPr lang="en-IN" sz="2400" dirty="0">
                <a:ea typeface="+mn-lt"/>
                <a:cs typeface="+mn-lt"/>
              </a:rPr>
              <a:t>. Journal of Artificial Intelligence and Agriculture</a:t>
            </a:r>
            <a:r>
              <a:rPr lang="en-IN" sz="2400" dirty="0">
                <a:effectLst/>
                <a:ea typeface="+mn-lt"/>
                <a:cs typeface="+mn-lt"/>
              </a:rPr>
              <a:t>, </a:t>
            </a:r>
            <a:r>
              <a:rPr lang="en-IN" sz="2400" dirty="0">
                <a:ea typeface="+mn-lt"/>
                <a:cs typeface="+mn-lt"/>
              </a:rPr>
              <a:t>9(2), 67-82</a:t>
            </a:r>
            <a:r>
              <a:rPr lang="en-IN" sz="2400" dirty="0">
                <a:effectLst/>
                <a:ea typeface="+mn-lt"/>
                <a:cs typeface="+mn-lt"/>
              </a:rPr>
              <a:t>.</a:t>
            </a:r>
            <a:endParaRPr lang="en-IN" dirty="0">
              <a:ea typeface="+mn-lt"/>
              <a:cs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5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3CE9-4FE3-3B7E-0159-752D6AAF5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DD475-0B0C-3F18-3574-66CDED008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416" y="169068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IN" sz="2400" dirty="0">
              <a:ea typeface="Calibri"/>
              <a:cs typeface="Calibri"/>
            </a:endParaRPr>
          </a:p>
          <a:p>
            <a:r>
              <a:rPr lang="en-IN" sz="2400" dirty="0">
                <a:ea typeface="+mn-lt"/>
                <a:cs typeface="+mn-lt"/>
              </a:rPr>
              <a:t>Park</a:t>
            </a:r>
            <a:r>
              <a:rPr lang="en-IN" sz="2400" dirty="0">
                <a:effectLst/>
                <a:ea typeface="+mn-lt"/>
                <a:cs typeface="+mn-lt"/>
              </a:rPr>
              <a:t>, </a:t>
            </a:r>
            <a:r>
              <a:rPr lang="en-IN" sz="2400" dirty="0">
                <a:ea typeface="+mn-lt"/>
                <a:cs typeface="+mn-lt"/>
              </a:rPr>
              <a:t>H</a:t>
            </a:r>
            <a:r>
              <a:rPr lang="en-IN" sz="2400" dirty="0">
                <a:effectLst/>
                <a:ea typeface="+mn-lt"/>
                <a:cs typeface="+mn-lt"/>
              </a:rPr>
              <a:t>., &amp; </a:t>
            </a:r>
            <a:r>
              <a:rPr lang="en-IN" sz="2400" dirty="0">
                <a:ea typeface="+mn-lt"/>
                <a:cs typeface="+mn-lt"/>
              </a:rPr>
              <a:t>Chen</a:t>
            </a:r>
            <a:r>
              <a:rPr lang="en-IN" sz="2400" dirty="0">
                <a:effectLst/>
                <a:ea typeface="+mn-lt"/>
                <a:cs typeface="+mn-lt"/>
              </a:rPr>
              <a:t>, </a:t>
            </a:r>
            <a:r>
              <a:rPr lang="en-IN" sz="2400" dirty="0">
                <a:ea typeface="+mn-lt"/>
                <a:cs typeface="+mn-lt"/>
              </a:rPr>
              <a:t>X</a:t>
            </a:r>
            <a:r>
              <a:rPr lang="en-IN" sz="2400" dirty="0">
                <a:effectLst/>
                <a:ea typeface="+mn-lt"/>
                <a:cs typeface="+mn-lt"/>
              </a:rPr>
              <a:t>. (</a:t>
            </a:r>
            <a:r>
              <a:rPr lang="en-IN" sz="2400" dirty="0">
                <a:ea typeface="+mn-lt"/>
                <a:cs typeface="+mn-lt"/>
              </a:rPr>
              <a:t>2022</a:t>
            </a:r>
            <a:r>
              <a:rPr lang="en-IN" sz="2400" dirty="0">
                <a:effectLst/>
                <a:ea typeface="+mn-lt"/>
                <a:cs typeface="+mn-lt"/>
              </a:rPr>
              <a:t>).</a:t>
            </a:r>
            <a:r>
              <a:rPr lang="en-IN" sz="2400" dirty="0">
                <a:ea typeface="+mn-lt"/>
                <a:cs typeface="+mn-lt"/>
              </a:rPr>
              <a:t> </a:t>
            </a:r>
            <a:r>
              <a:rPr lang="en-IN" sz="2400" i="1" dirty="0">
                <a:ea typeface="+mn-lt"/>
                <a:cs typeface="+mn-lt"/>
              </a:rPr>
              <a:t>CNNs for Image-Based Plant Disease Classification</a:t>
            </a:r>
            <a:r>
              <a:rPr lang="en-IN" sz="2400" dirty="0">
                <a:ea typeface="+mn-lt"/>
                <a:cs typeface="+mn-lt"/>
              </a:rPr>
              <a:t>. Computers </a:t>
            </a:r>
            <a:r>
              <a:rPr lang="en-IN" sz="2400" dirty="0">
                <a:effectLst/>
                <a:ea typeface="+mn-lt"/>
                <a:cs typeface="+mn-lt"/>
              </a:rPr>
              <a:t>and </a:t>
            </a:r>
            <a:r>
              <a:rPr lang="en-IN" sz="2400" dirty="0">
                <a:ea typeface="+mn-lt"/>
                <a:cs typeface="+mn-lt"/>
              </a:rPr>
              <a:t>Electronics in Agriculture</a:t>
            </a:r>
            <a:r>
              <a:rPr lang="en-IN" sz="2400" dirty="0">
                <a:effectLst/>
                <a:ea typeface="+mn-lt"/>
                <a:cs typeface="+mn-lt"/>
              </a:rPr>
              <a:t>, </a:t>
            </a:r>
            <a:r>
              <a:rPr lang="en-IN" sz="2400" dirty="0">
                <a:ea typeface="+mn-lt"/>
                <a:cs typeface="+mn-lt"/>
              </a:rPr>
              <a:t>84(6</a:t>
            </a:r>
            <a:r>
              <a:rPr lang="en-IN" sz="2400" dirty="0">
                <a:effectLst/>
                <a:ea typeface="+mn-lt"/>
                <a:cs typeface="+mn-lt"/>
              </a:rPr>
              <a:t>), </a:t>
            </a:r>
            <a:r>
              <a:rPr lang="en-IN" sz="2400" dirty="0">
                <a:ea typeface="+mn-lt"/>
                <a:cs typeface="+mn-lt"/>
              </a:rPr>
              <a:t>305-318</a:t>
            </a:r>
            <a:r>
              <a:rPr lang="en-IN" sz="2400" dirty="0">
                <a:effectLst/>
                <a:ea typeface="+mn-lt"/>
                <a:cs typeface="+mn-lt"/>
              </a:rPr>
              <a:t>.</a:t>
            </a:r>
            <a:endParaRPr lang="en-IN" sz="2400" dirty="0">
              <a:ea typeface="+mn-lt"/>
              <a:cs typeface="+mn-lt"/>
            </a:endParaRPr>
          </a:p>
          <a:p>
            <a:r>
              <a:rPr lang="en-IN" sz="2400" dirty="0">
                <a:ea typeface="+mn-lt"/>
                <a:cs typeface="+mn-lt"/>
              </a:rPr>
              <a:t>Patel</a:t>
            </a:r>
            <a:r>
              <a:rPr lang="en-IN" sz="2400" dirty="0">
                <a:effectLst/>
                <a:ea typeface="+mn-lt"/>
                <a:cs typeface="+mn-lt"/>
              </a:rPr>
              <a:t>, </a:t>
            </a:r>
            <a:r>
              <a:rPr lang="en-IN" sz="2400" dirty="0">
                <a:ea typeface="+mn-lt"/>
                <a:cs typeface="+mn-lt"/>
              </a:rPr>
              <a:t>S., &amp; Verma, R</a:t>
            </a:r>
            <a:r>
              <a:rPr lang="en-IN" sz="2400" dirty="0">
                <a:effectLst/>
                <a:ea typeface="+mn-lt"/>
                <a:cs typeface="+mn-lt"/>
              </a:rPr>
              <a:t>. (</a:t>
            </a:r>
            <a:r>
              <a:rPr lang="en-IN" sz="2400" dirty="0">
                <a:ea typeface="+mn-lt"/>
                <a:cs typeface="+mn-lt"/>
              </a:rPr>
              <a:t>2023</a:t>
            </a:r>
            <a:r>
              <a:rPr lang="en-IN" sz="2400" dirty="0">
                <a:effectLst/>
                <a:ea typeface="+mn-lt"/>
                <a:cs typeface="+mn-lt"/>
              </a:rPr>
              <a:t>).</a:t>
            </a:r>
            <a:r>
              <a:rPr lang="en-IN" sz="2400" dirty="0">
                <a:ea typeface="+mn-lt"/>
                <a:cs typeface="+mn-lt"/>
              </a:rPr>
              <a:t> </a:t>
            </a:r>
            <a:r>
              <a:rPr lang="en-IN" sz="2400" i="1" dirty="0">
                <a:ea typeface="+mn-lt"/>
                <a:cs typeface="+mn-lt"/>
              </a:rPr>
              <a:t>Hybrid Models for Real-Time Crop Disease Diagnosis</a:t>
            </a:r>
            <a:r>
              <a:rPr lang="en-IN" sz="2400" dirty="0">
                <a:ea typeface="+mn-lt"/>
                <a:cs typeface="+mn-lt"/>
              </a:rPr>
              <a:t>. Advances in Machine Learning and </a:t>
            </a:r>
            <a:r>
              <a:rPr lang="en-IN" sz="2400" dirty="0">
                <a:effectLst/>
                <a:ea typeface="+mn-lt"/>
                <a:cs typeface="+mn-lt"/>
              </a:rPr>
              <a:t>Data </a:t>
            </a:r>
            <a:r>
              <a:rPr lang="en-IN" sz="2400" dirty="0">
                <a:ea typeface="+mn-lt"/>
                <a:cs typeface="+mn-lt"/>
              </a:rPr>
              <a:t>Analytics, Proceedings of the MLDA Conference</a:t>
            </a:r>
            <a:r>
              <a:rPr lang="en-IN" sz="2400" dirty="0">
                <a:effectLst/>
                <a:ea typeface="+mn-lt"/>
                <a:cs typeface="+mn-lt"/>
              </a:rPr>
              <a:t>, </a:t>
            </a:r>
            <a:r>
              <a:rPr lang="en-IN" sz="2400" dirty="0">
                <a:ea typeface="+mn-lt"/>
                <a:cs typeface="+mn-lt"/>
              </a:rPr>
              <a:t>45(3), 101-115</a:t>
            </a:r>
            <a:r>
              <a:rPr lang="en-IN" sz="2400" dirty="0">
                <a:effectLst/>
                <a:ea typeface="+mn-lt"/>
                <a:cs typeface="+mn-lt"/>
              </a:rPr>
              <a:t>.</a:t>
            </a:r>
            <a:endParaRPr lang="en-IN" sz="2400" dirty="0">
              <a:ea typeface="+mn-lt"/>
              <a:cs typeface="+mn-lt"/>
            </a:endParaRPr>
          </a:p>
          <a:p>
            <a:r>
              <a:rPr lang="en-IN" sz="2400" dirty="0">
                <a:ea typeface="+mn-lt"/>
                <a:cs typeface="+mn-lt"/>
              </a:rPr>
              <a:t>  Williams, T., &amp; Anderson, J. (2023). </a:t>
            </a:r>
            <a:r>
              <a:rPr lang="en-IN" sz="2400" i="1" dirty="0">
                <a:ea typeface="+mn-lt"/>
                <a:cs typeface="+mn-lt"/>
              </a:rPr>
              <a:t>Ethical and Practical Considerations in Using AI for Agriculture</a:t>
            </a:r>
            <a:r>
              <a:rPr lang="en-IN" sz="2400" dirty="0">
                <a:ea typeface="+mn-lt"/>
                <a:cs typeface="+mn-lt"/>
              </a:rPr>
              <a:t>. Educational Research Review, 28(1), 39-53.</a:t>
            </a:r>
            <a:endParaRPr lang="en-IN" sz="2400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D4D198-B9B9-A5EF-5002-53503D930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69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676" y="365126"/>
            <a:ext cx="10515600" cy="976206"/>
          </a:xfrm>
        </p:spPr>
        <p:txBody>
          <a:bodyPr/>
          <a:lstStyle/>
          <a:p>
            <a:r>
              <a:rPr lang="en-US" b="1" dirty="0">
                <a:latin typeface="Times New Roman"/>
                <a:cs typeface="Times New Roman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8220"/>
            <a:ext cx="10515600" cy="495225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Introduction to Project</a:t>
            </a:r>
          </a:p>
          <a:p>
            <a:r>
              <a:rPr lang="en-US" dirty="0">
                <a:latin typeface="Times New Roman"/>
                <a:cs typeface="Times New Roman"/>
              </a:rPr>
              <a:t>Problem Formulation</a:t>
            </a:r>
          </a:p>
          <a:p>
            <a:r>
              <a:rPr lang="en-US" dirty="0">
                <a:latin typeface="Times New Roman"/>
                <a:cs typeface="Times New Roman"/>
              </a:rPr>
              <a:t>Objectives of the work </a:t>
            </a:r>
          </a:p>
          <a:p>
            <a:r>
              <a:rPr lang="en-US" dirty="0">
                <a:latin typeface="Times New Roman"/>
                <a:cs typeface="Times New Roman"/>
              </a:rPr>
              <a:t>Methodology used</a:t>
            </a:r>
          </a:p>
          <a:p>
            <a:r>
              <a:rPr lang="en-US" spc="-10" dirty="0">
                <a:latin typeface="Times New Roman"/>
                <a:cs typeface="Times New Roman"/>
              </a:rPr>
              <a:t>Results and Outputs</a:t>
            </a:r>
          </a:p>
          <a:p>
            <a:r>
              <a:rPr lang="en-US" spc="-10" dirty="0">
                <a:latin typeface="Times New Roman"/>
                <a:cs typeface="Times New Roman"/>
              </a:rPr>
              <a:t>Conclusion</a:t>
            </a:r>
          </a:p>
          <a:p>
            <a:r>
              <a:rPr lang="en-US" dirty="0">
                <a:latin typeface="Times New Roman"/>
                <a:cs typeface="Times New Roman"/>
              </a:rPr>
              <a:t>Future Scope</a:t>
            </a:r>
          </a:p>
          <a:p>
            <a:r>
              <a:rPr lang="en-US" dirty="0">
                <a:latin typeface="Times New Roman"/>
                <a:cs typeface="Times New Roman"/>
              </a:rPr>
              <a:t>References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82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 b="1"/>
              <a:t>Introduction to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•- Agricultural productivity is crucial for India's economy.</a:t>
            </a:r>
            <a:endParaRPr lang="en-US" sz="20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•- Crop diseases significantly impact food security and yield.</a:t>
            </a:r>
            <a:endParaRPr lang="en-US" sz="20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•- Machine learning enhances early disease detection in plants.</a:t>
            </a:r>
            <a:endParaRPr lang="en-US" sz="20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•- CNNs improve accuracy in image-based plant disease diagnosis.</a:t>
            </a:r>
            <a:endParaRPr lang="en-US" sz="20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•- This study explores CNN applications in detecting potato leaf diseases.</a:t>
            </a:r>
            <a:endParaRPr lang="en-US" sz="2000">
              <a:ea typeface="Calibri"/>
              <a:cs typeface="Calibri"/>
            </a:endParaRPr>
          </a:p>
          <a:p>
            <a:endParaRPr lang="en-US" sz="2000">
              <a:ea typeface="+mn-lt"/>
              <a:cs typeface="+mn-lt"/>
            </a:endParaRPr>
          </a:p>
          <a:p>
            <a:pPr>
              <a:buNone/>
            </a:pPr>
            <a:endParaRPr lang="en-US" sz="2000">
              <a:ea typeface="Calibri"/>
              <a:cs typeface="Calibri"/>
            </a:endParaRPr>
          </a:p>
          <a:p>
            <a:pPr marL="0" indent="0">
              <a:buNone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Field of green vegetables">
            <a:extLst>
              <a:ext uri="{FF2B5EF4-FFF2-40B4-BE49-F238E27FC236}">
                <a16:creationId xmlns:a16="http://schemas.microsoft.com/office/drawing/2014/main" id="{61F6F6BA-FFE1-EA52-3A1F-00E91457A7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555" r="19132" b="-3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2520" y="6356350"/>
            <a:ext cx="3200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DCDBBEF-AA6C-4BA6-85B2-A17D7F280E38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012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429551-E962-6B55-0BC7-B6923BE37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 b="1"/>
              <a:t>Introduction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46EF2-8B4E-A5C7-9518-9D47EA265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The approach integrates Convolutional Neural Networks (CNNs) and hybrid models for disease classification, offering a scalable and reliable solution adaptable to diverse agricultural contexts.</a:t>
            </a:r>
          </a:p>
          <a:p>
            <a:pPr>
              <a:buNone/>
            </a:pPr>
            <a:endParaRPr lang="en-US" sz="2000">
              <a:ea typeface="+mn-lt"/>
              <a:cs typeface="+mn-lt"/>
            </a:endParaRP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56B4A1-958C-DFF3-3E6F-C090EC762F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3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68B095-5B3A-B693-C611-344663EE6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2520" y="6356350"/>
            <a:ext cx="3200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DCDBBEF-AA6C-4BA6-85B2-A17D7F280E38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95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 b="1"/>
              <a:t>Problem 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  <a:tabLst>
                <a:tab pos="457200" algn="l"/>
              </a:tabLst>
            </a:pPr>
            <a:r>
              <a:rPr lang="en-US" sz="1900" b="1">
                <a:effectLst/>
                <a:ea typeface="Calibri" panose="020F0502020204030204" pitchFamily="34" charset="0"/>
                <a:cs typeface="Calibri"/>
              </a:rPr>
              <a:t> </a:t>
            </a:r>
            <a:endParaRPr lang="en-US" sz="1900">
              <a:cs typeface="Calibri"/>
            </a:endParaRPr>
          </a:p>
          <a:p>
            <a:pPr>
              <a:tabLst>
                <a:tab pos="457200" algn="l"/>
              </a:tabLst>
            </a:pPr>
            <a:r>
              <a:rPr lang="en-US" sz="1900" b="1">
                <a:ea typeface="+mn-lt"/>
                <a:cs typeface="+mn-lt"/>
              </a:rPr>
              <a:t>Underutilization </a:t>
            </a:r>
            <a:r>
              <a:rPr lang="en-US" sz="1900" b="1">
                <a:effectLst/>
                <a:ea typeface="+mn-lt"/>
                <a:cs typeface="+mn-lt"/>
              </a:rPr>
              <a:t>of </a:t>
            </a:r>
            <a:r>
              <a:rPr lang="en-US" sz="1900" b="1">
                <a:ea typeface="+mn-lt"/>
                <a:cs typeface="+mn-lt"/>
              </a:rPr>
              <a:t>Agricultural Data</a:t>
            </a:r>
            <a:r>
              <a:rPr lang="en-US" sz="1900">
                <a:effectLst/>
                <a:ea typeface="+mn-lt"/>
                <a:cs typeface="+mn-lt"/>
              </a:rPr>
              <a:t>: </a:t>
            </a:r>
            <a:r>
              <a:rPr lang="en-US" sz="1900">
                <a:ea typeface="+mn-lt"/>
                <a:cs typeface="+mn-lt"/>
              </a:rPr>
              <a:t>Large datasets of crop images remain underexplored due to a lack of robust analytical tools.</a:t>
            </a:r>
          </a:p>
          <a:p>
            <a:pPr>
              <a:tabLst>
                <a:tab pos="457200" algn="l"/>
              </a:tabLst>
            </a:pPr>
            <a:r>
              <a:rPr lang="en-US" sz="1900" b="1">
                <a:ea typeface="+mn-lt"/>
                <a:cs typeface="+mn-lt"/>
              </a:rPr>
              <a:t>Reliance on Manual Detection</a:t>
            </a:r>
            <a:r>
              <a:rPr lang="en-US" sz="1900">
                <a:ea typeface="+mn-lt"/>
                <a:cs typeface="+mn-lt"/>
              </a:rPr>
              <a:t>: Current methods </a:t>
            </a:r>
            <a:r>
              <a:rPr lang="en-US" sz="1900">
                <a:effectLst/>
                <a:ea typeface="+mn-lt"/>
                <a:cs typeface="+mn-lt"/>
              </a:rPr>
              <a:t>are </a:t>
            </a:r>
            <a:r>
              <a:rPr lang="en-US" sz="1900">
                <a:ea typeface="+mn-lt"/>
                <a:cs typeface="+mn-lt"/>
              </a:rPr>
              <a:t>labor-intensive, error-prone</a:t>
            </a:r>
            <a:r>
              <a:rPr lang="en-US" sz="1900">
                <a:effectLst/>
                <a:ea typeface="+mn-lt"/>
                <a:cs typeface="+mn-lt"/>
              </a:rPr>
              <a:t>, and </a:t>
            </a:r>
            <a:r>
              <a:rPr lang="en-US" sz="1900">
                <a:ea typeface="+mn-lt"/>
                <a:cs typeface="+mn-lt"/>
              </a:rPr>
              <a:t>not scalable</a:t>
            </a:r>
            <a:r>
              <a:rPr lang="en-US" sz="1900">
                <a:effectLst/>
                <a:ea typeface="+mn-lt"/>
                <a:cs typeface="+mn-lt"/>
              </a:rPr>
              <a:t>.</a:t>
            </a:r>
            <a:endParaRPr lang="en-US" sz="1900">
              <a:ea typeface="+mn-lt"/>
              <a:cs typeface="+mn-lt"/>
            </a:endParaRPr>
          </a:p>
          <a:p>
            <a:pPr>
              <a:tabLst>
                <a:tab pos="457200" algn="l"/>
              </a:tabLst>
            </a:pPr>
            <a:r>
              <a:rPr lang="en-US" sz="1900" b="1">
                <a:ea typeface="+mn-lt"/>
                <a:cs typeface="+mn-lt"/>
              </a:rPr>
              <a:t>Delayed Interventions</a:t>
            </a:r>
            <a:r>
              <a:rPr lang="en-US" sz="1900">
                <a:effectLst/>
                <a:ea typeface="+mn-lt"/>
                <a:cs typeface="+mn-lt"/>
              </a:rPr>
              <a:t>: </a:t>
            </a:r>
            <a:r>
              <a:rPr lang="en-US" sz="1900">
                <a:ea typeface="+mn-lt"/>
                <a:cs typeface="+mn-lt"/>
              </a:rPr>
              <a:t>Disease outbreaks often go unnoticed until significant damage occurs</a:t>
            </a:r>
            <a:r>
              <a:rPr lang="en-US" sz="1900">
                <a:effectLst/>
                <a:ea typeface="+mn-lt"/>
                <a:cs typeface="+mn-lt"/>
              </a:rPr>
              <a:t>, </a:t>
            </a:r>
            <a:r>
              <a:rPr lang="en-US" sz="1900">
                <a:ea typeface="+mn-lt"/>
                <a:cs typeface="+mn-lt"/>
              </a:rPr>
              <a:t>highlighting </a:t>
            </a:r>
            <a:r>
              <a:rPr lang="en-US" sz="1900">
                <a:effectLst/>
                <a:ea typeface="+mn-lt"/>
                <a:cs typeface="+mn-lt"/>
              </a:rPr>
              <a:t>the </a:t>
            </a:r>
            <a:r>
              <a:rPr lang="en-US" sz="1900">
                <a:ea typeface="+mn-lt"/>
                <a:cs typeface="+mn-lt"/>
              </a:rPr>
              <a:t>need for early detection mechanisms</a:t>
            </a:r>
            <a:r>
              <a:rPr lang="en-US" sz="1900">
                <a:effectLst/>
                <a:ea typeface="+mn-lt"/>
                <a:cs typeface="+mn-lt"/>
              </a:rPr>
              <a:t>.</a:t>
            </a:r>
            <a:endParaRPr lang="en-US" sz="1900">
              <a:ea typeface="+mn-lt"/>
              <a:cs typeface="+mn-lt"/>
            </a:endParaRPr>
          </a:p>
          <a:p>
            <a:pPr>
              <a:tabLst>
                <a:tab pos="457200" algn="l"/>
              </a:tabLst>
            </a:pPr>
            <a:endParaRPr lang="en-US" sz="1900"/>
          </a:p>
          <a:p>
            <a:pPr marL="0" marR="568325" indent="0">
              <a:spcAft>
                <a:spcPts val="1190"/>
              </a:spcAft>
              <a:buNone/>
              <a:tabLst>
                <a:tab pos="457200" algn="l"/>
              </a:tabLst>
            </a:pPr>
            <a:endParaRPr lang="en-US" sz="1900">
              <a:cs typeface="Calibri"/>
            </a:endParaRPr>
          </a:p>
          <a:p>
            <a:pPr marR="568325">
              <a:spcAft>
                <a:spcPts val="1190"/>
              </a:spcAft>
              <a:tabLst>
                <a:tab pos="457200" algn="l"/>
              </a:tabLst>
            </a:pPr>
            <a:endParaRPr lang="en-IN" sz="190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Close up of Barley in the wild">
            <a:extLst>
              <a:ext uri="{FF2B5EF4-FFF2-40B4-BE49-F238E27FC236}">
                <a16:creationId xmlns:a16="http://schemas.microsoft.com/office/drawing/2014/main" id="{AB575426-F43A-BFED-9E37-AD0A303824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446" r="32241" b="-3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2520" y="6356350"/>
            <a:ext cx="3200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DCDBBEF-AA6C-4BA6-85B2-A17D7F280E38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034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15015-1EF6-F115-AE4D-28DA1BE95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Formulation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C8ACCCA-9720-A1F1-5891-570B6569EDF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778000"/>
          <a:ext cx="10515600" cy="4398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B16B6-B3D6-5F24-B9E6-9ED666D64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855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D2585-9466-CC73-E237-3A34EF9AA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Calibri"/>
                <a:cs typeface="Calibri"/>
              </a:rPr>
              <a:t>Importance of Disease Detection in Agriculture</a:t>
            </a:r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89B0796-635B-0737-6550-BBD799C4019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20E072-DA85-429C-4F3A-E9AB43F13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98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3C4FD-97B0-0AFF-9249-1C9FCBA8A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Calibri"/>
                <a:cs typeface="Calibri"/>
              </a:rPr>
              <a:t>Machine Learning in Plant Disease Diagnosis</a:t>
            </a:r>
            <a:endParaRPr lang="en-US" dirty="0"/>
          </a:p>
          <a:p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3D766A1-0FAA-3138-6D11-8D9664A8DEA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4EFE9-B155-4988-D379-47F19A75C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97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 b="1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 sz="1700">
              <a:cs typeface="Calibri"/>
            </a:endParaRPr>
          </a:p>
          <a:p>
            <a:r>
              <a:rPr lang="en-US" sz="1700">
                <a:ea typeface="+mn-lt"/>
                <a:cs typeface="+mn-lt"/>
              </a:rPr>
              <a:t>Develop a hybrid deep learning model combining CNNs with machine learning techniques to achieve high accuracy in disease detection.</a:t>
            </a:r>
          </a:p>
          <a:p>
            <a:r>
              <a:rPr lang="en-US" sz="1700">
                <a:ea typeface="+mn-lt"/>
                <a:cs typeface="+mn-lt"/>
              </a:rPr>
              <a:t>Enable early detection of crop diseases to minimize losses and enhance agricultural sustainability.</a:t>
            </a:r>
          </a:p>
          <a:p>
            <a:r>
              <a:rPr lang="en-US" sz="1700">
                <a:ea typeface="+mn-lt"/>
                <a:cs typeface="+mn-lt"/>
              </a:rPr>
              <a:t>Provide actionable insights and real-time feedback for farmers through user-friendly tools and dashboards.</a:t>
            </a:r>
          </a:p>
          <a:p>
            <a:r>
              <a:rPr lang="en-US" sz="1700">
                <a:ea typeface="+mn-lt"/>
                <a:cs typeface="+mn-lt"/>
              </a:rPr>
              <a:t>Address ethical concerns related to data usage and ensure compliance with agricultural regulations.</a:t>
            </a:r>
            <a:endParaRPr lang="en-US" sz="1700"/>
          </a:p>
          <a:p>
            <a:r>
              <a:rPr lang="en-US" sz="1700">
                <a:ea typeface="+mn-lt"/>
                <a:cs typeface="+mn-lt"/>
              </a:rPr>
              <a:t>Design a scalable solution adaptable to diverse farming conditions.</a:t>
            </a:r>
          </a:p>
          <a:p>
            <a:endParaRPr lang="en-US" sz="1700"/>
          </a:p>
          <a:p>
            <a:endParaRPr lang="en-US" sz="1700"/>
          </a:p>
          <a:p>
            <a:endParaRPr lang="en-US" sz="1700"/>
          </a:p>
          <a:p>
            <a:endParaRPr lang="en-US" sz="1700"/>
          </a:p>
        </p:txBody>
      </p:sp>
      <p:pic>
        <p:nvPicPr>
          <p:cNvPr id="6" name="Picture 5" descr="Tractor in farmland">
            <a:extLst>
              <a:ext uri="{FF2B5EF4-FFF2-40B4-BE49-F238E27FC236}">
                <a16:creationId xmlns:a16="http://schemas.microsoft.com/office/drawing/2014/main" id="{3FFFDD5C-54DC-67F5-413E-B4517202AA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263" r="6017" b="76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67869" y="6356350"/>
            <a:ext cx="17684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DCDBBEF-AA6C-4BA6-85B2-A17D7F280E38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96530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6311</TotalTime>
  <Words>1591</Words>
  <Application>Microsoft Office PowerPoint</Application>
  <PresentationFormat>Widescreen</PresentationFormat>
  <Paragraphs>89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1_Office Theme</vt:lpstr>
      <vt:lpstr>2_Office Theme</vt:lpstr>
      <vt:lpstr>Contents Slide Master</vt:lpstr>
      <vt:lpstr>PowerPoint Presentation</vt:lpstr>
      <vt:lpstr>Outline</vt:lpstr>
      <vt:lpstr>Introduction to Project</vt:lpstr>
      <vt:lpstr>Introduction cont.</vt:lpstr>
      <vt:lpstr>Problem Formulation</vt:lpstr>
      <vt:lpstr>Problem Formulation</vt:lpstr>
      <vt:lpstr>Importance of Disease Detection in Agriculture</vt:lpstr>
      <vt:lpstr>Machine Learning in Plant Disease Diagnosis </vt:lpstr>
      <vt:lpstr>Objectives</vt:lpstr>
      <vt:lpstr>Methodology used</vt:lpstr>
      <vt:lpstr>Methodology used</vt:lpstr>
      <vt:lpstr>Methodology used</vt:lpstr>
      <vt:lpstr>Challenges in Implementing AI for Crop Disease Detection </vt:lpstr>
      <vt:lpstr>Results and Outputs</vt:lpstr>
      <vt:lpstr>Conclusion</vt:lpstr>
      <vt:lpstr>Future Scope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Amarjeet Kakkar</cp:lastModifiedBy>
  <cp:revision>677</cp:revision>
  <dcterms:created xsi:type="dcterms:W3CDTF">2019-01-09T10:33:58Z</dcterms:created>
  <dcterms:modified xsi:type="dcterms:W3CDTF">2025-04-29T05:46:11Z</dcterms:modified>
</cp:coreProperties>
</file>