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1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07D893-BCAA-7A4D-A749-8FAC20ECF1C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85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D893-BCAA-7A4D-A749-8FAC20ECF1C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9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D893-BCAA-7A4D-A749-8FAC20ECF1C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4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D893-BCAA-7A4D-A749-8FAC20ECF1C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0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07D893-BCAA-7A4D-A749-8FAC20ECF1C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537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D893-BCAA-7A4D-A749-8FAC20ECF1C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0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D893-BCAA-7A4D-A749-8FAC20ECF1C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6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D893-BCAA-7A4D-A749-8FAC20ECF1C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9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D893-BCAA-7A4D-A749-8FAC20ECF1C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8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07D893-BCAA-7A4D-A749-8FAC20ECF1C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711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07D893-BCAA-7A4D-A749-8FAC20ECF1C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21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F07D893-BCAA-7A4D-A749-8FAC20ECF1C9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282F7FE-5B94-634A-95A1-B15A1E69EF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930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4EDE-64FA-484F-9E76-81AA2C708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777EA-42EA-034B-9BAB-5C12137CD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123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Name: Manav Patel</a:t>
            </a:r>
          </a:p>
          <a:p>
            <a:r>
              <a:rPr lang="en-US" dirty="0"/>
              <a:t>Student ID: 301147682</a:t>
            </a:r>
          </a:p>
          <a:p>
            <a:r>
              <a:rPr lang="en-US" dirty="0"/>
              <a:t>Course Code: COMP 229</a:t>
            </a:r>
          </a:p>
          <a:p>
            <a:r>
              <a:rPr lang="en-US" dirty="0"/>
              <a:t>Course Name: Web Application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56FB6-CBCB-A442-AB8A-2A74324A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55" y="915686"/>
            <a:ext cx="1589104" cy="201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51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{5FE701B2-D493-434C-99D8-BADC5C873443}tf10001072</Template>
  <TotalTime>15</TotalTime>
  <Words>21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Assignment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Manav Sanjaykumar Patel</dc:creator>
  <cp:lastModifiedBy>Manav Sanjaykumar Patel</cp:lastModifiedBy>
  <cp:revision>1</cp:revision>
  <dcterms:created xsi:type="dcterms:W3CDTF">2021-10-01T16:53:31Z</dcterms:created>
  <dcterms:modified xsi:type="dcterms:W3CDTF">2021-10-01T17:08:46Z</dcterms:modified>
</cp:coreProperties>
</file>