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116" d="100"/>
          <a:sy n="11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81815944881893"/>
          <c:y val="0.10014843133929434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maths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53-204D-B184-67681FBF51C2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53-204D-B184-67681FBF51C2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D53-204D-B184-67681FBF51C2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D53-204D-B184-67681FBF51C2}"/>
              </c:ext>
            </c:extLst>
          </c:dPt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75</c:v>
                </c:pt>
                <c:pt idx="2">
                  <c:v>80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3-204D-B184-67681FBF5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4C-324C-BAA1-B78B9451A6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4C-324C-BAA1-B78B9451A6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4C-324C-BAA1-B78B9451A6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4C-324C-BAA1-B78B9451A6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84C-324C-BAA1-B78B9451A6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84C-324C-BAA1-B78B9451A67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81</c:v>
                </c:pt>
                <c:pt idx="2">
                  <c:v>92</c:v>
                </c:pt>
                <c:pt idx="3">
                  <c:v>86</c:v>
                </c:pt>
                <c:pt idx="4">
                  <c:v>89</c:v>
                </c:pt>
                <c:pt idx="5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0-1F42-BF56-E1568CD7BD3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26094980314961"/>
          <c:y val="0.10981649176817841"/>
          <c:w val="0.57626820866141737"/>
          <c:h val="0.864402259817774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science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1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1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7310-F94D-A24C-BBA002878D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2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2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7310-F94D-A24C-BBA002878DC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3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3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7310-F94D-A24C-BBA002878DC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4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4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7-7310-F94D-A24C-BBA002878DC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5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5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9-7310-F94D-A24C-BBA002878DC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0000"/>
                      <a:lumMod val="108000"/>
                    </a:schemeClr>
                  </a:gs>
                  <a:gs pos="50000">
                    <a:schemeClr val="accent6">
                      <a:tint val="98000"/>
                      <a:shade val="100000"/>
                      <a:satMod val="100000"/>
                      <a:lumMod val="100000"/>
                    </a:schemeClr>
                  </a:gs>
                  <a:gs pos="100000">
                    <a:schemeClr val="accent6">
                      <a:shade val="72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25400" dir="5400000" algn="ctr" rotWithShape="0">
                  <a:srgbClr val="000000">
                    <a:alpha val="69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200000"/>
                </a:lightRig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B-7310-F94D-A24C-BBA002878D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89</c:v>
                </c:pt>
                <c:pt idx="2">
                  <c:v>85</c:v>
                </c:pt>
                <c:pt idx="3">
                  <c:v>88</c:v>
                </c:pt>
                <c:pt idx="4">
                  <c:v>91</c:v>
                </c:pt>
                <c:pt idx="5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B-0344-8666-5DDC218F65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11E-134C-B84D-20E5C33AD4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11E-134C-B84D-20E5C33AD4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11E-134C-B84D-20E5C33AD4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11E-134C-B84D-20E5C33AD4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11E-134C-B84D-20E5C33AD46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11E-134C-B84D-20E5C33AD46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</c:v>
                </c:pt>
                <c:pt idx="1">
                  <c:v>90</c:v>
                </c:pt>
                <c:pt idx="2">
                  <c:v>83</c:v>
                </c:pt>
                <c:pt idx="3">
                  <c:v>90</c:v>
                </c:pt>
                <c:pt idx="4">
                  <c:v>87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A-AE4E-A046-17F97EE2355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8D-D842-BA0A-0475F3F065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8D-D842-BA0A-0475F3F065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8D-D842-BA0A-0475F3F065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8D-D842-BA0A-0475F3F065B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8D-D842-BA0A-0475F3F065B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8D-D842-BA0A-0475F3F065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  <c:pt idx="4">
                  <c:v>Ethan</c:v>
                </c:pt>
                <c:pt idx="5">
                  <c:v>Fiona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83.75</c:v>
                </c:pt>
                <c:pt idx="2">
                  <c:v>85</c:v>
                </c:pt>
                <c:pt idx="3">
                  <c:v>88.75</c:v>
                </c:pt>
                <c:pt idx="4">
                  <c:v>87.75</c:v>
                </c:pt>
                <c:pt idx="5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91-0646-9D2C-8769020FE58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maths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75</c:v>
                </c:pt>
                <c:pt idx="2">
                  <c:v>80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D-F444-9B56-5FE532CD9A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92</c:v>
                </c:pt>
                <c:pt idx="1">
                  <c:v>81</c:v>
                </c:pt>
                <c:pt idx="2">
                  <c:v>92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D-F444-9B56-5FE532CD9A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science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Diana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</c:v>
                </c:pt>
                <c:pt idx="1">
                  <c:v>89</c:v>
                </c:pt>
                <c:pt idx="2">
                  <c:v>85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D-F444-9B56-5FE532CD9A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313760"/>
        <c:axId val="357315472"/>
      </c:barChart>
      <c:catAx>
        <c:axId val="35731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315472"/>
        <c:crosses val="autoZero"/>
        <c:auto val="1"/>
        <c:lblAlgn val="ctr"/>
        <c:lblOffset val="100"/>
        <c:noMultiLvlLbl val="0"/>
      </c:catAx>
      <c:valAx>
        <c:axId val="3573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31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FD095A-648C-744D-B135-BC87C0F223C6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571B94-AF67-F143-B0B5-14A1FAF3C2F0}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A970D9B8-7F02-D147-9A75-F68395AE518F}" type="parTrans" cxnId="{886273AB-AF04-5D42-AE51-F4B5C508E45E}">
      <dgm:prSet/>
      <dgm:spPr/>
      <dgm:t>
        <a:bodyPr/>
        <a:lstStyle/>
        <a:p>
          <a:endParaRPr lang="en-GB"/>
        </a:p>
      </dgm:t>
    </dgm:pt>
    <dgm:pt modelId="{4F3016DD-EA1E-E74E-9A4C-0653485512B3}" type="sibTrans" cxnId="{886273AB-AF04-5D42-AE51-F4B5C508E45E}">
      <dgm:prSet/>
      <dgm:spPr/>
      <dgm:t>
        <a:bodyPr/>
        <a:lstStyle/>
        <a:p>
          <a:endParaRPr lang="en-GB"/>
        </a:p>
      </dgm:t>
    </dgm:pt>
    <dgm:pt modelId="{A5725C95-0189-8742-8C15-8678656BFBB4}">
      <dgm:prSet phldrT="[Text]"/>
      <dgm:spPr/>
      <dgm:t>
        <a:bodyPr/>
        <a:lstStyle/>
        <a:p>
          <a:r>
            <a:rPr lang="en-GB" dirty="0"/>
            <a:t>2-Wheeler</a:t>
          </a:r>
        </a:p>
      </dgm:t>
    </dgm:pt>
    <dgm:pt modelId="{0A5113D4-13CC-8340-B71A-6CE0E7C3B41E}" type="parTrans" cxnId="{11C6BA1C-1C00-8243-82BB-E8C8F954F2EE}">
      <dgm:prSet/>
      <dgm:spPr/>
      <dgm:t>
        <a:bodyPr/>
        <a:lstStyle/>
        <a:p>
          <a:endParaRPr lang="en-GB"/>
        </a:p>
      </dgm:t>
    </dgm:pt>
    <dgm:pt modelId="{592FC5C4-65CB-1747-AB7E-C25563F0EDDC}" type="sibTrans" cxnId="{11C6BA1C-1C00-8243-82BB-E8C8F954F2EE}">
      <dgm:prSet/>
      <dgm:spPr/>
      <dgm:t>
        <a:bodyPr/>
        <a:lstStyle/>
        <a:p>
          <a:endParaRPr lang="en-GB"/>
        </a:p>
      </dgm:t>
    </dgm:pt>
    <dgm:pt modelId="{32E184F3-CDAE-9949-8BDB-60958ACE8327}">
      <dgm:prSet phldrT="[Text]"/>
      <dgm:spPr/>
      <dgm:t>
        <a:bodyPr/>
        <a:lstStyle/>
        <a:p>
          <a:r>
            <a:rPr lang="en-GB" dirty="0"/>
            <a:t>cycle</a:t>
          </a:r>
        </a:p>
      </dgm:t>
    </dgm:pt>
    <dgm:pt modelId="{F79681E6-D6EF-8241-B121-E1E8D452DA77}" type="parTrans" cxnId="{C3669ACB-C017-A54A-92E7-4F5AC4DEF58E}">
      <dgm:prSet/>
      <dgm:spPr/>
      <dgm:t>
        <a:bodyPr/>
        <a:lstStyle/>
        <a:p>
          <a:endParaRPr lang="en-GB"/>
        </a:p>
      </dgm:t>
    </dgm:pt>
    <dgm:pt modelId="{C38C4A7C-DDB2-1B46-8B41-7F60B292222E}" type="sibTrans" cxnId="{C3669ACB-C017-A54A-92E7-4F5AC4DEF58E}">
      <dgm:prSet/>
      <dgm:spPr/>
      <dgm:t>
        <a:bodyPr/>
        <a:lstStyle/>
        <a:p>
          <a:endParaRPr lang="en-GB"/>
        </a:p>
      </dgm:t>
    </dgm:pt>
    <dgm:pt modelId="{4EE06969-561C-EF47-9951-AA7E7A3BEC53}">
      <dgm:prSet phldrT="[Text]"/>
      <dgm:spPr/>
      <dgm:t>
        <a:bodyPr/>
        <a:lstStyle/>
        <a:p>
          <a:r>
            <a:rPr lang="en-GB" dirty="0" err="1"/>
            <a:t>jupiter</a:t>
          </a:r>
          <a:endParaRPr lang="en-GB" dirty="0"/>
        </a:p>
      </dgm:t>
    </dgm:pt>
    <dgm:pt modelId="{9CDEBF05-DD41-B947-8C7C-9B43288AA87A}" type="parTrans" cxnId="{5D25506C-4468-5A4A-B9C9-89B174C417E1}">
      <dgm:prSet/>
      <dgm:spPr/>
      <dgm:t>
        <a:bodyPr/>
        <a:lstStyle/>
        <a:p>
          <a:endParaRPr lang="en-GB"/>
        </a:p>
      </dgm:t>
    </dgm:pt>
    <dgm:pt modelId="{AFEA42D8-0E5E-DE48-8AF8-5FFCC54A762E}" type="sibTrans" cxnId="{5D25506C-4468-5A4A-B9C9-89B174C417E1}">
      <dgm:prSet/>
      <dgm:spPr/>
      <dgm:t>
        <a:bodyPr/>
        <a:lstStyle/>
        <a:p>
          <a:endParaRPr lang="en-GB"/>
        </a:p>
      </dgm:t>
    </dgm:pt>
    <dgm:pt modelId="{0D3CB524-62BF-3E4C-A086-32336C9DF0F0}">
      <dgm:prSet phldrT="[Text]"/>
      <dgm:spPr/>
      <dgm:t>
        <a:bodyPr/>
        <a:lstStyle/>
        <a:p>
          <a:r>
            <a:rPr lang="en-GB" dirty="0"/>
            <a:t>4-Wheeler</a:t>
          </a:r>
        </a:p>
      </dgm:t>
    </dgm:pt>
    <dgm:pt modelId="{693BE776-479F-AC40-83F4-EE7A5E4FD803}" type="parTrans" cxnId="{813A45CF-D4AC-F14F-85BD-3C8D2D78C3D4}">
      <dgm:prSet/>
      <dgm:spPr/>
      <dgm:t>
        <a:bodyPr/>
        <a:lstStyle/>
        <a:p>
          <a:endParaRPr lang="en-GB"/>
        </a:p>
      </dgm:t>
    </dgm:pt>
    <dgm:pt modelId="{D530123D-E57E-034A-99FF-2B83B3F88DC0}" type="sibTrans" cxnId="{813A45CF-D4AC-F14F-85BD-3C8D2D78C3D4}">
      <dgm:prSet/>
      <dgm:spPr/>
      <dgm:t>
        <a:bodyPr/>
        <a:lstStyle/>
        <a:p>
          <a:endParaRPr lang="en-GB"/>
        </a:p>
      </dgm:t>
    </dgm:pt>
    <dgm:pt modelId="{3E0E97B7-66D3-BF46-8D33-4D8107C6B9AC}">
      <dgm:prSet phldrT="[Text]"/>
      <dgm:spPr/>
      <dgm:t>
        <a:bodyPr/>
        <a:lstStyle/>
        <a:p>
          <a:r>
            <a:rPr lang="en-GB" dirty="0" err="1"/>
            <a:t>ferari</a:t>
          </a:r>
          <a:endParaRPr lang="en-GB" dirty="0"/>
        </a:p>
      </dgm:t>
    </dgm:pt>
    <dgm:pt modelId="{397057DA-293C-5541-8D55-B9A62C73E0F7}" type="parTrans" cxnId="{43DCEF09-71EA-3049-9C29-3E70778582DC}">
      <dgm:prSet/>
      <dgm:spPr/>
      <dgm:t>
        <a:bodyPr/>
        <a:lstStyle/>
        <a:p>
          <a:endParaRPr lang="en-GB"/>
        </a:p>
      </dgm:t>
    </dgm:pt>
    <dgm:pt modelId="{091AE5A6-B68F-4842-AFED-28C88346B741}" type="sibTrans" cxnId="{43DCEF09-71EA-3049-9C29-3E70778582DC}">
      <dgm:prSet/>
      <dgm:spPr/>
      <dgm:t>
        <a:bodyPr/>
        <a:lstStyle/>
        <a:p>
          <a:endParaRPr lang="en-GB"/>
        </a:p>
      </dgm:t>
    </dgm:pt>
    <dgm:pt modelId="{113C1777-B092-B248-B77B-3097A4FF3FC9}" type="pres">
      <dgm:prSet presAssocID="{81FD095A-648C-744D-B135-BC87C0F223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E448A5-D0E0-A747-9FBE-022E20339DE7}" type="pres">
      <dgm:prSet presAssocID="{54571B94-AF67-F143-B0B5-14A1FAF3C2F0}" presName="hierRoot1" presStyleCnt="0"/>
      <dgm:spPr/>
    </dgm:pt>
    <dgm:pt modelId="{3DB877AE-5615-CA4B-B253-AFD55C6DFEDB}" type="pres">
      <dgm:prSet presAssocID="{54571B94-AF67-F143-B0B5-14A1FAF3C2F0}" presName="composite" presStyleCnt="0"/>
      <dgm:spPr/>
    </dgm:pt>
    <dgm:pt modelId="{1C2DF1DA-9AD3-6147-994D-36ECA56BC1B0}" type="pres">
      <dgm:prSet presAssocID="{54571B94-AF67-F143-B0B5-14A1FAF3C2F0}" presName="background" presStyleLbl="node0" presStyleIdx="0" presStyleCnt="1"/>
      <dgm:spPr/>
    </dgm:pt>
    <dgm:pt modelId="{AF0F1E29-2A43-B747-94E8-A6C54B990446}" type="pres">
      <dgm:prSet presAssocID="{54571B94-AF67-F143-B0B5-14A1FAF3C2F0}" presName="text" presStyleLbl="fgAcc0" presStyleIdx="0" presStyleCnt="1">
        <dgm:presLayoutVars>
          <dgm:chPref val="3"/>
        </dgm:presLayoutVars>
      </dgm:prSet>
      <dgm:spPr/>
    </dgm:pt>
    <dgm:pt modelId="{4ABC7D3F-A030-8644-8657-DA7BD23E75EB}" type="pres">
      <dgm:prSet presAssocID="{54571B94-AF67-F143-B0B5-14A1FAF3C2F0}" presName="hierChild2" presStyleCnt="0"/>
      <dgm:spPr/>
    </dgm:pt>
    <dgm:pt modelId="{71ED7DBB-E1C1-F943-B4A7-BE8538CAD606}" type="pres">
      <dgm:prSet presAssocID="{0A5113D4-13CC-8340-B71A-6CE0E7C3B41E}" presName="Name10" presStyleLbl="parChTrans1D2" presStyleIdx="0" presStyleCnt="2"/>
      <dgm:spPr/>
    </dgm:pt>
    <dgm:pt modelId="{E8C5BA13-79C8-1740-ACAB-ACC5B90CE395}" type="pres">
      <dgm:prSet presAssocID="{A5725C95-0189-8742-8C15-8678656BFBB4}" presName="hierRoot2" presStyleCnt="0"/>
      <dgm:spPr/>
    </dgm:pt>
    <dgm:pt modelId="{0D7BA876-1E1E-474B-855A-C5E2A199F909}" type="pres">
      <dgm:prSet presAssocID="{A5725C95-0189-8742-8C15-8678656BFBB4}" presName="composite2" presStyleCnt="0"/>
      <dgm:spPr/>
    </dgm:pt>
    <dgm:pt modelId="{ACCFAC4A-6A6A-A742-ABB6-39783642683F}" type="pres">
      <dgm:prSet presAssocID="{A5725C95-0189-8742-8C15-8678656BFBB4}" presName="background2" presStyleLbl="node2" presStyleIdx="0" presStyleCnt="2"/>
      <dgm:spPr/>
    </dgm:pt>
    <dgm:pt modelId="{907CC55F-E60C-D24A-A4FC-4F047EC5151D}" type="pres">
      <dgm:prSet presAssocID="{A5725C95-0189-8742-8C15-8678656BFBB4}" presName="text2" presStyleLbl="fgAcc2" presStyleIdx="0" presStyleCnt="2" custScaleX="120703" custScaleY="96785">
        <dgm:presLayoutVars>
          <dgm:chPref val="3"/>
        </dgm:presLayoutVars>
      </dgm:prSet>
      <dgm:spPr/>
    </dgm:pt>
    <dgm:pt modelId="{EAA7D4BB-8345-454D-B25C-1781823EA505}" type="pres">
      <dgm:prSet presAssocID="{A5725C95-0189-8742-8C15-8678656BFBB4}" presName="hierChild3" presStyleCnt="0"/>
      <dgm:spPr/>
    </dgm:pt>
    <dgm:pt modelId="{9FE4F954-1D18-3A49-B25B-4CEC76E8AD0D}" type="pres">
      <dgm:prSet presAssocID="{F79681E6-D6EF-8241-B121-E1E8D452DA77}" presName="Name17" presStyleLbl="parChTrans1D3" presStyleIdx="0" presStyleCnt="3"/>
      <dgm:spPr/>
    </dgm:pt>
    <dgm:pt modelId="{538A5867-0896-0148-BA77-21AD638598FE}" type="pres">
      <dgm:prSet presAssocID="{32E184F3-CDAE-9949-8BDB-60958ACE8327}" presName="hierRoot3" presStyleCnt="0"/>
      <dgm:spPr/>
    </dgm:pt>
    <dgm:pt modelId="{70C63EBD-9366-D94F-B39C-3CD0023807D6}" type="pres">
      <dgm:prSet presAssocID="{32E184F3-CDAE-9949-8BDB-60958ACE8327}" presName="composite3" presStyleCnt="0"/>
      <dgm:spPr/>
    </dgm:pt>
    <dgm:pt modelId="{64FB1860-5EC9-4046-BA86-11092C9ADCC6}" type="pres">
      <dgm:prSet presAssocID="{32E184F3-CDAE-9949-8BDB-60958ACE8327}" presName="background3" presStyleLbl="node3" presStyleIdx="0" presStyleCnt="3"/>
      <dgm:spPr/>
    </dgm:pt>
    <dgm:pt modelId="{EF790F03-F338-5D4F-A623-EAF798FFDD30}" type="pres">
      <dgm:prSet presAssocID="{32E184F3-CDAE-9949-8BDB-60958ACE8327}" presName="text3" presStyleLbl="fgAcc3" presStyleIdx="0" presStyleCnt="3">
        <dgm:presLayoutVars>
          <dgm:chPref val="3"/>
        </dgm:presLayoutVars>
      </dgm:prSet>
      <dgm:spPr/>
    </dgm:pt>
    <dgm:pt modelId="{9CFF2A25-4245-E04A-BEC2-9635E2F4FFD7}" type="pres">
      <dgm:prSet presAssocID="{32E184F3-CDAE-9949-8BDB-60958ACE8327}" presName="hierChild4" presStyleCnt="0"/>
      <dgm:spPr/>
    </dgm:pt>
    <dgm:pt modelId="{AA6031E2-F951-8E45-9DBA-95FF5A9BE2EF}" type="pres">
      <dgm:prSet presAssocID="{9CDEBF05-DD41-B947-8C7C-9B43288AA87A}" presName="Name17" presStyleLbl="parChTrans1D3" presStyleIdx="1" presStyleCnt="3"/>
      <dgm:spPr/>
    </dgm:pt>
    <dgm:pt modelId="{5DA1E46C-4FC6-DA49-B37C-3B0A15F15F0E}" type="pres">
      <dgm:prSet presAssocID="{4EE06969-561C-EF47-9951-AA7E7A3BEC53}" presName="hierRoot3" presStyleCnt="0"/>
      <dgm:spPr/>
    </dgm:pt>
    <dgm:pt modelId="{CB0B9C08-2EA0-F64E-81F0-7254230B89CA}" type="pres">
      <dgm:prSet presAssocID="{4EE06969-561C-EF47-9951-AA7E7A3BEC53}" presName="composite3" presStyleCnt="0"/>
      <dgm:spPr/>
    </dgm:pt>
    <dgm:pt modelId="{B2E4960E-FAC1-9A4A-873F-D4A403B4B791}" type="pres">
      <dgm:prSet presAssocID="{4EE06969-561C-EF47-9951-AA7E7A3BEC53}" presName="background3" presStyleLbl="node3" presStyleIdx="1" presStyleCnt="3"/>
      <dgm:spPr/>
    </dgm:pt>
    <dgm:pt modelId="{8E27A6AA-FE16-A845-A6A2-B9D05F7BE9EB}" type="pres">
      <dgm:prSet presAssocID="{4EE06969-561C-EF47-9951-AA7E7A3BEC53}" presName="text3" presStyleLbl="fgAcc3" presStyleIdx="1" presStyleCnt="3">
        <dgm:presLayoutVars>
          <dgm:chPref val="3"/>
        </dgm:presLayoutVars>
      </dgm:prSet>
      <dgm:spPr/>
    </dgm:pt>
    <dgm:pt modelId="{FE15A43B-E7E3-044E-82C3-0794875AC2E4}" type="pres">
      <dgm:prSet presAssocID="{4EE06969-561C-EF47-9951-AA7E7A3BEC53}" presName="hierChild4" presStyleCnt="0"/>
      <dgm:spPr/>
    </dgm:pt>
    <dgm:pt modelId="{9350FAE7-3C30-4A46-895A-325A7901B14F}" type="pres">
      <dgm:prSet presAssocID="{693BE776-479F-AC40-83F4-EE7A5E4FD803}" presName="Name10" presStyleLbl="parChTrans1D2" presStyleIdx="1" presStyleCnt="2"/>
      <dgm:spPr/>
    </dgm:pt>
    <dgm:pt modelId="{8ACA3C3D-C151-B749-9742-773EF69C51FB}" type="pres">
      <dgm:prSet presAssocID="{0D3CB524-62BF-3E4C-A086-32336C9DF0F0}" presName="hierRoot2" presStyleCnt="0"/>
      <dgm:spPr/>
    </dgm:pt>
    <dgm:pt modelId="{1D29CCD7-010E-A24B-B390-8A5CABEED106}" type="pres">
      <dgm:prSet presAssocID="{0D3CB524-62BF-3E4C-A086-32336C9DF0F0}" presName="composite2" presStyleCnt="0"/>
      <dgm:spPr/>
    </dgm:pt>
    <dgm:pt modelId="{DFE40F81-7D7F-7545-9056-8691B022A606}" type="pres">
      <dgm:prSet presAssocID="{0D3CB524-62BF-3E4C-A086-32336C9DF0F0}" presName="background2" presStyleLbl="node2" presStyleIdx="1" presStyleCnt="2"/>
      <dgm:spPr/>
    </dgm:pt>
    <dgm:pt modelId="{F868FE6A-6CB2-F94F-8755-8FB7627C47CC}" type="pres">
      <dgm:prSet presAssocID="{0D3CB524-62BF-3E4C-A086-32336C9DF0F0}" presName="text2" presStyleLbl="fgAcc2" presStyleIdx="1" presStyleCnt="2" custScaleX="122425" custScaleY="91041">
        <dgm:presLayoutVars>
          <dgm:chPref val="3"/>
        </dgm:presLayoutVars>
      </dgm:prSet>
      <dgm:spPr/>
    </dgm:pt>
    <dgm:pt modelId="{43427C1E-6DE7-8C42-88EF-655E7743FDE9}" type="pres">
      <dgm:prSet presAssocID="{0D3CB524-62BF-3E4C-A086-32336C9DF0F0}" presName="hierChild3" presStyleCnt="0"/>
      <dgm:spPr/>
    </dgm:pt>
    <dgm:pt modelId="{CB6169E1-492C-1F4C-8E91-D8DC63548C95}" type="pres">
      <dgm:prSet presAssocID="{397057DA-293C-5541-8D55-B9A62C73E0F7}" presName="Name17" presStyleLbl="parChTrans1D3" presStyleIdx="2" presStyleCnt="3"/>
      <dgm:spPr/>
    </dgm:pt>
    <dgm:pt modelId="{901CFDA4-28BA-9945-B282-FBD0C5BB3B8F}" type="pres">
      <dgm:prSet presAssocID="{3E0E97B7-66D3-BF46-8D33-4D8107C6B9AC}" presName="hierRoot3" presStyleCnt="0"/>
      <dgm:spPr/>
    </dgm:pt>
    <dgm:pt modelId="{C5A3F7BB-C552-D849-B44D-DBB9615ECDAF}" type="pres">
      <dgm:prSet presAssocID="{3E0E97B7-66D3-BF46-8D33-4D8107C6B9AC}" presName="composite3" presStyleCnt="0"/>
      <dgm:spPr/>
    </dgm:pt>
    <dgm:pt modelId="{8A1382FB-3CCB-174B-A008-308B51C731D2}" type="pres">
      <dgm:prSet presAssocID="{3E0E97B7-66D3-BF46-8D33-4D8107C6B9AC}" presName="background3" presStyleLbl="node3" presStyleIdx="2" presStyleCnt="3"/>
      <dgm:spPr/>
    </dgm:pt>
    <dgm:pt modelId="{C5BD5A71-2A62-B742-98BC-7F5FDCF4E9AA}" type="pres">
      <dgm:prSet presAssocID="{3E0E97B7-66D3-BF46-8D33-4D8107C6B9AC}" presName="text3" presStyleLbl="fgAcc3" presStyleIdx="2" presStyleCnt="3">
        <dgm:presLayoutVars>
          <dgm:chPref val="3"/>
        </dgm:presLayoutVars>
      </dgm:prSet>
      <dgm:spPr/>
    </dgm:pt>
    <dgm:pt modelId="{CA9BD9AD-FD44-D142-A46B-063ADB4480BC}" type="pres">
      <dgm:prSet presAssocID="{3E0E97B7-66D3-BF46-8D33-4D8107C6B9AC}" presName="hierChild4" presStyleCnt="0"/>
      <dgm:spPr/>
    </dgm:pt>
  </dgm:ptLst>
  <dgm:cxnLst>
    <dgm:cxn modelId="{43DCEF09-71EA-3049-9C29-3E70778582DC}" srcId="{0D3CB524-62BF-3E4C-A086-32336C9DF0F0}" destId="{3E0E97B7-66D3-BF46-8D33-4D8107C6B9AC}" srcOrd="0" destOrd="0" parTransId="{397057DA-293C-5541-8D55-B9A62C73E0F7}" sibTransId="{091AE5A6-B68F-4842-AFED-28C88346B741}"/>
    <dgm:cxn modelId="{D7AAD11A-AA1B-BF4F-A5FF-E5A1D9D01174}" type="presOf" srcId="{4EE06969-561C-EF47-9951-AA7E7A3BEC53}" destId="{8E27A6AA-FE16-A845-A6A2-B9D05F7BE9EB}" srcOrd="0" destOrd="0" presId="urn:microsoft.com/office/officeart/2005/8/layout/hierarchy1"/>
    <dgm:cxn modelId="{11C6BA1C-1C00-8243-82BB-E8C8F954F2EE}" srcId="{54571B94-AF67-F143-B0B5-14A1FAF3C2F0}" destId="{A5725C95-0189-8742-8C15-8678656BFBB4}" srcOrd="0" destOrd="0" parTransId="{0A5113D4-13CC-8340-B71A-6CE0E7C3B41E}" sibTransId="{592FC5C4-65CB-1747-AB7E-C25563F0EDDC}"/>
    <dgm:cxn modelId="{14D3AF22-5377-024A-BB80-F583628F8F0C}" type="presOf" srcId="{81FD095A-648C-744D-B135-BC87C0F223C6}" destId="{113C1777-B092-B248-B77B-3097A4FF3FC9}" srcOrd="0" destOrd="0" presId="urn:microsoft.com/office/officeart/2005/8/layout/hierarchy1"/>
    <dgm:cxn modelId="{39711238-037F-4249-B0F3-D171F1F405CA}" type="presOf" srcId="{0D3CB524-62BF-3E4C-A086-32336C9DF0F0}" destId="{F868FE6A-6CB2-F94F-8755-8FB7627C47CC}" srcOrd="0" destOrd="0" presId="urn:microsoft.com/office/officeart/2005/8/layout/hierarchy1"/>
    <dgm:cxn modelId="{A5B2E042-9EED-3C45-98AC-8B391EB9BDB4}" type="presOf" srcId="{397057DA-293C-5541-8D55-B9A62C73E0F7}" destId="{CB6169E1-492C-1F4C-8E91-D8DC63548C95}" srcOrd="0" destOrd="0" presId="urn:microsoft.com/office/officeart/2005/8/layout/hierarchy1"/>
    <dgm:cxn modelId="{5D25506C-4468-5A4A-B9C9-89B174C417E1}" srcId="{A5725C95-0189-8742-8C15-8678656BFBB4}" destId="{4EE06969-561C-EF47-9951-AA7E7A3BEC53}" srcOrd="1" destOrd="0" parTransId="{9CDEBF05-DD41-B947-8C7C-9B43288AA87A}" sibTransId="{AFEA42D8-0E5E-DE48-8AF8-5FFCC54A762E}"/>
    <dgm:cxn modelId="{0C6D606F-51E6-1E4F-8F2D-1EBFE31A861C}" type="presOf" srcId="{3E0E97B7-66D3-BF46-8D33-4D8107C6B9AC}" destId="{C5BD5A71-2A62-B742-98BC-7F5FDCF4E9AA}" srcOrd="0" destOrd="0" presId="urn:microsoft.com/office/officeart/2005/8/layout/hierarchy1"/>
    <dgm:cxn modelId="{3D058390-2603-004E-9C45-D13571754447}" type="presOf" srcId="{32E184F3-CDAE-9949-8BDB-60958ACE8327}" destId="{EF790F03-F338-5D4F-A623-EAF798FFDD30}" srcOrd="0" destOrd="0" presId="urn:microsoft.com/office/officeart/2005/8/layout/hierarchy1"/>
    <dgm:cxn modelId="{886273AB-AF04-5D42-AE51-F4B5C508E45E}" srcId="{81FD095A-648C-744D-B135-BC87C0F223C6}" destId="{54571B94-AF67-F143-B0B5-14A1FAF3C2F0}" srcOrd="0" destOrd="0" parTransId="{A970D9B8-7F02-D147-9A75-F68395AE518F}" sibTransId="{4F3016DD-EA1E-E74E-9A4C-0653485512B3}"/>
    <dgm:cxn modelId="{A51285C9-4983-6747-8BDF-DAD3748F4D57}" type="presOf" srcId="{54571B94-AF67-F143-B0B5-14A1FAF3C2F0}" destId="{AF0F1E29-2A43-B747-94E8-A6C54B990446}" srcOrd="0" destOrd="0" presId="urn:microsoft.com/office/officeart/2005/8/layout/hierarchy1"/>
    <dgm:cxn modelId="{C3669ACB-C017-A54A-92E7-4F5AC4DEF58E}" srcId="{A5725C95-0189-8742-8C15-8678656BFBB4}" destId="{32E184F3-CDAE-9949-8BDB-60958ACE8327}" srcOrd="0" destOrd="0" parTransId="{F79681E6-D6EF-8241-B121-E1E8D452DA77}" sibTransId="{C38C4A7C-DDB2-1B46-8B41-7F60B292222E}"/>
    <dgm:cxn modelId="{813A45CF-D4AC-F14F-85BD-3C8D2D78C3D4}" srcId="{54571B94-AF67-F143-B0B5-14A1FAF3C2F0}" destId="{0D3CB524-62BF-3E4C-A086-32336C9DF0F0}" srcOrd="1" destOrd="0" parTransId="{693BE776-479F-AC40-83F4-EE7A5E4FD803}" sibTransId="{D530123D-E57E-034A-99FF-2B83B3F88DC0}"/>
    <dgm:cxn modelId="{71484FD7-0DA8-D749-A0DF-394F5329C9F1}" type="presOf" srcId="{A5725C95-0189-8742-8C15-8678656BFBB4}" destId="{907CC55F-E60C-D24A-A4FC-4F047EC5151D}" srcOrd="0" destOrd="0" presId="urn:microsoft.com/office/officeart/2005/8/layout/hierarchy1"/>
    <dgm:cxn modelId="{70C76ADA-0325-0046-9B68-0B655C4B20C2}" type="presOf" srcId="{F79681E6-D6EF-8241-B121-E1E8D452DA77}" destId="{9FE4F954-1D18-3A49-B25B-4CEC76E8AD0D}" srcOrd="0" destOrd="0" presId="urn:microsoft.com/office/officeart/2005/8/layout/hierarchy1"/>
    <dgm:cxn modelId="{C5A995EA-DC5E-6A4B-9B86-6110288B1B56}" type="presOf" srcId="{9CDEBF05-DD41-B947-8C7C-9B43288AA87A}" destId="{AA6031E2-F951-8E45-9DBA-95FF5A9BE2EF}" srcOrd="0" destOrd="0" presId="urn:microsoft.com/office/officeart/2005/8/layout/hierarchy1"/>
    <dgm:cxn modelId="{6CB99BF7-41FD-9344-9B9B-F858AEE3B8DB}" type="presOf" srcId="{0A5113D4-13CC-8340-B71A-6CE0E7C3B41E}" destId="{71ED7DBB-E1C1-F943-B4A7-BE8538CAD606}" srcOrd="0" destOrd="0" presId="urn:microsoft.com/office/officeart/2005/8/layout/hierarchy1"/>
    <dgm:cxn modelId="{962828FD-15BD-4C4E-B49B-DA8093154FD8}" type="presOf" srcId="{693BE776-479F-AC40-83F4-EE7A5E4FD803}" destId="{9350FAE7-3C30-4A46-895A-325A7901B14F}" srcOrd="0" destOrd="0" presId="urn:microsoft.com/office/officeart/2005/8/layout/hierarchy1"/>
    <dgm:cxn modelId="{EE4C40CD-36BD-B249-856F-CF0761A0B2E3}" type="presParOf" srcId="{113C1777-B092-B248-B77B-3097A4FF3FC9}" destId="{14E448A5-D0E0-A747-9FBE-022E20339DE7}" srcOrd="0" destOrd="0" presId="urn:microsoft.com/office/officeart/2005/8/layout/hierarchy1"/>
    <dgm:cxn modelId="{06EB12EF-20E6-9147-8074-B27B7F64B734}" type="presParOf" srcId="{14E448A5-D0E0-A747-9FBE-022E20339DE7}" destId="{3DB877AE-5615-CA4B-B253-AFD55C6DFEDB}" srcOrd="0" destOrd="0" presId="urn:microsoft.com/office/officeart/2005/8/layout/hierarchy1"/>
    <dgm:cxn modelId="{62992F3B-50AC-574F-9E74-6B62B0792EA3}" type="presParOf" srcId="{3DB877AE-5615-CA4B-B253-AFD55C6DFEDB}" destId="{1C2DF1DA-9AD3-6147-994D-36ECA56BC1B0}" srcOrd="0" destOrd="0" presId="urn:microsoft.com/office/officeart/2005/8/layout/hierarchy1"/>
    <dgm:cxn modelId="{EA3C27F4-B68F-4340-ABBB-196A72777B8F}" type="presParOf" srcId="{3DB877AE-5615-CA4B-B253-AFD55C6DFEDB}" destId="{AF0F1E29-2A43-B747-94E8-A6C54B990446}" srcOrd="1" destOrd="0" presId="urn:microsoft.com/office/officeart/2005/8/layout/hierarchy1"/>
    <dgm:cxn modelId="{9606E57F-BF91-F740-8431-AA046C7CE842}" type="presParOf" srcId="{14E448A5-D0E0-A747-9FBE-022E20339DE7}" destId="{4ABC7D3F-A030-8644-8657-DA7BD23E75EB}" srcOrd="1" destOrd="0" presId="urn:microsoft.com/office/officeart/2005/8/layout/hierarchy1"/>
    <dgm:cxn modelId="{FE5E6DEA-0335-9A4D-8338-BCA40688B293}" type="presParOf" srcId="{4ABC7D3F-A030-8644-8657-DA7BD23E75EB}" destId="{71ED7DBB-E1C1-F943-B4A7-BE8538CAD606}" srcOrd="0" destOrd="0" presId="urn:microsoft.com/office/officeart/2005/8/layout/hierarchy1"/>
    <dgm:cxn modelId="{B02631D2-8334-6044-BD03-33E303EB45CB}" type="presParOf" srcId="{4ABC7D3F-A030-8644-8657-DA7BD23E75EB}" destId="{E8C5BA13-79C8-1740-ACAB-ACC5B90CE395}" srcOrd="1" destOrd="0" presId="urn:microsoft.com/office/officeart/2005/8/layout/hierarchy1"/>
    <dgm:cxn modelId="{1B166D43-533B-D94D-839D-14B8A976C24B}" type="presParOf" srcId="{E8C5BA13-79C8-1740-ACAB-ACC5B90CE395}" destId="{0D7BA876-1E1E-474B-855A-C5E2A199F909}" srcOrd="0" destOrd="0" presId="urn:microsoft.com/office/officeart/2005/8/layout/hierarchy1"/>
    <dgm:cxn modelId="{D62A84B2-1D41-F040-BF01-29C7AA99E97C}" type="presParOf" srcId="{0D7BA876-1E1E-474B-855A-C5E2A199F909}" destId="{ACCFAC4A-6A6A-A742-ABB6-39783642683F}" srcOrd="0" destOrd="0" presId="urn:microsoft.com/office/officeart/2005/8/layout/hierarchy1"/>
    <dgm:cxn modelId="{C89C3738-39FA-174D-B04F-FC21DF29C12D}" type="presParOf" srcId="{0D7BA876-1E1E-474B-855A-C5E2A199F909}" destId="{907CC55F-E60C-D24A-A4FC-4F047EC5151D}" srcOrd="1" destOrd="0" presId="urn:microsoft.com/office/officeart/2005/8/layout/hierarchy1"/>
    <dgm:cxn modelId="{7E96FAD9-2AB5-2546-BCF8-697B538B021A}" type="presParOf" srcId="{E8C5BA13-79C8-1740-ACAB-ACC5B90CE395}" destId="{EAA7D4BB-8345-454D-B25C-1781823EA505}" srcOrd="1" destOrd="0" presId="urn:microsoft.com/office/officeart/2005/8/layout/hierarchy1"/>
    <dgm:cxn modelId="{B47E5B41-0234-214C-BF35-78CA009BA551}" type="presParOf" srcId="{EAA7D4BB-8345-454D-B25C-1781823EA505}" destId="{9FE4F954-1D18-3A49-B25B-4CEC76E8AD0D}" srcOrd="0" destOrd="0" presId="urn:microsoft.com/office/officeart/2005/8/layout/hierarchy1"/>
    <dgm:cxn modelId="{92BF43F6-C628-0543-A52D-E592C2BA3CB8}" type="presParOf" srcId="{EAA7D4BB-8345-454D-B25C-1781823EA505}" destId="{538A5867-0896-0148-BA77-21AD638598FE}" srcOrd="1" destOrd="0" presId="urn:microsoft.com/office/officeart/2005/8/layout/hierarchy1"/>
    <dgm:cxn modelId="{BDFA163B-BA8F-0D4B-9468-241B99DB176A}" type="presParOf" srcId="{538A5867-0896-0148-BA77-21AD638598FE}" destId="{70C63EBD-9366-D94F-B39C-3CD0023807D6}" srcOrd="0" destOrd="0" presId="urn:microsoft.com/office/officeart/2005/8/layout/hierarchy1"/>
    <dgm:cxn modelId="{C50288C0-7B7A-0A45-91D3-8A0A8C0BBFB8}" type="presParOf" srcId="{70C63EBD-9366-D94F-B39C-3CD0023807D6}" destId="{64FB1860-5EC9-4046-BA86-11092C9ADCC6}" srcOrd="0" destOrd="0" presId="urn:microsoft.com/office/officeart/2005/8/layout/hierarchy1"/>
    <dgm:cxn modelId="{B4478565-7E0F-8A41-8116-E909E017C566}" type="presParOf" srcId="{70C63EBD-9366-D94F-B39C-3CD0023807D6}" destId="{EF790F03-F338-5D4F-A623-EAF798FFDD30}" srcOrd="1" destOrd="0" presId="urn:microsoft.com/office/officeart/2005/8/layout/hierarchy1"/>
    <dgm:cxn modelId="{C4CB9A7C-04E6-5248-A666-ED0D3A7B92E1}" type="presParOf" srcId="{538A5867-0896-0148-BA77-21AD638598FE}" destId="{9CFF2A25-4245-E04A-BEC2-9635E2F4FFD7}" srcOrd="1" destOrd="0" presId="urn:microsoft.com/office/officeart/2005/8/layout/hierarchy1"/>
    <dgm:cxn modelId="{A7A61957-3841-7142-A71E-7AD9FFEE4676}" type="presParOf" srcId="{EAA7D4BB-8345-454D-B25C-1781823EA505}" destId="{AA6031E2-F951-8E45-9DBA-95FF5A9BE2EF}" srcOrd="2" destOrd="0" presId="urn:microsoft.com/office/officeart/2005/8/layout/hierarchy1"/>
    <dgm:cxn modelId="{DA90256C-AB26-844F-BDE8-EF2BAF318463}" type="presParOf" srcId="{EAA7D4BB-8345-454D-B25C-1781823EA505}" destId="{5DA1E46C-4FC6-DA49-B37C-3B0A15F15F0E}" srcOrd="3" destOrd="0" presId="urn:microsoft.com/office/officeart/2005/8/layout/hierarchy1"/>
    <dgm:cxn modelId="{E27E20A5-C7AF-264F-9385-BB0A0F5A5882}" type="presParOf" srcId="{5DA1E46C-4FC6-DA49-B37C-3B0A15F15F0E}" destId="{CB0B9C08-2EA0-F64E-81F0-7254230B89CA}" srcOrd="0" destOrd="0" presId="urn:microsoft.com/office/officeart/2005/8/layout/hierarchy1"/>
    <dgm:cxn modelId="{A9CDF1EC-EE24-EF4C-939C-D3E6D0EEA7D1}" type="presParOf" srcId="{CB0B9C08-2EA0-F64E-81F0-7254230B89CA}" destId="{B2E4960E-FAC1-9A4A-873F-D4A403B4B791}" srcOrd="0" destOrd="0" presId="urn:microsoft.com/office/officeart/2005/8/layout/hierarchy1"/>
    <dgm:cxn modelId="{4BE27969-99BA-264E-9D4E-54E58F192555}" type="presParOf" srcId="{CB0B9C08-2EA0-F64E-81F0-7254230B89CA}" destId="{8E27A6AA-FE16-A845-A6A2-B9D05F7BE9EB}" srcOrd="1" destOrd="0" presId="urn:microsoft.com/office/officeart/2005/8/layout/hierarchy1"/>
    <dgm:cxn modelId="{7ED92A70-5370-7445-B87B-9069A6645DB7}" type="presParOf" srcId="{5DA1E46C-4FC6-DA49-B37C-3B0A15F15F0E}" destId="{FE15A43B-E7E3-044E-82C3-0794875AC2E4}" srcOrd="1" destOrd="0" presId="urn:microsoft.com/office/officeart/2005/8/layout/hierarchy1"/>
    <dgm:cxn modelId="{15628D64-24B5-FE4F-AD6E-F030CE2EDCA9}" type="presParOf" srcId="{4ABC7D3F-A030-8644-8657-DA7BD23E75EB}" destId="{9350FAE7-3C30-4A46-895A-325A7901B14F}" srcOrd="2" destOrd="0" presId="urn:microsoft.com/office/officeart/2005/8/layout/hierarchy1"/>
    <dgm:cxn modelId="{4C06890A-AFDE-8744-967B-7213E670A288}" type="presParOf" srcId="{4ABC7D3F-A030-8644-8657-DA7BD23E75EB}" destId="{8ACA3C3D-C151-B749-9742-773EF69C51FB}" srcOrd="3" destOrd="0" presId="urn:microsoft.com/office/officeart/2005/8/layout/hierarchy1"/>
    <dgm:cxn modelId="{8CFD0073-1FAE-CD4F-A6B2-6F5D395B95CD}" type="presParOf" srcId="{8ACA3C3D-C151-B749-9742-773EF69C51FB}" destId="{1D29CCD7-010E-A24B-B390-8A5CABEED106}" srcOrd="0" destOrd="0" presId="urn:microsoft.com/office/officeart/2005/8/layout/hierarchy1"/>
    <dgm:cxn modelId="{8C38D62E-7B48-944E-A359-2F31EC8E6F08}" type="presParOf" srcId="{1D29CCD7-010E-A24B-B390-8A5CABEED106}" destId="{DFE40F81-7D7F-7545-9056-8691B022A606}" srcOrd="0" destOrd="0" presId="urn:microsoft.com/office/officeart/2005/8/layout/hierarchy1"/>
    <dgm:cxn modelId="{68D63290-AFDE-3A45-8A30-E627EE6EBEC0}" type="presParOf" srcId="{1D29CCD7-010E-A24B-B390-8A5CABEED106}" destId="{F868FE6A-6CB2-F94F-8755-8FB7627C47CC}" srcOrd="1" destOrd="0" presId="urn:microsoft.com/office/officeart/2005/8/layout/hierarchy1"/>
    <dgm:cxn modelId="{593BB902-B952-D041-ADC0-038CFB7E0D07}" type="presParOf" srcId="{8ACA3C3D-C151-B749-9742-773EF69C51FB}" destId="{43427C1E-6DE7-8C42-88EF-655E7743FDE9}" srcOrd="1" destOrd="0" presId="urn:microsoft.com/office/officeart/2005/8/layout/hierarchy1"/>
    <dgm:cxn modelId="{AE017AE5-F659-1649-B6D2-BD8199C533A4}" type="presParOf" srcId="{43427C1E-6DE7-8C42-88EF-655E7743FDE9}" destId="{CB6169E1-492C-1F4C-8E91-D8DC63548C95}" srcOrd="0" destOrd="0" presId="urn:microsoft.com/office/officeart/2005/8/layout/hierarchy1"/>
    <dgm:cxn modelId="{25C358E5-3114-3B44-B9ED-C1729BE1E819}" type="presParOf" srcId="{43427C1E-6DE7-8C42-88EF-655E7743FDE9}" destId="{901CFDA4-28BA-9945-B282-FBD0C5BB3B8F}" srcOrd="1" destOrd="0" presId="urn:microsoft.com/office/officeart/2005/8/layout/hierarchy1"/>
    <dgm:cxn modelId="{2026F8F9-6928-444B-B6E8-01943C681AD1}" type="presParOf" srcId="{901CFDA4-28BA-9945-B282-FBD0C5BB3B8F}" destId="{C5A3F7BB-C552-D849-B44D-DBB9615ECDAF}" srcOrd="0" destOrd="0" presId="urn:microsoft.com/office/officeart/2005/8/layout/hierarchy1"/>
    <dgm:cxn modelId="{7B802EE4-32F4-9745-8783-E548F4482179}" type="presParOf" srcId="{C5A3F7BB-C552-D849-B44D-DBB9615ECDAF}" destId="{8A1382FB-3CCB-174B-A008-308B51C731D2}" srcOrd="0" destOrd="0" presId="urn:microsoft.com/office/officeart/2005/8/layout/hierarchy1"/>
    <dgm:cxn modelId="{98380911-9DD5-6B44-BD85-87161785A3B6}" type="presParOf" srcId="{C5A3F7BB-C552-D849-B44D-DBB9615ECDAF}" destId="{C5BD5A71-2A62-B742-98BC-7F5FDCF4E9AA}" srcOrd="1" destOrd="0" presId="urn:microsoft.com/office/officeart/2005/8/layout/hierarchy1"/>
    <dgm:cxn modelId="{D795A35E-1B70-8446-AD23-F8BE1E812955}" type="presParOf" srcId="{901CFDA4-28BA-9945-B282-FBD0C5BB3B8F}" destId="{CA9BD9AD-FD44-D142-A46B-063ADB4480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169E1-492C-1F4C-8E91-D8DC63548C95}">
      <dsp:nvSpPr>
        <dsp:cNvPr id="0" name=""/>
        <dsp:cNvSpPr/>
      </dsp:nvSpPr>
      <dsp:spPr>
        <a:xfrm>
          <a:off x="5886075" y="2780732"/>
          <a:ext cx="91440" cy="537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4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0FAE7-3C30-4A46-895A-325A7901B14F}">
      <dsp:nvSpPr>
        <dsp:cNvPr id="0" name=""/>
        <dsp:cNvSpPr/>
      </dsp:nvSpPr>
      <dsp:spPr>
        <a:xfrm>
          <a:off x="4245740" y="1174914"/>
          <a:ext cx="1686055" cy="53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5"/>
              </a:lnTo>
              <a:lnTo>
                <a:pt x="1686055" y="366265"/>
              </a:lnTo>
              <a:lnTo>
                <a:pt x="1686055" y="5374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031E2-F951-8E45-9DBA-95FF5A9BE2EF}">
      <dsp:nvSpPr>
        <dsp:cNvPr id="0" name=""/>
        <dsp:cNvSpPr/>
      </dsp:nvSpPr>
      <dsp:spPr>
        <a:xfrm>
          <a:off x="2543773" y="2848137"/>
          <a:ext cx="1129340" cy="53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5"/>
              </a:lnTo>
              <a:lnTo>
                <a:pt x="1129340" y="366265"/>
              </a:lnTo>
              <a:lnTo>
                <a:pt x="1129340" y="5374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4F954-1D18-3A49-B25B-4CEC76E8AD0D}">
      <dsp:nvSpPr>
        <dsp:cNvPr id="0" name=""/>
        <dsp:cNvSpPr/>
      </dsp:nvSpPr>
      <dsp:spPr>
        <a:xfrm>
          <a:off x="1414432" y="2848137"/>
          <a:ext cx="1129340" cy="537463"/>
        </a:xfrm>
        <a:custGeom>
          <a:avLst/>
          <a:gdLst/>
          <a:ahLst/>
          <a:cxnLst/>
          <a:rect l="0" t="0" r="0" b="0"/>
          <a:pathLst>
            <a:path>
              <a:moveTo>
                <a:pt x="1129340" y="0"/>
              </a:moveTo>
              <a:lnTo>
                <a:pt x="1129340" y="366265"/>
              </a:lnTo>
              <a:lnTo>
                <a:pt x="0" y="366265"/>
              </a:lnTo>
              <a:lnTo>
                <a:pt x="0" y="5374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7DBB-E1C1-F943-B4A7-BE8538CAD606}">
      <dsp:nvSpPr>
        <dsp:cNvPr id="0" name=""/>
        <dsp:cNvSpPr/>
      </dsp:nvSpPr>
      <dsp:spPr>
        <a:xfrm>
          <a:off x="2543773" y="1174914"/>
          <a:ext cx="1701966" cy="537463"/>
        </a:xfrm>
        <a:custGeom>
          <a:avLst/>
          <a:gdLst/>
          <a:ahLst/>
          <a:cxnLst/>
          <a:rect l="0" t="0" r="0" b="0"/>
          <a:pathLst>
            <a:path>
              <a:moveTo>
                <a:pt x="1701966" y="0"/>
              </a:moveTo>
              <a:lnTo>
                <a:pt x="1701966" y="366265"/>
              </a:lnTo>
              <a:lnTo>
                <a:pt x="0" y="366265"/>
              </a:lnTo>
              <a:lnTo>
                <a:pt x="0" y="5374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DF1DA-9AD3-6147-994D-36ECA56BC1B0}">
      <dsp:nvSpPr>
        <dsp:cNvPr id="0" name=""/>
        <dsp:cNvSpPr/>
      </dsp:nvSpPr>
      <dsp:spPr>
        <a:xfrm>
          <a:off x="3321734" y="1426"/>
          <a:ext cx="1848011" cy="117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F1E29-2A43-B747-94E8-A6C54B990446}">
      <dsp:nvSpPr>
        <dsp:cNvPr id="0" name=""/>
        <dsp:cNvSpPr/>
      </dsp:nvSpPr>
      <dsp:spPr>
        <a:xfrm>
          <a:off x="3527068" y="196494"/>
          <a:ext cx="1848011" cy="1173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Car</a:t>
          </a:r>
        </a:p>
      </dsp:txBody>
      <dsp:txXfrm>
        <a:off x="3561438" y="230864"/>
        <a:ext cx="1779271" cy="1104747"/>
      </dsp:txXfrm>
    </dsp:sp>
    <dsp:sp modelId="{ACCFAC4A-6A6A-A742-ABB6-39783642683F}">
      <dsp:nvSpPr>
        <dsp:cNvPr id="0" name=""/>
        <dsp:cNvSpPr/>
      </dsp:nvSpPr>
      <dsp:spPr>
        <a:xfrm>
          <a:off x="1428470" y="1712377"/>
          <a:ext cx="2230605" cy="1135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CC55F-E60C-D24A-A4FC-4F047EC5151D}">
      <dsp:nvSpPr>
        <dsp:cNvPr id="0" name=""/>
        <dsp:cNvSpPr/>
      </dsp:nvSpPr>
      <dsp:spPr>
        <a:xfrm>
          <a:off x="1633805" y="1907445"/>
          <a:ext cx="2230605" cy="1135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2-Wheeler</a:t>
          </a:r>
        </a:p>
      </dsp:txBody>
      <dsp:txXfrm>
        <a:off x="1667070" y="1940710"/>
        <a:ext cx="2164075" cy="1069229"/>
      </dsp:txXfrm>
    </dsp:sp>
    <dsp:sp modelId="{64FB1860-5EC9-4046-BA86-11092C9ADCC6}">
      <dsp:nvSpPr>
        <dsp:cNvPr id="0" name=""/>
        <dsp:cNvSpPr/>
      </dsp:nvSpPr>
      <dsp:spPr>
        <a:xfrm>
          <a:off x="490426" y="3385600"/>
          <a:ext cx="1848011" cy="117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90F03-F338-5D4F-A623-EAF798FFDD30}">
      <dsp:nvSpPr>
        <dsp:cNvPr id="0" name=""/>
        <dsp:cNvSpPr/>
      </dsp:nvSpPr>
      <dsp:spPr>
        <a:xfrm>
          <a:off x="695761" y="3580668"/>
          <a:ext cx="1848011" cy="1173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cycle</a:t>
          </a:r>
        </a:p>
      </dsp:txBody>
      <dsp:txXfrm>
        <a:off x="730131" y="3615038"/>
        <a:ext cx="1779271" cy="1104747"/>
      </dsp:txXfrm>
    </dsp:sp>
    <dsp:sp modelId="{B2E4960E-FAC1-9A4A-873F-D4A403B4B791}">
      <dsp:nvSpPr>
        <dsp:cNvPr id="0" name=""/>
        <dsp:cNvSpPr/>
      </dsp:nvSpPr>
      <dsp:spPr>
        <a:xfrm>
          <a:off x="2749108" y="3385600"/>
          <a:ext cx="1848011" cy="117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7A6AA-FE16-A845-A6A2-B9D05F7BE9EB}">
      <dsp:nvSpPr>
        <dsp:cNvPr id="0" name=""/>
        <dsp:cNvSpPr/>
      </dsp:nvSpPr>
      <dsp:spPr>
        <a:xfrm>
          <a:off x="2954442" y="3580668"/>
          <a:ext cx="1848011" cy="1173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jupiter</a:t>
          </a:r>
          <a:endParaRPr lang="en-GB" sz="3400" kern="1200" dirty="0"/>
        </a:p>
      </dsp:txBody>
      <dsp:txXfrm>
        <a:off x="2988812" y="3615038"/>
        <a:ext cx="1779271" cy="1104747"/>
      </dsp:txXfrm>
    </dsp:sp>
    <dsp:sp modelId="{DFE40F81-7D7F-7545-9056-8691B022A606}">
      <dsp:nvSpPr>
        <dsp:cNvPr id="0" name=""/>
        <dsp:cNvSpPr/>
      </dsp:nvSpPr>
      <dsp:spPr>
        <a:xfrm>
          <a:off x="4800580" y="1712377"/>
          <a:ext cx="2262428" cy="1068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8FE6A-6CB2-F94F-8755-8FB7627C47CC}">
      <dsp:nvSpPr>
        <dsp:cNvPr id="0" name=""/>
        <dsp:cNvSpPr/>
      </dsp:nvSpPr>
      <dsp:spPr>
        <a:xfrm>
          <a:off x="5005915" y="1907445"/>
          <a:ext cx="2262428" cy="10683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4-Wheeler</a:t>
          </a:r>
        </a:p>
      </dsp:txBody>
      <dsp:txXfrm>
        <a:off x="5037206" y="1938736"/>
        <a:ext cx="2199846" cy="1005772"/>
      </dsp:txXfrm>
    </dsp:sp>
    <dsp:sp modelId="{8A1382FB-3CCB-174B-A008-308B51C731D2}">
      <dsp:nvSpPr>
        <dsp:cNvPr id="0" name=""/>
        <dsp:cNvSpPr/>
      </dsp:nvSpPr>
      <dsp:spPr>
        <a:xfrm>
          <a:off x="5007789" y="3318195"/>
          <a:ext cx="1848011" cy="117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D5A71-2A62-B742-98BC-7F5FDCF4E9AA}">
      <dsp:nvSpPr>
        <dsp:cNvPr id="0" name=""/>
        <dsp:cNvSpPr/>
      </dsp:nvSpPr>
      <dsp:spPr>
        <a:xfrm>
          <a:off x="5213123" y="3513263"/>
          <a:ext cx="1848011" cy="1173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ferari</a:t>
          </a:r>
          <a:endParaRPr lang="en-GB" sz="3400" kern="1200" dirty="0"/>
        </a:p>
      </dsp:txBody>
      <dsp:txXfrm>
        <a:off x="5247493" y="3547633"/>
        <a:ext cx="1779271" cy="110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65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A47D41-EC71-D248-8E81-6BFC56BD3B1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6A04E2-93E1-2544-92A5-A3902207863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17224-761A-D8D8-2811-E2EF6207858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741242" y="1"/>
            <a:ext cx="2450758" cy="13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17E-F72C-9C87-5F42-C07DB399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951" y="197638"/>
            <a:ext cx="9144000" cy="1141335"/>
          </a:xfrm>
        </p:spPr>
        <p:txBody>
          <a:bodyPr/>
          <a:lstStyle/>
          <a:p>
            <a:r>
              <a:rPr lang="en-US" b="1" dirty="0"/>
              <a:t>Pie Chart of Subject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C5AF98-0A19-5057-AF07-D2104F059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269089"/>
              </p:ext>
            </p:extLst>
          </p:nvPr>
        </p:nvGraphicFramePr>
        <p:xfrm>
          <a:off x="1753220" y="133897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54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626-93A9-D8F0-C0F1-DE2DAF59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4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2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BF2D92-E52E-3F66-1236-62BCB1642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583304"/>
              </p:ext>
            </p:extLst>
          </p:nvPr>
        </p:nvGraphicFramePr>
        <p:xfrm>
          <a:off x="2032000" y="107420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80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E280-D296-A644-DDFA-4C317780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3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E4B14B-14AA-294C-7944-EBCB9ADB9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24684"/>
              </p:ext>
            </p:extLst>
          </p:nvPr>
        </p:nvGraphicFramePr>
        <p:xfrm>
          <a:off x="2277327" y="110253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66EF-B603-6548-A257-00AE2D96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Subject 4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C53403-6072-6FF8-97F2-2486C5274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77342"/>
              </p:ext>
            </p:extLst>
          </p:nvPr>
        </p:nvGraphicFramePr>
        <p:xfrm>
          <a:off x="2032000" y="110995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75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8998-7966-BD15-DD7A-F74FFB3A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Pie chart of Average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46C43A-630B-55FD-1EEC-C5AFF9F23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848983"/>
              </p:ext>
            </p:extLst>
          </p:nvPr>
        </p:nvGraphicFramePr>
        <p:xfrm>
          <a:off x="2032000" y="10207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ADF9-DECA-292C-EE09-8C580354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Column chart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9A239F-87B9-8DEA-069A-484C6B9DD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740872"/>
              </p:ext>
            </p:extLst>
          </p:nvPr>
        </p:nvGraphicFramePr>
        <p:xfrm>
          <a:off x="2032000" y="11322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8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B39-9A52-3E7B-EC45-30C24DC5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2" y="0"/>
            <a:ext cx="10364451" cy="1596177"/>
          </a:xfrm>
        </p:spPr>
        <p:txBody>
          <a:bodyPr/>
          <a:lstStyle/>
          <a:p>
            <a:r>
              <a:rPr lang="en-US" b="1" dirty="0"/>
              <a:t>Smart Art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6988B9-D837-309F-9D8E-3EFF6E14F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403785"/>
              </p:ext>
            </p:extLst>
          </p:nvPr>
        </p:nvGraphicFramePr>
        <p:xfrm>
          <a:off x="2032000" y="1399890"/>
          <a:ext cx="7758771" cy="4755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5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2DF1DA-9AD3-6147-994D-36ECA56BC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1C2DF1DA-9AD3-6147-994D-36ECA56BC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0F1E29-2A43-B747-94E8-A6C54B990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AF0F1E29-2A43-B747-94E8-A6C54B9904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ED7DBB-E1C1-F943-B4A7-BE8538CAD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1ED7DBB-E1C1-F943-B4A7-BE8538CAD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CFAC4A-6A6A-A742-ABB6-3978364268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ACCFAC4A-6A6A-A742-ABB6-3978364268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7CC55F-E60C-D24A-A4FC-4F047EC5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907CC55F-E60C-D24A-A4FC-4F047EC5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50FAE7-3C30-4A46-895A-325A7901B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350FAE7-3C30-4A46-895A-325A7901B1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E40F81-7D7F-7545-9056-8691B022A6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DFE40F81-7D7F-7545-9056-8691B022A6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68FE6A-6CB2-F94F-8755-8FB7627C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F868FE6A-6CB2-F94F-8755-8FB7627C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E4F954-1D18-3A49-B25B-4CEC76E8A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9FE4F954-1D18-3A49-B25B-4CEC76E8A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FB1860-5EC9-4046-BA86-11092C9AD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64FB1860-5EC9-4046-BA86-11092C9AD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790F03-F338-5D4F-A623-EAF798FFD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graphicEl>
                                              <a:dgm id="{EF790F03-F338-5D4F-A623-EAF798FFD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6031E2-F951-8E45-9DBA-95FF5A9BE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AA6031E2-F951-8E45-9DBA-95FF5A9BE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E4960E-FAC1-9A4A-873F-D4A403B4B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B2E4960E-FAC1-9A4A-873F-D4A403B4B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27A6AA-FE16-A845-A6A2-B9D05F7BE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graphicEl>
                                              <a:dgm id="{8E27A6AA-FE16-A845-A6A2-B9D05F7BE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6169E1-492C-1F4C-8E91-D8DC63548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>
                                            <p:graphicEl>
                                              <a:dgm id="{CB6169E1-492C-1F4C-8E91-D8DC63548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A1382FB-3CCB-174B-A008-308B51C73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graphicEl>
                                              <a:dgm id="{8A1382FB-3CCB-174B-A008-308B51C731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BD5A71-2A62-B742-98BC-7F5FDCF4E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graphicEl>
                                              <a:dgm id="{C5BD5A71-2A62-B742-98BC-7F5FDCF4E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934-C08D-D3E9-245C-8EFCF2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8" y="2107581"/>
            <a:ext cx="10515600" cy="243782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olonna MT" pitchFamily="8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68202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{87BB9B2B-1F32-684B-84AD-ABFBD7A5A263}tf10001073</Template>
  <TotalTime>55</TotalTime>
  <Words>43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Colonna MT</vt:lpstr>
      <vt:lpstr>Tw Cen MT</vt:lpstr>
      <vt:lpstr>Droplet</vt:lpstr>
      <vt:lpstr>Pie Chart of Subject 1</vt:lpstr>
      <vt:lpstr>Pie Chart of Subject 2</vt:lpstr>
      <vt:lpstr>Pie chart of Subject 3</vt:lpstr>
      <vt:lpstr>Pie chart of Subject 4</vt:lpstr>
      <vt:lpstr>Pie chart of Average</vt:lpstr>
      <vt:lpstr>Column chart </vt:lpstr>
      <vt:lpstr>Smart 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savaliyapriyanshi9@gmail.com</dc:creator>
  <cp:lastModifiedBy>savaliyapriyanshi9@gmail.com</cp:lastModifiedBy>
  <cp:revision>2</cp:revision>
  <dcterms:created xsi:type="dcterms:W3CDTF">2025-09-11T02:40:42Z</dcterms:created>
  <dcterms:modified xsi:type="dcterms:W3CDTF">2025-09-15T07:53:17Z</dcterms:modified>
</cp:coreProperties>
</file>