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BD6F2-27BE-432F-85FF-66E481BA305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E3544E0-681E-47D0-9811-18C2A6B77E0F}">
      <dgm:prSet/>
      <dgm:spPr/>
      <dgm:t>
        <a:bodyPr/>
        <a:lstStyle/>
        <a:p>
          <a:pPr>
            <a:defRPr cap="all"/>
          </a:pPr>
          <a:r>
            <a:rPr lang="en-IN"/>
            <a:t>Step 1 – Create an event, with a name and a particular time to last.</a:t>
          </a:r>
          <a:endParaRPr lang="en-US"/>
        </a:p>
      </dgm:t>
    </dgm:pt>
    <dgm:pt modelId="{EFE0DB90-AC9F-4733-A510-F7B9A8820E81}" type="parTrans" cxnId="{A6B0104C-DE1F-4F4A-B0C8-5111CD055554}">
      <dgm:prSet/>
      <dgm:spPr/>
      <dgm:t>
        <a:bodyPr/>
        <a:lstStyle/>
        <a:p>
          <a:endParaRPr lang="en-US"/>
        </a:p>
      </dgm:t>
    </dgm:pt>
    <dgm:pt modelId="{40D66746-EF68-494B-B32A-934FF474EC76}" type="sibTrans" cxnId="{A6B0104C-DE1F-4F4A-B0C8-5111CD055554}">
      <dgm:prSet/>
      <dgm:spPr/>
      <dgm:t>
        <a:bodyPr/>
        <a:lstStyle/>
        <a:p>
          <a:endParaRPr lang="en-US"/>
        </a:p>
      </dgm:t>
    </dgm:pt>
    <dgm:pt modelId="{E57A0B1E-126B-485E-AB54-40821E063060}">
      <dgm:prSet/>
      <dgm:spPr/>
      <dgm:t>
        <a:bodyPr/>
        <a:lstStyle/>
        <a:p>
          <a:pPr>
            <a:defRPr cap="all"/>
          </a:pPr>
          <a:r>
            <a:rPr lang="en-IN" dirty="0"/>
            <a:t>Step 2 – Wait for the schedule to end (This doesn’t mean you won’t study!!!)</a:t>
          </a:r>
          <a:endParaRPr lang="en-US" dirty="0"/>
        </a:p>
      </dgm:t>
    </dgm:pt>
    <dgm:pt modelId="{7C9C1224-372E-4D61-830C-3708DA0CFF39}" type="parTrans" cxnId="{7948C2F0-1881-470F-88BC-53FF7B0B9EF5}">
      <dgm:prSet/>
      <dgm:spPr/>
      <dgm:t>
        <a:bodyPr/>
        <a:lstStyle/>
        <a:p>
          <a:endParaRPr lang="en-US"/>
        </a:p>
      </dgm:t>
    </dgm:pt>
    <dgm:pt modelId="{2F6AD597-3F83-4FC7-A2DF-8B1705A49B1E}" type="sibTrans" cxnId="{7948C2F0-1881-470F-88BC-53FF7B0B9EF5}">
      <dgm:prSet/>
      <dgm:spPr/>
      <dgm:t>
        <a:bodyPr/>
        <a:lstStyle/>
        <a:p>
          <a:endParaRPr lang="en-US"/>
        </a:p>
      </dgm:t>
    </dgm:pt>
    <dgm:pt modelId="{B00C66BD-7382-4F3F-86ED-B4470A44480E}">
      <dgm:prSet/>
      <dgm:spPr/>
      <dgm:t>
        <a:bodyPr/>
        <a:lstStyle/>
        <a:p>
          <a:pPr>
            <a:defRPr cap="all"/>
          </a:pPr>
          <a:r>
            <a:rPr lang="en-IN"/>
            <a:t>Step 3 – Do whatever you want after that!</a:t>
          </a:r>
          <a:endParaRPr lang="en-US"/>
        </a:p>
      </dgm:t>
    </dgm:pt>
    <dgm:pt modelId="{6C879AC0-092C-4637-90C6-FBEE133097C5}" type="parTrans" cxnId="{8A7EC448-7B65-47FC-83FA-4F2CC22FC3CC}">
      <dgm:prSet/>
      <dgm:spPr/>
      <dgm:t>
        <a:bodyPr/>
        <a:lstStyle/>
        <a:p>
          <a:endParaRPr lang="en-US"/>
        </a:p>
      </dgm:t>
    </dgm:pt>
    <dgm:pt modelId="{CF78327E-0927-4E36-BFA6-97D1C28C5412}" type="sibTrans" cxnId="{8A7EC448-7B65-47FC-83FA-4F2CC22FC3CC}">
      <dgm:prSet/>
      <dgm:spPr/>
      <dgm:t>
        <a:bodyPr/>
        <a:lstStyle/>
        <a:p>
          <a:endParaRPr lang="en-US"/>
        </a:p>
      </dgm:t>
    </dgm:pt>
    <dgm:pt modelId="{2A024E27-9192-45AD-9027-FBA05C284A03}" type="pres">
      <dgm:prSet presAssocID="{544BD6F2-27BE-432F-85FF-66E481BA305F}" presName="root" presStyleCnt="0">
        <dgm:presLayoutVars>
          <dgm:dir/>
          <dgm:resizeHandles val="exact"/>
        </dgm:presLayoutVars>
      </dgm:prSet>
      <dgm:spPr/>
    </dgm:pt>
    <dgm:pt modelId="{170A708B-D9B3-4D09-8BE7-4E460DDD1623}" type="pres">
      <dgm:prSet presAssocID="{AE3544E0-681E-47D0-9811-18C2A6B77E0F}" presName="compNode" presStyleCnt="0"/>
      <dgm:spPr/>
    </dgm:pt>
    <dgm:pt modelId="{1DDFAE80-93A0-4C67-9B45-E6D317289EE1}" type="pres">
      <dgm:prSet presAssocID="{AE3544E0-681E-47D0-9811-18C2A6B77E0F}" presName="iconBgRect" presStyleLbl="bgShp" presStyleIdx="0" presStyleCnt="3"/>
      <dgm:spPr>
        <a:prstGeom prst="round2DiagRect">
          <a:avLst>
            <a:gd name="adj1" fmla="val 29727"/>
            <a:gd name="adj2" fmla="val 0"/>
          </a:avLst>
        </a:prstGeom>
      </dgm:spPr>
    </dgm:pt>
    <dgm:pt modelId="{9DF6606B-5F3C-45B7-9357-6C7A0439F4F9}" type="pres">
      <dgm:prSet presAssocID="{AE3544E0-681E-47D0-9811-18C2A6B77E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E0DCAC27-EC65-41B5-8566-C1544037D5BE}" type="pres">
      <dgm:prSet presAssocID="{AE3544E0-681E-47D0-9811-18C2A6B77E0F}" presName="spaceRect" presStyleCnt="0"/>
      <dgm:spPr/>
    </dgm:pt>
    <dgm:pt modelId="{A00D8B62-10C5-4A3A-ABFF-16E9C84CD959}" type="pres">
      <dgm:prSet presAssocID="{AE3544E0-681E-47D0-9811-18C2A6B77E0F}" presName="textRect" presStyleLbl="revTx" presStyleIdx="0" presStyleCnt="3">
        <dgm:presLayoutVars>
          <dgm:chMax val="1"/>
          <dgm:chPref val="1"/>
        </dgm:presLayoutVars>
      </dgm:prSet>
      <dgm:spPr/>
    </dgm:pt>
    <dgm:pt modelId="{05F1C07E-16AA-4160-AB1C-1D4865B8DD0D}" type="pres">
      <dgm:prSet presAssocID="{40D66746-EF68-494B-B32A-934FF474EC76}" presName="sibTrans" presStyleCnt="0"/>
      <dgm:spPr/>
    </dgm:pt>
    <dgm:pt modelId="{5D0E4223-E128-427C-9841-C8198B563FAB}" type="pres">
      <dgm:prSet presAssocID="{E57A0B1E-126B-485E-AB54-40821E063060}" presName="compNode" presStyleCnt="0"/>
      <dgm:spPr/>
    </dgm:pt>
    <dgm:pt modelId="{999392F2-4EDE-46FF-BE10-7683BF077AD1}" type="pres">
      <dgm:prSet presAssocID="{E57A0B1E-126B-485E-AB54-40821E063060}" presName="iconBgRect" presStyleLbl="bgShp" presStyleIdx="1" presStyleCnt="3"/>
      <dgm:spPr>
        <a:prstGeom prst="round2DiagRect">
          <a:avLst>
            <a:gd name="adj1" fmla="val 29727"/>
            <a:gd name="adj2" fmla="val 0"/>
          </a:avLst>
        </a:prstGeom>
      </dgm:spPr>
    </dgm:pt>
    <dgm:pt modelId="{FD7CE98D-4DA8-44A3-9FAB-A8192E0E8BCC}" type="pres">
      <dgm:prSet presAssocID="{E57A0B1E-126B-485E-AB54-40821E0630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nce Steps"/>
        </a:ext>
      </dgm:extLst>
    </dgm:pt>
    <dgm:pt modelId="{FCC3A313-D589-4865-8454-BB8A8ED77DCF}" type="pres">
      <dgm:prSet presAssocID="{E57A0B1E-126B-485E-AB54-40821E063060}" presName="spaceRect" presStyleCnt="0"/>
      <dgm:spPr/>
    </dgm:pt>
    <dgm:pt modelId="{D95AD37C-5277-4B03-8CF1-B889BABE34B1}" type="pres">
      <dgm:prSet presAssocID="{E57A0B1E-126B-485E-AB54-40821E063060}" presName="textRect" presStyleLbl="revTx" presStyleIdx="1" presStyleCnt="3">
        <dgm:presLayoutVars>
          <dgm:chMax val="1"/>
          <dgm:chPref val="1"/>
        </dgm:presLayoutVars>
      </dgm:prSet>
      <dgm:spPr/>
    </dgm:pt>
    <dgm:pt modelId="{56C77CE3-873B-4724-96ED-1484985ABE45}" type="pres">
      <dgm:prSet presAssocID="{2F6AD597-3F83-4FC7-A2DF-8B1705A49B1E}" presName="sibTrans" presStyleCnt="0"/>
      <dgm:spPr/>
    </dgm:pt>
    <dgm:pt modelId="{F95932CB-7F30-4648-924B-D08823AC5C3D}" type="pres">
      <dgm:prSet presAssocID="{B00C66BD-7382-4F3F-86ED-B4470A44480E}" presName="compNode" presStyleCnt="0"/>
      <dgm:spPr/>
    </dgm:pt>
    <dgm:pt modelId="{4D7A013B-07A0-41ED-A1BB-AA68A1DD36A6}" type="pres">
      <dgm:prSet presAssocID="{B00C66BD-7382-4F3F-86ED-B4470A44480E}" presName="iconBgRect" presStyleLbl="bgShp" presStyleIdx="2" presStyleCnt="3"/>
      <dgm:spPr>
        <a:prstGeom prst="round2DiagRect">
          <a:avLst>
            <a:gd name="adj1" fmla="val 29727"/>
            <a:gd name="adj2" fmla="val 0"/>
          </a:avLst>
        </a:prstGeom>
      </dgm:spPr>
    </dgm:pt>
    <dgm:pt modelId="{D03E7EAF-DBC1-47B1-B1ED-B21B4D62E0FE}" type="pres">
      <dgm:prSet presAssocID="{B00C66BD-7382-4F3F-86ED-B4470A4448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les with Arrows"/>
        </a:ext>
      </dgm:extLst>
    </dgm:pt>
    <dgm:pt modelId="{4C843772-A8C8-4585-82D2-5EA23ADF5D27}" type="pres">
      <dgm:prSet presAssocID="{B00C66BD-7382-4F3F-86ED-B4470A44480E}" presName="spaceRect" presStyleCnt="0"/>
      <dgm:spPr/>
    </dgm:pt>
    <dgm:pt modelId="{E0CA0419-2985-43F9-914A-7763C4899546}" type="pres">
      <dgm:prSet presAssocID="{B00C66BD-7382-4F3F-86ED-B4470A44480E}" presName="textRect" presStyleLbl="revTx" presStyleIdx="2" presStyleCnt="3">
        <dgm:presLayoutVars>
          <dgm:chMax val="1"/>
          <dgm:chPref val="1"/>
        </dgm:presLayoutVars>
      </dgm:prSet>
      <dgm:spPr/>
    </dgm:pt>
  </dgm:ptLst>
  <dgm:cxnLst>
    <dgm:cxn modelId="{40780223-0E36-49CC-89D6-5CAB66F78FCC}" type="presOf" srcId="{E57A0B1E-126B-485E-AB54-40821E063060}" destId="{D95AD37C-5277-4B03-8CF1-B889BABE34B1}" srcOrd="0" destOrd="0" presId="urn:microsoft.com/office/officeart/2018/5/layout/IconLeafLabelList"/>
    <dgm:cxn modelId="{D239D230-9B53-4952-BF6A-C1D0137B4902}" type="presOf" srcId="{AE3544E0-681E-47D0-9811-18C2A6B77E0F}" destId="{A00D8B62-10C5-4A3A-ABFF-16E9C84CD959}" srcOrd="0" destOrd="0" presId="urn:microsoft.com/office/officeart/2018/5/layout/IconLeafLabelList"/>
    <dgm:cxn modelId="{8A7EC448-7B65-47FC-83FA-4F2CC22FC3CC}" srcId="{544BD6F2-27BE-432F-85FF-66E481BA305F}" destId="{B00C66BD-7382-4F3F-86ED-B4470A44480E}" srcOrd="2" destOrd="0" parTransId="{6C879AC0-092C-4637-90C6-FBEE133097C5}" sibTransId="{CF78327E-0927-4E36-BFA6-97D1C28C5412}"/>
    <dgm:cxn modelId="{A6B0104C-DE1F-4F4A-B0C8-5111CD055554}" srcId="{544BD6F2-27BE-432F-85FF-66E481BA305F}" destId="{AE3544E0-681E-47D0-9811-18C2A6B77E0F}" srcOrd="0" destOrd="0" parTransId="{EFE0DB90-AC9F-4733-A510-F7B9A8820E81}" sibTransId="{40D66746-EF68-494B-B32A-934FF474EC76}"/>
    <dgm:cxn modelId="{E18C2A7B-168A-4AFA-977F-081D68868325}" type="presOf" srcId="{B00C66BD-7382-4F3F-86ED-B4470A44480E}" destId="{E0CA0419-2985-43F9-914A-7763C4899546}" srcOrd="0" destOrd="0" presId="urn:microsoft.com/office/officeart/2018/5/layout/IconLeafLabelList"/>
    <dgm:cxn modelId="{B31A77A4-4C3B-468B-AA29-CD60CAFC737A}" type="presOf" srcId="{544BD6F2-27BE-432F-85FF-66E481BA305F}" destId="{2A024E27-9192-45AD-9027-FBA05C284A03}" srcOrd="0" destOrd="0" presId="urn:microsoft.com/office/officeart/2018/5/layout/IconLeafLabelList"/>
    <dgm:cxn modelId="{7948C2F0-1881-470F-88BC-53FF7B0B9EF5}" srcId="{544BD6F2-27BE-432F-85FF-66E481BA305F}" destId="{E57A0B1E-126B-485E-AB54-40821E063060}" srcOrd="1" destOrd="0" parTransId="{7C9C1224-372E-4D61-830C-3708DA0CFF39}" sibTransId="{2F6AD597-3F83-4FC7-A2DF-8B1705A49B1E}"/>
    <dgm:cxn modelId="{86121D40-5DCA-4455-A5A7-AF2E816FF311}" type="presParOf" srcId="{2A024E27-9192-45AD-9027-FBA05C284A03}" destId="{170A708B-D9B3-4D09-8BE7-4E460DDD1623}" srcOrd="0" destOrd="0" presId="urn:microsoft.com/office/officeart/2018/5/layout/IconLeafLabelList"/>
    <dgm:cxn modelId="{256FD71D-C15D-4964-9832-A2A11847553D}" type="presParOf" srcId="{170A708B-D9B3-4D09-8BE7-4E460DDD1623}" destId="{1DDFAE80-93A0-4C67-9B45-E6D317289EE1}" srcOrd="0" destOrd="0" presId="urn:microsoft.com/office/officeart/2018/5/layout/IconLeafLabelList"/>
    <dgm:cxn modelId="{B329CDA6-0B62-4DAC-8683-E809FD7FEE64}" type="presParOf" srcId="{170A708B-D9B3-4D09-8BE7-4E460DDD1623}" destId="{9DF6606B-5F3C-45B7-9357-6C7A0439F4F9}" srcOrd="1" destOrd="0" presId="urn:microsoft.com/office/officeart/2018/5/layout/IconLeafLabelList"/>
    <dgm:cxn modelId="{3E04C737-B4CE-42D6-90FE-BD6160E5ECD6}" type="presParOf" srcId="{170A708B-D9B3-4D09-8BE7-4E460DDD1623}" destId="{E0DCAC27-EC65-41B5-8566-C1544037D5BE}" srcOrd="2" destOrd="0" presId="urn:microsoft.com/office/officeart/2018/5/layout/IconLeafLabelList"/>
    <dgm:cxn modelId="{91C7BCBC-92B7-4E1F-8792-87CA5448ADB9}" type="presParOf" srcId="{170A708B-D9B3-4D09-8BE7-4E460DDD1623}" destId="{A00D8B62-10C5-4A3A-ABFF-16E9C84CD959}" srcOrd="3" destOrd="0" presId="urn:microsoft.com/office/officeart/2018/5/layout/IconLeafLabelList"/>
    <dgm:cxn modelId="{49135903-C8E3-4D5C-B7EF-8110E169B36D}" type="presParOf" srcId="{2A024E27-9192-45AD-9027-FBA05C284A03}" destId="{05F1C07E-16AA-4160-AB1C-1D4865B8DD0D}" srcOrd="1" destOrd="0" presId="urn:microsoft.com/office/officeart/2018/5/layout/IconLeafLabelList"/>
    <dgm:cxn modelId="{1206BC4E-CF88-489F-8CBF-391556B73BE2}" type="presParOf" srcId="{2A024E27-9192-45AD-9027-FBA05C284A03}" destId="{5D0E4223-E128-427C-9841-C8198B563FAB}" srcOrd="2" destOrd="0" presId="urn:microsoft.com/office/officeart/2018/5/layout/IconLeafLabelList"/>
    <dgm:cxn modelId="{F1F47B4A-6517-4B02-B367-F84270251B93}" type="presParOf" srcId="{5D0E4223-E128-427C-9841-C8198B563FAB}" destId="{999392F2-4EDE-46FF-BE10-7683BF077AD1}" srcOrd="0" destOrd="0" presId="urn:microsoft.com/office/officeart/2018/5/layout/IconLeafLabelList"/>
    <dgm:cxn modelId="{C0A39FCE-460A-44DC-A66E-178EA44CCC70}" type="presParOf" srcId="{5D0E4223-E128-427C-9841-C8198B563FAB}" destId="{FD7CE98D-4DA8-44A3-9FAB-A8192E0E8BCC}" srcOrd="1" destOrd="0" presId="urn:microsoft.com/office/officeart/2018/5/layout/IconLeafLabelList"/>
    <dgm:cxn modelId="{AE53A018-6753-4D67-A3E0-61C4620DF9C4}" type="presParOf" srcId="{5D0E4223-E128-427C-9841-C8198B563FAB}" destId="{FCC3A313-D589-4865-8454-BB8A8ED77DCF}" srcOrd="2" destOrd="0" presId="urn:microsoft.com/office/officeart/2018/5/layout/IconLeafLabelList"/>
    <dgm:cxn modelId="{B57C1432-A960-4DEA-9872-3FF9510F5DDE}" type="presParOf" srcId="{5D0E4223-E128-427C-9841-C8198B563FAB}" destId="{D95AD37C-5277-4B03-8CF1-B889BABE34B1}" srcOrd="3" destOrd="0" presId="urn:microsoft.com/office/officeart/2018/5/layout/IconLeafLabelList"/>
    <dgm:cxn modelId="{1B72008C-B4B1-48F4-BC08-D09EE78506E2}" type="presParOf" srcId="{2A024E27-9192-45AD-9027-FBA05C284A03}" destId="{56C77CE3-873B-4724-96ED-1484985ABE45}" srcOrd="3" destOrd="0" presId="urn:microsoft.com/office/officeart/2018/5/layout/IconLeafLabelList"/>
    <dgm:cxn modelId="{B5581673-06A5-4620-B712-C68849C2B84C}" type="presParOf" srcId="{2A024E27-9192-45AD-9027-FBA05C284A03}" destId="{F95932CB-7F30-4648-924B-D08823AC5C3D}" srcOrd="4" destOrd="0" presId="urn:microsoft.com/office/officeart/2018/5/layout/IconLeafLabelList"/>
    <dgm:cxn modelId="{5FFF495C-8F15-4874-8764-3E76255C245E}" type="presParOf" srcId="{F95932CB-7F30-4648-924B-D08823AC5C3D}" destId="{4D7A013B-07A0-41ED-A1BB-AA68A1DD36A6}" srcOrd="0" destOrd="0" presId="urn:microsoft.com/office/officeart/2018/5/layout/IconLeafLabelList"/>
    <dgm:cxn modelId="{8C29EAEB-334C-455B-AB52-CA208C822B99}" type="presParOf" srcId="{F95932CB-7F30-4648-924B-D08823AC5C3D}" destId="{D03E7EAF-DBC1-47B1-B1ED-B21B4D62E0FE}" srcOrd="1" destOrd="0" presId="urn:microsoft.com/office/officeart/2018/5/layout/IconLeafLabelList"/>
    <dgm:cxn modelId="{993051BC-0F3C-4B04-BAEA-C8C053F6A6FB}" type="presParOf" srcId="{F95932CB-7F30-4648-924B-D08823AC5C3D}" destId="{4C843772-A8C8-4585-82D2-5EA23ADF5D27}" srcOrd="2" destOrd="0" presId="urn:microsoft.com/office/officeart/2018/5/layout/IconLeafLabelList"/>
    <dgm:cxn modelId="{0A5DD790-BE2E-4571-8737-53A123544980}" type="presParOf" srcId="{F95932CB-7F30-4648-924B-D08823AC5C3D}" destId="{E0CA0419-2985-43F9-914A-7763C489954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318A38-257D-4F4C-BE3F-B03D0F87B1E5}" type="doc">
      <dgm:prSet loTypeId="urn:microsoft.com/office/officeart/2018/2/layout/IconVerticalSolidList" loCatId="icon" qsTypeId="urn:microsoft.com/office/officeart/2005/8/quickstyle/3d4" qsCatId="3D" csTypeId="urn:microsoft.com/office/officeart/2018/5/colors/Iconchunking_neutralbg_colorful1" csCatId="colorful" phldr="1"/>
      <dgm:spPr/>
      <dgm:t>
        <a:bodyPr/>
        <a:lstStyle/>
        <a:p>
          <a:endParaRPr lang="en-US"/>
        </a:p>
      </dgm:t>
    </dgm:pt>
    <dgm:pt modelId="{78F9E8D2-3DDE-4866-AD9E-4EFCD37FD3D8}">
      <dgm:prSet/>
      <dgm:spPr/>
      <dgm:t>
        <a:bodyPr/>
        <a:lstStyle/>
        <a:p>
          <a:pPr>
            <a:lnSpc>
              <a:spcPct val="100000"/>
            </a:lnSpc>
          </a:pPr>
          <a:r>
            <a:rPr lang="en-IN"/>
            <a:t>Antonc – Programming</a:t>
          </a:r>
          <a:endParaRPr lang="en-US"/>
        </a:p>
      </dgm:t>
    </dgm:pt>
    <dgm:pt modelId="{4B55BBD6-D408-463A-872F-B45ABDAD0114}" type="parTrans" cxnId="{436C151E-FCEA-4DD8-A64F-4F6A2DE150BA}">
      <dgm:prSet/>
      <dgm:spPr/>
      <dgm:t>
        <a:bodyPr/>
        <a:lstStyle/>
        <a:p>
          <a:endParaRPr lang="en-US"/>
        </a:p>
      </dgm:t>
    </dgm:pt>
    <dgm:pt modelId="{34BAE7BD-3F91-48E8-B487-1C4CE84590C0}" type="sibTrans" cxnId="{436C151E-FCEA-4DD8-A64F-4F6A2DE150BA}">
      <dgm:prSet/>
      <dgm:spPr/>
      <dgm:t>
        <a:bodyPr/>
        <a:lstStyle/>
        <a:p>
          <a:endParaRPr lang="en-US"/>
        </a:p>
      </dgm:t>
    </dgm:pt>
    <dgm:pt modelId="{DB92BB17-52BE-4EED-9EDF-2D122621AB5E}">
      <dgm:prSet/>
      <dgm:spPr/>
      <dgm:t>
        <a:bodyPr/>
        <a:lstStyle/>
        <a:p>
          <a:pPr>
            <a:lnSpc>
              <a:spcPct val="100000"/>
            </a:lnSpc>
          </a:pPr>
          <a:r>
            <a:rPr lang="en-IN"/>
            <a:t>Manav – UI</a:t>
          </a:r>
          <a:endParaRPr lang="en-US"/>
        </a:p>
      </dgm:t>
    </dgm:pt>
    <dgm:pt modelId="{DF4CDDC8-54F2-47FD-8DDD-797A50FF816F}" type="parTrans" cxnId="{804C034C-7B34-4819-BC34-900365E994D5}">
      <dgm:prSet/>
      <dgm:spPr/>
      <dgm:t>
        <a:bodyPr/>
        <a:lstStyle/>
        <a:p>
          <a:endParaRPr lang="en-US"/>
        </a:p>
      </dgm:t>
    </dgm:pt>
    <dgm:pt modelId="{24A22858-C46C-4528-8886-8DF927630B8A}" type="sibTrans" cxnId="{804C034C-7B34-4819-BC34-900365E994D5}">
      <dgm:prSet/>
      <dgm:spPr/>
      <dgm:t>
        <a:bodyPr/>
        <a:lstStyle/>
        <a:p>
          <a:endParaRPr lang="en-US"/>
        </a:p>
      </dgm:t>
    </dgm:pt>
    <dgm:pt modelId="{5A8BF58B-CC0C-4161-A087-2913503C7E2A}">
      <dgm:prSet/>
      <dgm:spPr/>
      <dgm:t>
        <a:bodyPr/>
        <a:lstStyle/>
        <a:p>
          <a:pPr>
            <a:lnSpc>
              <a:spcPct val="100000"/>
            </a:lnSpc>
          </a:pPr>
          <a:r>
            <a:rPr lang="en-IN"/>
            <a:t>Bhavya_Singh – Marketing and presenting</a:t>
          </a:r>
          <a:endParaRPr lang="en-US"/>
        </a:p>
      </dgm:t>
    </dgm:pt>
    <dgm:pt modelId="{7462EE6D-D874-41A7-A1AC-E33445E648D2}" type="parTrans" cxnId="{352B65C2-8A47-4B81-8324-480573F58F89}">
      <dgm:prSet/>
      <dgm:spPr/>
      <dgm:t>
        <a:bodyPr/>
        <a:lstStyle/>
        <a:p>
          <a:endParaRPr lang="en-US"/>
        </a:p>
      </dgm:t>
    </dgm:pt>
    <dgm:pt modelId="{627E2B6B-2FA2-4EE5-9F05-95D087BEF764}" type="sibTrans" cxnId="{352B65C2-8A47-4B81-8324-480573F58F89}">
      <dgm:prSet/>
      <dgm:spPr/>
      <dgm:t>
        <a:bodyPr/>
        <a:lstStyle/>
        <a:p>
          <a:endParaRPr lang="en-US"/>
        </a:p>
      </dgm:t>
    </dgm:pt>
    <dgm:pt modelId="{2B2D37D6-AE46-4F33-8A6C-30C02C12FAB7}" type="pres">
      <dgm:prSet presAssocID="{F6318A38-257D-4F4C-BE3F-B03D0F87B1E5}" presName="root" presStyleCnt="0">
        <dgm:presLayoutVars>
          <dgm:dir/>
          <dgm:resizeHandles val="exact"/>
        </dgm:presLayoutVars>
      </dgm:prSet>
      <dgm:spPr/>
    </dgm:pt>
    <dgm:pt modelId="{DB1601F3-4428-43E8-B9D4-13931FFBE905}" type="pres">
      <dgm:prSet presAssocID="{78F9E8D2-3DDE-4866-AD9E-4EFCD37FD3D8}" presName="compNode" presStyleCnt="0"/>
      <dgm:spPr/>
    </dgm:pt>
    <dgm:pt modelId="{0B643208-E2E1-4030-9E0D-AC10208E58D9}" type="pres">
      <dgm:prSet presAssocID="{78F9E8D2-3DDE-4866-AD9E-4EFCD37FD3D8}" presName="bgRect" presStyleLbl="bgShp" presStyleIdx="0" presStyleCnt="3"/>
      <dgm:spPr/>
    </dgm:pt>
    <dgm:pt modelId="{672E9106-D6D8-4161-A4F1-C85057C421EC}" type="pres">
      <dgm:prSet presAssocID="{78F9E8D2-3DDE-4866-AD9E-4EFCD37FD3D8}" presName="iconRect" presStyleLbl="node1" presStyleIdx="0" presStyleCnt="3" custLinFactY="100000" custLinFactNeighborX="-2936" custLinFactNeighborY="11864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B9322D0B-032F-41E1-97CF-2702E8D29738}" type="pres">
      <dgm:prSet presAssocID="{78F9E8D2-3DDE-4866-AD9E-4EFCD37FD3D8}" presName="spaceRect" presStyleCnt="0"/>
      <dgm:spPr/>
    </dgm:pt>
    <dgm:pt modelId="{3F984736-374E-4BC6-84C8-A20C481134D8}" type="pres">
      <dgm:prSet presAssocID="{78F9E8D2-3DDE-4866-AD9E-4EFCD37FD3D8}" presName="parTx" presStyleLbl="revTx" presStyleIdx="0" presStyleCnt="3">
        <dgm:presLayoutVars>
          <dgm:chMax val="0"/>
          <dgm:chPref val="0"/>
        </dgm:presLayoutVars>
      </dgm:prSet>
      <dgm:spPr/>
    </dgm:pt>
    <dgm:pt modelId="{83FA6034-91F8-4A88-B21F-D0A73DDA14C0}" type="pres">
      <dgm:prSet presAssocID="{34BAE7BD-3F91-48E8-B487-1C4CE84590C0}" presName="sibTrans" presStyleCnt="0"/>
      <dgm:spPr/>
    </dgm:pt>
    <dgm:pt modelId="{5C9A5525-68DB-49E4-AC5D-F00DA8E21ED4}" type="pres">
      <dgm:prSet presAssocID="{DB92BB17-52BE-4EED-9EDF-2D122621AB5E}" presName="compNode" presStyleCnt="0"/>
      <dgm:spPr/>
    </dgm:pt>
    <dgm:pt modelId="{7356E3A2-B450-448F-B775-3AA1BC48404F}" type="pres">
      <dgm:prSet presAssocID="{DB92BB17-52BE-4EED-9EDF-2D122621AB5E}" presName="bgRect" presStyleLbl="bgShp" presStyleIdx="1" presStyleCnt="3"/>
      <dgm:spPr/>
    </dgm:pt>
    <dgm:pt modelId="{96B26D72-8B51-41FB-840B-160FFB7EAFA3}" type="pres">
      <dgm:prSet presAssocID="{DB92BB17-52BE-4EED-9EDF-2D122621AB5E}" presName="iconRect" presStyleLbl="node1" presStyleIdx="1" presStyleCnt="3" custLinFactY="-100000" custLinFactNeighborX="-2936" custLinFactNeighborY="-1187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D70B6903-A21D-409D-AA81-4014D66725AF}" type="pres">
      <dgm:prSet presAssocID="{DB92BB17-52BE-4EED-9EDF-2D122621AB5E}" presName="spaceRect" presStyleCnt="0"/>
      <dgm:spPr/>
    </dgm:pt>
    <dgm:pt modelId="{CB08739F-41B1-4E69-8B66-8D2C9A7CDC12}" type="pres">
      <dgm:prSet presAssocID="{DB92BB17-52BE-4EED-9EDF-2D122621AB5E}" presName="parTx" presStyleLbl="revTx" presStyleIdx="1" presStyleCnt="3">
        <dgm:presLayoutVars>
          <dgm:chMax val="0"/>
          <dgm:chPref val="0"/>
        </dgm:presLayoutVars>
      </dgm:prSet>
      <dgm:spPr/>
    </dgm:pt>
    <dgm:pt modelId="{993ABEED-74DE-4CC4-9EB2-A6315EE73D2F}" type="pres">
      <dgm:prSet presAssocID="{24A22858-C46C-4528-8886-8DF927630B8A}" presName="sibTrans" presStyleCnt="0"/>
      <dgm:spPr/>
    </dgm:pt>
    <dgm:pt modelId="{2CCCDF71-E2CE-4D08-8DEF-EDAB317248EB}" type="pres">
      <dgm:prSet presAssocID="{5A8BF58B-CC0C-4161-A087-2913503C7E2A}" presName="compNode" presStyleCnt="0"/>
      <dgm:spPr/>
    </dgm:pt>
    <dgm:pt modelId="{37F84074-D382-413F-BB73-54E90B702E62}" type="pres">
      <dgm:prSet presAssocID="{5A8BF58B-CC0C-4161-A087-2913503C7E2A}" presName="bgRect" presStyleLbl="bgShp" presStyleIdx="2" presStyleCnt="3"/>
      <dgm:spPr/>
    </dgm:pt>
    <dgm:pt modelId="{609C65BD-CF65-4EB3-8D46-F3DF0990ABA6}" type="pres">
      <dgm:prSet presAssocID="{5A8BF58B-CC0C-4161-A087-2913503C7E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9260F112-5DB4-4527-87EF-E923534C365A}" type="pres">
      <dgm:prSet presAssocID="{5A8BF58B-CC0C-4161-A087-2913503C7E2A}" presName="spaceRect" presStyleCnt="0"/>
      <dgm:spPr/>
    </dgm:pt>
    <dgm:pt modelId="{5BDDA451-1B3A-4717-B0C5-C580E06C1266}" type="pres">
      <dgm:prSet presAssocID="{5A8BF58B-CC0C-4161-A087-2913503C7E2A}" presName="parTx" presStyleLbl="revTx" presStyleIdx="2" presStyleCnt="3">
        <dgm:presLayoutVars>
          <dgm:chMax val="0"/>
          <dgm:chPref val="0"/>
        </dgm:presLayoutVars>
      </dgm:prSet>
      <dgm:spPr/>
    </dgm:pt>
  </dgm:ptLst>
  <dgm:cxnLst>
    <dgm:cxn modelId="{436C151E-FCEA-4DD8-A64F-4F6A2DE150BA}" srcId="{F6318A38-257D-4F4C-BE3F-B03D0F87B1E5}" destId="{78F9E8D2-3DDE-4866-AD9E-4EFCD37FD3D8}" srcOrd="0" destOrd="0" parTransId="{4B55BBD6-D408-463A-872F-B45ABDAD0114}" sibTransId="{34BAE7BD-3F91-48E8-B487-1C4CE84590C0}"/>
    <dgm:cxn modelId="{881BB927-AC6C-4D1B-BE92-41FCA23298FF}" type="presOf" srcId="{F6318A38-257D-4F4C-BE3F-B03D0F87B1E5}" destId="{2B2D37D6-AE46-4F33-8A6C-30C02C12FAB7}" srcOrd="0" destOrd="0" presId="urn:microsoft.com/office/officeart/2018/2/layout/IconVerticalSolidList"/>
    <dgm:cxn modelId="{804C034C-7B34-4819-BC34-900365E994D5}" srcId="{F6318A38-257D-4F4C-BE3F-B03D0F87B1E5}" destId="{DB92BB17-52BE-4EED-9EDF-2D122621AB5E}" srcOrd="1" destOrd="0" parTransId="{DF4CDDC8-54F2-47FD-8DDD-797A50FF816F}" sibTransId="{24A22858-C46C-4528-8886-8DF927630B8A}"/>
    <dgm:cxn modelId="{21675CB0-D646-44B9-A5E4-EDB9CF176061}" type="presOf" srcId="{DB92BB17-52BE-4EED-9EDF-2D122621AB5E}" destId="{CB08739F-41B1-4E69-8B66-8D2C9A7CDC12}" srcOrd="0" destOrd="0" presId="urn:microsoft.com/office/officeart/2018/2/layout/IconVerticalSolidList"/>
    <dgm:cxn modelId="{352B65C2-8A47-4B81-8324-480573F58F89}" srcId="{F6318A38-257D-4F4C-BE3F-B03D0F87B1E5}" destId="{5A8BF58B-CC0C-4161-A087-2913503C7E2A}" srcOrd="2" destOrd="0" parTransId="{7462EE6D-D874-41A7-A1AC-E33445E648D2}" sibTransId="{627E2B6B-2FA2-4EE5-9F05-95D087BEF764}"/>
    <dgm:cxn modelId="{4EA796F6-3FC9-4800-8FE7-D9051CD588BE}" type="presOf" srcId="{78F9E8D2-3DDE-4866-AD9E-4EFCD37FD3D8}" destId="{3F984736-374E-4BC6-84C8-A20C481134D8}" srcOrd="0" destOrd="0" presId="urn:microsoft.com/office/officeart/2018/2/layout/IconVerticalSolidList"/>
    <dgm:cxn modelId="{79100BFE-1DAD-4AA6-A1A9-07AE3514E01A}" type="presOf" srcId="{5A8BF58B-CC0C-4161-A087-2913503C7E2A}" destId="{5BDDA451-1B3A-4717-B0C5-C580E06C1266}" srcOrd="0" destOrd="0" presId="urn:microsoft.com/office/officeart/2018/2/layout/IconVerticalSolidList"/>
    <dgm:cxn modelId="{CDBC29AA-36D3-45AA-80E1-ED875C9082B0}" type="presParOf" srcId="{2B2D37D6-AE46-4F33-8A6C-30C02C12FAB7}" destId="{DB1601F3-4428-43E8-B9D4-13931FFBE905}" srcOrd="0" destOrd="0" presId="urn:microsoft.com/office/officeart/2018/2/layout/IconVerticalSolidList"/>
    <dgm:cxn modelId="{ED123300-D8E2-4AF5-9150-20CEB4C7617D}" type="presParOf" srcId="{DB1601F3-4428-43E8-B9D4-13931FFBE905}" destId="{0B643208-E2E1-4030-9E0D-AC10208E58D9}" srcOrd="0" destOrd="0" presId="urn:microsoft.com/office/officeart/2018/2/layout/IconVerticalSolidList"/>
    <dgm:cxn modelId="{E6D94414-DE6E-4318-852E-8DC65A0381DE}" type="presParOf" srcId="{DB1601F3-4428-43E8-B9D4-13931FFBE905}" destId="{672E9106-D6D8-4161-A4F1-C85057C421EC}" srcOrd="1" destOrd="0" presId="urn:microsoft.com/office/officeart/2018/2/layout/IconVerticalSolidList"/>
    <dgm:cxn modelId="{909B8258-ABC8-4C78-939F-C1DD681C07CD}" type="presParOf" srcId="{DB1601F3-4428-43E8-B9D4-13931FFBE905}" destId="{B9322D0B-032F-41E1-97CF-2702E8D29738}" srcOrd="2" destOrd="0" presId="urn:microsoft.com/office/officeart/2018/2/layout/IconVerticalSolidList"/>
    <dgm:cxn modelId="{BE990A1A-7B05-4083-9164-D22AF2245BBE}" type="presParOf" srcId="{DB1601F3-4428-43E8-B9D4-13931FFBE905}" destId="{3F984736-374E-4BC6-84C8-A20C481134D8}" srcOrd="3" destOrd="0" presId="urn:microsoft.com/office/officeart/2018/2/layout/IconVerticalSolidList"/>
    <dgm:cxn modelId="{F2779711-842B-465D-909C-8671EBD3538C}" type="presParOf" srcId="{2B2D37D6-AE46-4F33-8A6C-30C02C12FAB7}" destId="{83FA6034-91F8-4A88-B21F-D0A73DDA14C0}" srcOrd="1" destOrd="0" presId="urn:microsoft.com/office/officeart/2018/2/layout/IconVerticalSolidList"/>
    <dgm:cxn modelId="{42498E1C-B193-40B3-80DE-0E464D77286D}" type="presParOf" srcId="{2B2D37D6-AE46-4F33-8A6C-30C02C12FAB7}" destId="{5C9A5525-68DB-49E4-AC5D-F00DA8E21ED4}" srcOrd="2" destOrd="0" presId="urn:microsoft.com/office/officeart/2018/2/layout/IconVerticalSolidList"/>
    <dgm:cxn modelId="{958BD449-1A3E-4A60-A269-E504139013D5}" type="presParOf" srcId="{5C9A5525-68DB-49E4-AC5D-F00DA8E21ED4}" destId="{7356E3A2-B450-448F-B775-3AA1BC48404F}" srcOrd="0" destOrd="0" presId="urn:microsoft.com/office/officeart/2018/2/layout/IconVerticalSolidList"/>
    <dgm:cxn modelId="{C8DBCCE6-A39D-4C28-9F2E-ED0F80DCEDAC}" type="presParOf" srcId="{5C9A5525-68DB-49E4-AC5D-F00DA8E21ED4}" destId="{96B26D72-8B51-41FB-840B-160FFB7EAFA3}" srcOrd="1" destOrd="0" presId="urn:microsoft.com/office/officeart/2018/2/layout/IconVerticalSolidList"/>
    <dgm:cxn modelId="{24A8B638-65D9-4012-991B-66A61B6C1DA2}" type="presParOf" srcId="{5C9A5525-68DB-49E4-AC5D-F00DA8E21ED4}" destId="{D70B6903-A21D-409D-AA81-4014D66725AF}" srcOrd="2" destOrd="0" presId="urn:microsoft.com/office/officeart/2018/2/layout/IconVerticalSolidList"/>
    <dgm:cxn modelId="{EA13797B-25A5-409D-9260-1038C22B3EA8}" type="presParOf" srcId="{5C9A5525-68DB-49E4-AC5D-F00DA8E21ED4}" destId="{CB08739F-41B1-4E69-8B66-8D2C9A7CDC12}" srcOrd="3" destOrd="0" presId="urn:microsoft.com/office/officeart/2018/2/layout/IconVerticalSolidList"/>
    <dgm:cxn modelId="{115806AE-30DF-481A-8503-85F60ADD66AC}" type="presParOf" srcId="{2B2D37D6-AE46-4F33-8A6C-30C02C12FAB7}" destId="{993ABEED-74DE-4CC4-9EB2-A6315EE73D2F}" srcOrd="3" destOrd="0" presId="urn:microsoft.com/office/officeart/2018/2/layout/IconVerticalSolidList"/>
    <dgm:cxn modelId="{3CE29C9D-2559-4C77-97B0-E9F986EF7978}" type="presParOf" srcId="{2B2D37D6-AE46-4F33-8A6C-30C02C12FAB7}" destId="{2CCCDF71-E2CE-4D08-8DEF-EDAB317248EB}" srcOrd="4" destOrd="0" presId="urn:microsoft.com/office/officeart/2018/2/layout/IconVerticalSolidList"/>
    <dgm:cxn modelId="{50A98C36-E08E-46C5-905D-D7E8FEF59009}" type="presParOf" srcId="{2CCCDF71-E2CE-4D08-8DEF-EDAB317248EB}" destId="{37F84074-D382-413F-BB73-54E90B702E62}" srcOrd="0" destOrd="0" presId="urn:microsoft.com/office/officeart/2018/2/layout/IconVerticalSolidList"/>
    <dgm:cxn modelId="{8011066C-24CE-4C71-9069-CB40EE40AD7C}" type="presParOf" srcId="{2CCCDF71-E2CE-4D08-8DEF-EDAB317248EB}" destId="{609C65BD-CF65-4EB3-8D46-F3DF0990ABA6}" srcOrd="1" destOrd="0" presId="urn:microsoft.com/office/officeart/2018/2/layout/IconVerticalSolidList"/>
    <dgm:cxn modelId="{99F5616F-2A0F-432D-9681-EE172F1E4114}" type="presParOf" srcId="{2CCCDF71-E2CE-4D08-8DEF-EDAB317248EB}" destId="{9260F112-5DB4-4527-87EF-E923534C365A}" srcOrd="2" destOrd="0" presId="urn:microsoft.com/office/officeart/2018/2/layout/IconVerticalSolidList"/>
    <dgm:cxn modelId="{278C6BF6-CE39-4575-8E87-FF4C3B76CED4}" type="presParOf" srcId="{2CCCDF71-E2CE-4D08-8DEF-EDAB317248EB}" destId="{5BDDA451-1B3A-4717-B0C5-C580E06C12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FAE80-93A0-4C67-9B45-E6D317289EE1}">
      <dsp:nvSpPr>
        <dsp:cNvPr id="0" name=""/>
        <dsp:cNvSpPr/>
      </dsp:nvSpPr>
      <dsp:spPr>
        <a:xfrm>
          <a:off x="1187935" y="16148"/>
          <a:ext cx="1338187" cy="1338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6606B-5F3C-45B7-9357-6C7A0439F4F9}">
      <dsp:nvSpPr>
        <dsp:cNvPr id="0" name=""/>
        <dsp:cNvSpPr/>
      </dsp:nvSpPr>
      <dsp:spPr>
        <a:xfrm>
          <a:off x="1473122" y="301336"/>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0D8B62-10C5-4A3A-ABFF-16E9C84CD959}">
      <dsp:nvSpPr>
        <dsp:cNvPr id="0" name=""/>
        <dsp:cNvSpPr/>
      </dsp:nvSpPr>
      <dsp:spPr>
        <a:xfrm>
          <a:off x="760153" y="1771148"/>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Step 1 – Create an event, with a name and a particular time to last.</a:t>
          </a:r>
          <a:endParaRPr lang="en-US" sz="1200" kern="1200"/>
        </a:p>
      </dsp:txBody>
      <dsp:txXfrm>
        <a:off x="760153" y="1771148"/>
        <a:ext cx="2193750" cy="720000"/>
      </dsp:txXfrm>
    </dsp:sp>
    <dsp:sp modelId="{999392F2-4EDE-46FF-BE10-7683BF077AD1}">
      <dsp:nvSpPr>
        <dsp:cNvPr id="0" name=""/>
        <dsp:cNvSpPr/>
      </dsp:nvSpPr>
      <dsp:spPr>
        <a:xfrm>
          <a:off x="3765591" y="16148"/>
          <a:ext cx="1338187" cy="1338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CE98D-4DA8-44A3-9FAB-A8192E0E8BCC}">
      <dsp:nvSpPr>
        <dsp:cNvPr id="0" name=""/>
        <dsp:cNvSpPr/>
      </dsp:nvSpPr>
      <dsp:spPr>
        <a:xfrm>
          <a:off x="4050778" y="301336"/>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AD37C-5277-4B03-8CF1-B889BABE34B1}">
      <dsp:nvSpPr>
        <dsp:cNvPr id="0" name=""/>
        <dsp:cNvSpPr/>
      </dsp:nvSpPr>
      <dsp:spPr>
        <a:xfrm>
          <a:off x="3337810" y="1771148"/>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t>Step 2 – Wait for the schedule to end (This doesn’t mean you won’t study!!!)</a:t>
          </a:r>
          <a:endParaRPr lang="en-US" sz="1200" kern="1200" dirty="0"/>
        </a:p>
      </dsp:txBody>
      <dsp:txXfrm>
        <a:off x="3337810" y="1771148"/>
        <a:ext cx="2193750" cy="720000"/>
      </dsp:txXfrm>
    </dsp:sp>
    <dsp:sp modelId="{4D7A013B-07A0-41ED-A1BB-AA68A1DD36A6}">
      <dsp:nvSpPr>
        <dsp:cNvPr id="0" name=""/>
        <dsp:cNvSpPr/>
      </dsp:nvSpPr>
      <dsp:spPr>
        <a:xfrm>
          <a:off x="2476763" y="3039586"/>
          <a:ext cx="1338187" cy="1338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E7EAF-DBC1-47B1-B1ED-B21B4D62E0FE}">
      <dsp:nvSpPr>
        <dsp:cNvPr id="0" name=""/>
        <dsp:cNvSpPr/>
      </dsp:nvSpPr>
      <dsp:spPr>
        <a:xfrm>
          <a:off x="2761950" y="3324773"/>
          <a:ext cx="767812" cy="767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CA0419-2985-43F9-914A-7763C4899546}">
      <dsp:nvSpPr>
        <dsp:cNvPr id="0" name=""/>
        <dsp:cNvSpPr/>
      </dsp:nvSpPr>
      <dsp:spPr>
        <a:xfrm>
          <a:off x="2048982" y="4794586"/>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Step 3 – Do whatever you want after that!</a:t>
          </a:r>
          <a:endParaRPr lang="en-US" sz="1200" kern="1200"/>
        </a:p>
      </dsp:txBody>
      <dsp:txXfrm>
        <a:off x="2048982" y="4794586"/>
        <a:ext cx="21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43208-E2E1-4030-9E0D-AC10208E58D9}">
      <dsp:nvSpPr>
        <dsp:cNvPr id="0" name=""/>
        <dsp:cNvSpPr/>
      </dsp:nvSpPr>
      <dsp:spPr>
        <a:xfrm>
          <a:off x="0" y="675"/>
          <a:ext cx="6291714" cy="1579824"/>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72E9106-D6D8-4161-A4F1-C85057C421EC}">
      <dsp:nvSpPr>
        <dsp:cNvPr id="0" name=""/>
        <dsp:cNvSpPr/>
      </dsp:nvSpPr>
      <dsp:spPr>
        <a:xfrm>
          <a:off x="452385" y="2255957"/>
          <a:ext cx="868903" cy="8689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F984736-374E-4BC6-84C8-A20C481134D8}">
      <dsp:nvSpPr>
        <dsp:cNvPr id="0" name=""/>
        <dsp:cNvSpPr/>
      </dsp:nvSpPr>
      <dsp:spPr>
        <a:xfrm>
          <a:off x="1824696" y="675"/>
          <a:ext cx="4467017" cy="157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98" tIns="167198" rIns="167198" bIns="167198" numCol="1" spcCol="1270" anchor="ctr" anchorCtr="0">
          <a:noAutofit/>
        </a:bodyPr>
        <a:lstStyle/>
        <a:p>
          <a:pPr marL="0" lvl="0" indent="0" algn="l" defTabSz="1111250">
            <a:lnSpc>
              <a:spcPct val="100000"/>
            </a:lnSpc>
            <a:spcBef>
              <a:spcPct val="0"/>
            </a:spcBef>
            <a:spcAft>
              <a:spcPct val="35000"/>
            </a:spcAft>
            <a:buNone/>
          </a:pPr>
          <a:r>
            <a:rPr lang="en-IN" sz="2500" kern="1200"/>
            <a:t>Antonc – Programming</a:t>
          </a:r>
          <a:endParaRPr lang="en-US" sz="2500" kern="1200"/>
        </a:p>
      </dsp:txBody>
      <dsp:txXfrm>
        <a:off x="1824696" y="675"/>
        <a:ext cx="4467017" cy="1579824"/>
      </dsp:txXfrm>
    </dsp:sp>
    <dsp:sp modelId="{7356E3A2-B450-448F-B775-3AA1BC48404F}">
      <dsp:nvSpPr>
        <dsp:cNvPr id="0" name=""/>
        <dsp:cNvSpPr/>
      </dsp:nvSpPr>
      <dsp:spPr>
        <a:xfrm>
          <a:off x="0" y="1975455"/>
          <a:ext cx="6291714" cy="1579824"/>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6B26D72-8B51-41FB-840B-160FFB7EAFA3}">
      <dsp:nvSpPr>
        <dsp:cNvPr id="0" name=""/>
        <dsp:cNvSpPr/>
      </dsp:nvSpPr>
      <dsp:spPr>
        <a:xfrm>
          <a:off x="452385" y="430450"/>
          <a:ext cx="868903" cy="8689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08739F-41B1-4E69-8B66-8D2C9A7CDC12}">
      <dsp:nvSpPr>
        <dsp:cNvPr id="0" name=""/>
        <dsp:cNvSpPr/>
      </dsp:nvSpPr>
      <dsp:spPr>
        <a:xfrm>
          <a:off x="1824696" y="1975455"/>
          <a:ext cx="4467017" cy="157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98" tIns="167198" rIns="167198" bIns="167198" numCol="1" spcCol="1270" anchor="ctr" anchorCtr="0">
          <a:noAutofit/>
        </a:bodyPr>
        <a:lstStyle/>
        <a:p>
          <a:pPr marL="0" lvl="0" indent="0" algn="l" defTabSz="1111250">
            <a:lnSpc>
              <a:spcPct val="100000"/>
            </a:lnSpc>
            <a:spcBef>
              <a:spcPct val="0"/>
            </a:spcBef>
            <a:spcAft>
              <a:spcPct val="35000"/>
            </a:spcAft>
            <a:buNone/>
          </a:pPr>
          <a:r>
            <a:rPr lang="en-IN" sz="2500" kern="1200"/>
            <a:t>Manav – UI</a:t>
          </a:r>
          <a:endParaRPr lang="en-US" sz="2500" kern="1200"/>
        </a:p>
      </dsp:txBody>
      <dsp:txXfrm>
        <a:off x="1824696" y="1975455"/>
        <a:ext cx="4467017" cy="1579824"/>
      </dsp:txXfrm>
    </dsp:sp>
    <dsp:sp modelId="{37F84074-D382-413F-BB73-54E90B702E62}">
      <dsp:nvSpPr>
        <dsp:cNvPr id="0" name=""/>
        <dsp:cNvSpPr/>
      </dsp:nvSpPr>
      <dsp:spPr>
        <a:xfrm>
          <a:off x="0" y="3950235"/>
          <a:ext cx="6291714" cy="1579824"/>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09C65BD-CF65-4EB3-8D46-F3DF0990ABA6}">
      <dsp:nvSpPr>
        <dsp:cNvPr id="0" name=""/>
        <dsp:cNvSpPr/>
      </dsp:nvSpPr>
      <dsp:spPr>
        <a:xfrm>
          <a:off x="477896" y="4305696"/>
          <a:ext cx="868903" cy="8689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BDDA451-1B3A-4717-B0C5-C580E06C1266}">
      <dsp:nvSpPr>
        <dsp:cNvPr id="0" name=""/>
        <dsp:cNvSpPr/>
      </dsp:nvSpPr>
      <dsp:spPr>
        <a:xfrm>
          <a:off x="1824696" y="3950235"/>
          <a:ext cx="4467017" cy="157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98" tIns="167198" rIns="167198" bIns="167198" numCol="1" spcCol="1270" anchor="ctr" anchorCtr="0">
          <a:noAutofit/>
        </a:bodyPr>
        <a:lstStyle/>
        <a:p>
          <a:pPr marL="0" lvl="0" indent="0" algn="l" defTabSz="1111250">
            <a:lnSpc>
              <a:spcPct val="100000"/>
            </a:lnSpc>
            <a:spcBef>
              <a:spcPct val="0"/>
            </a:spcBef>
            <a:spcAft>
              <a:spcPct val="35000"/>
            </a:spcAft>
            <a:buNone/>
          </a:pPr>
          <a:r>
            <a:rPr lang="en-IN" sz="2500" kern="1200"/>
            <a:t>Bhavya_Singh – Marketing and presenting</a:t>
          </a:r>
          <a:endParaRPr lang="en-US" sz="2500" kern="1200"/>
        </a:p>
      </dsp:txBody>
      <dsp:txXfrm>
        <a:off x="1824696" y="3950235"/>
        <a:ext cx="4467017" cy="157982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10/13/2020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406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10/13/2020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68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10/13/2020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665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10/13/2020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511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10/13/2020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929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10/13/2020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65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10/13/2020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33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10/13/2020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6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10/13/2020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158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10/13/2020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75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10/13/2020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42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10/13/2020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99300196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313860-A922-4FA4-B5E2-E8871F105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5D45BF-1022-4239-B843-3ACA0C8669CE}"/>
              </a:ext>
            </a:extLst>
          </p:cNvPr>
          <p:cNvSpPr>
            <a:spLocks noGrp="1"/>
          </p:cNvSpPr>
          <p:nvPr>
            <p:ph type="ctrTitle"/>
          </p:nvPr>
        </p:nvSpPr>
        <p:spPr>
          <a:xfrm>
            <a:off x="2172747" y="677836"/>
            <a:ext cx="5334930" cy="3004145"/>
          </a:xfrm>
        </p:spPr>
        <p:txBody>
          <a:bodyPr>
            <a:normAutofit/>
          </a:bodyPr>
          <a:lstStyle/>
          <a:p>
            <a:r>
              <a:rPr lang="en-IN" dirty="0"/>
              <a:t>Turban Medium</a:t>
            </a:r>
          </a:p>
        </p:txBody>
      </p:sp>
      <p:sp>
        <p:nvSpPr>
          <p:cNvPr id="3" name="Subtitle 2">
            <a:extLst>
              <a:ext uri="{FF2B5EF4-FFF2-40B4-BE49-F238E27FC236}">
                <a16:creationId xmlns:a16="http://schemas.microsoft.com/office/drawing/2014/main" id="{3BE25DC7-DE5A-4EA7-A9B5-F3E52C9C6DA4}"/>
              </a:ext>
            </a:extLst>
          </p:cNvPr>
          <p:cNvSpPr>
            <a:spLocks noGrp="1"/>
          </p:cNvSpPr>
          <p:nvPr>
            <p:ph type="subTitle" idx="1"/>
          </p:nvPr>
        </p:nvSpPr>
        <p:spPr>
          <a:xfrm>
            <a:off x="3321346" y="4480835"/>
            <a:ext cx="5334931" cy="2189214"/>
          </a:xfrm>
        </p:spPr>
        <p:txBody>
          <a:bodyPr>
            <a:normAutofit/>
          </a:bodyPr>
          <a:lstStyle/>
          <a:p>
            <a:r>
              <a:rPr lang="en-IN" dirty="0"/>
              <a:t>A Study Buddy</a:t>
            </a:r>
          </a:p>
        </p:txBody>
      </p:sp>
      <p:sp>
        <p:nvSpPr>
          <p:cNvPr id="24" name="Oval 23">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4341" y="1164128"/>
            <a:ext cx="569514" cy="569514"/>
          </a:xfrm>
          <a:prstGeom prst="ellipse">
            <a:avLst/>
          </a:prstGeom>
          <a:noFill/>
          <a:ln w="1016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499ACE06-2742-4366-B8DD-B1D27F4F3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0"/>
            <a:ext cx="2123415" cy="1422481"/>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F6AFC4B6-D1FC-49DC-9E4F-77595EB8DF34}"/>
              </a:ext>
            </a:extLst>
          </p:cNvPr>
          <p:cNvPicPr>
            <a:picLocks noChangeAspect="1"/>
          </p:cNvPicPr>
          <p:nvPr/>
        </p:nvPicPr>
        <p:blipFill rotWithShape="1">
          <a:blip r:embed="rId2"/>
          <a:srcRect l="1931" r="4577"/>
          <a:stretch/>
        </p:blipFill>
        <p:spPr>
          <a:xfrm rot="20816460">
            <a:off x="571677" y="446763"/>
            <a:ext cx="2573757" cy="2573757"/>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4" name="Picture 3">
            <a:extLst>
              <a:ext uri="{FF2B5EF4-FFF2-40B4-BE49-F238E27FC236}">
                <a16:creationId xmlns:a16="http://schemas.microsoft.com/office/drawing/2014/main" id="{CED114C3-1962-47FA-B387-2E11AA292F0C}"/>
              </a:ext>
            </a:extLst>
          </p:cNvPr>
          <p:cNvPicPr>
            <a:picLocks noChangeAspect="1"/>
          </p:cNvPicPr>
          <p:nvPr/>
        </p:nvPicPr>
        <p:blipFill rotWithShape="1">
          <a:blip r:embed="rId3"/>
          <a:srcRect l="16794" r="26312" b="-4"/>
          <a:stretch/>
        </p:blipFill>
        <p:spPr>
          <a:xfrm>
            <a:off x="9490670" y="10"/>
            <a:ext cx="2701330" cy="2860786"/>
          </a:xfrm>
          <a:custGeom>
            <a:avLst/>
            <a:gdLst/>
            <a:ahLst/>
            <a:cxnLst/>
            <a:rect l="l" t="t" r="r" b="b"/>
            <a:pathLst>
              <a:path w="2701330" h="2860796">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p:spPr>
      </p:pic>
      <p:cxnSp>
        <p:nvCxnSpPr>
          <p:cNvPr id="28" name="Straight Connector 27">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5035" y="3681981"/>
            <a:ext cx="0" cy="1597708"/>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6802AE7A-B0C7-496D-940B-0E6C6ECC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22DD1B47-C36B-4A09-A1B5-80A512623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7ECD5C35-80E8-449F-8C7F-64975DE63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6306952"/>
            <a:ext cx="1454378" cy="551049"/>
          </a:xfrm>
          <a:custGeom>
            <a:avLst/>
            <a:gdLst>
              <a:gd name="connsiteX0" fmla="*/ 780476 w 1560952"/>
              <a:gd name="connsiteY0" fmla="*/ 0 h 591429"/>
              <a:gd name="connsiteX1" fmla="*/ 1525548 w 1560952"/>
              <a:gd name="connsiteY1" fmla="*/ 480469 h 591429"/>
              <a:gd name="connsiteX2" fmla="*/ 1560952 w 1560952"/>
              <a:gd name="connsiteY2" fmla="*/ 591429 h 591429"/>
              <a:gd name="connsiteX3" fmla="*/ 0 w 1560952"/>
              <a:gd name="connsiteY3" fmla="*/ 591429 h 591429"/>
              <a:gd name="connsiteX4" fmla="*/ 35404 w 1560952"/>
              <a:gd name="connsiteY4" fmla="*/ 480469 h 591429"/>
              <a:gd name="connsiteX5" fmla="*/ 780476 w 1560952"/>
              <a:gd name="connsiteY5" fmla="*/ 0 h 59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952" h="591429">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B998F233-1684-4EF1-9F9C-0F8EA27B0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61598">
            <a:off x="6908614" y="5665643"/>
            <a:ext cx="1780023" cy="1237913"/>
          </a:xfrm>
          <a:custGeom>
            <a:avLst/>
            <a:gdLst>
              <a:gd name="connsiteX0" fmla="*/ 1585229 w 1780023"/>
              <a:gd name="connsiteY0" fmla="*/ 764759 h 1237913"/>
              <a:gd name="connsiteX1" fmla="*/ 1623024 w 1780023"/>
              <a:gd name="connsiteY1" fmla="*/ 792810 h 1237913"/>
              <a:gd name="connsiteX2" fmla="*/ 1777614 w 1780023"/>
              <a:gd name="connsiteY2" fmla="*/ 1157141 h 1237913"/>
              <a:gd name="connsiteX3" fmla="*/ 1733799 w 1780023"/>
              <a:gd name="connsiteY3" fmla="*/ 1235532 h 1237913"/>
              <a:gd name="connsiteX4" fmla="*/ 1716464 w 1780023"/>
              <a:gd name="connsiteY4" fmla="*/ 1237722 h 1237913"/>
              <a:gd name="connsiteX5" fmla="*/ 1716464 w 1780023"/>
              <a:gd name="connsiteY5" fmla="*/ 1237913 h 1237913"/>
              <a:gd name="connsiteX6" fmla="*/ 1655409 w 1780023"/>
              <a:gd name="connsiteY6" fmla="*/ 1191717 h 1237913"/>
              <a:gd name="connsiteX7" fmla="*/ 1513200 w 1780023"/>
              <a:gd name="connsiteY7" fmla="*/ 856627 h 1237913"/>
              <a:gd name="connsiteX8" fmla="*/ 1538499 w 1780023"/>
              <a:gd name="connsiteY8" fmla="*/ 770415 h 1237913"/>
              <a:gd name="connsiteX9" fmla="*/ 1585229 w 1780023"/>
              <a:gd name="connsiteY9" fmla="*/ 764759 h 1237913"/>
              <a:gd name="connsiteX10" fmla="*/ 933455 w 1780023"/>
              <a:gd name="connsiteY10" fmla="*/ 161308 h 1237913"/>
              <a:gd name="connsiteX11" fmla="*/ 957797 w 1780023"/>
              <a:gd name="connsiteY11" fmla="*/ 167970 h 1237913"/>
              <a:gd name="connsiteX12" fmla="*/ 1286982 w 1780023"/>
              <a:gd name="connsiteY12" fmla="*/ 387616 h 1237913"/>
              <a:gd name="connsiteX13" fmla="*/ 1293725 w 1780023"/>
              <a:gd name="connsiteY13" fmla="*/ 477075 h 1237913"/>
              <a:gd name="connsiteX14" fmla="*/ 1245453 w 1780023"/>
              <a:gd name="connsiteY14" fmla="*/ 499154 h 1237913"/>
              <a:gd name="connsiteX15" fmla="*/ 1245167 w 1780023"/>
              <a:gd name="connsiteY15" fmla="*/ 499154 h 1237913"/>
              <a:gd name="connsiteX16" fmla="*/ 1203638 w 1780023"/>
              <a:gd name="connsiteY16" fmla="*/ 484104 h 1237913"/>
              <a:gd name="connsiteX17" fmla="*/ 900647 w 1780023"/>
              <a:gd name="connsiteY17" fmla="*/ 281508 h 1237913"/>
              <a:gd name="connsiteX18" fmla="*/ 872454 w 1780023"/>
              <a:gd name="connsiteY18" fmla="*/ 196164 h 1237913"/>
              <a:gd name="connsiteX19" fmla="*/ 933455 w 1780023"/>
              <a:gd name="connsiteY19" fmla="*/ 161308 h 1237913"/>
              <a:gd name="connsiteX20" fmla="*/ 454020 w 1780023"/>
              <a:gd name="connsiteY20" fmla="*/ 13474 h 1237913"/>
              <a:gd name="connsiteX21" fmla="*/ 477919 w 1780023"/>
              <a:gd name="connsiteY21" fmla="*/ 21437 h 1237913"/>
              <a:gd name="connsiteX22" fmla="*/ 509236 w 1780023"/>
              <a:gd name="connsiteY22" fmla="*/ 84182 h 1237913"/>
              <a:gd name="connsiteX23" fmla="*/ 445829 w 1780023"/>
              <a:gd name="connsiteY23" fmla="*/ 139871 h 1237913"/>
              <a:gd name="connsiteX24" fmla="*/ 437447 w 1780023"/>
              <a:gd name="connsiteY24" fmla="*/ 139395 h 1237913"/>
              <a:gd name="connsiteX25" fmla="*/ 73211 w 1780023"/>
              <a:gd name="connsiteY25" fmla="*/ 137204 h 1237913"/>
              <a:gd name="connsiteX26" fmla="*/ 749 w 1780023"/>
              <a:gd name="connsiteY26" fmla="*/ 84082 h 1237913"/>
              <a:gd name="connsiteX27" fmla="*/ 53871 w 1780023"/>
              <a:gd name="connsiteY27" fmla="*/ 11621 h 1237913"/>
              <a:gd name="connsiteX28" fmla="*/ 58352 w 1780023"/>
              <a:gd name="connsiteY28" fmla="*/ 11093 h 1237913"/>
              <a:gd name="connsiteX29" fmla="*/ 454020 w 1780023"/>
              <a:gd name="connsiteY29" fmla="*/ 13474 h 123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0023" h="1237913">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1A4A4089-D056-4220-9E48-9C1A6B50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358" y="5835650"/>
            <a:ext cx="2358642" cy="1022351"/>
          </a:xfrm>
          <a:custGeom>
            <a:avLst/>
            <a:gdLst>
              <a:gd name="connsiteX0" fmla="*/ 61913 w 2358642"/>
              <a:gd name="connsiteY0" fmla="*/ 0 h 1022351"/>
              <a:gd name="connsiteX1" fmla="*/ 2358642 w 2358642"/>
              <a:gd name="connsiteY1" fmla="*/ 0 h 1022351"/>
              <a:gd name="connsiteX2" fmla="*/ 2358642 w 2358642"/>
              <a:gd name="connsiteY2" fmla="*/ 123825 h 1022351"/>
              <a:gd name="connsiteX3" fmla="*/ 123825 w 2358642"/>
              <a:gd name="connsiteY3" fmla="*/ 123825 h 1022351"/>
              <a:gd name="connsiteX4" fmla="*/ 123825 w 2358642"/>
              <a:gd name="connsiteY4" fmla="*/ 1022351 h 1022351"/>
              <a:gd name="connsiteX5" fmla="*/ 0 w 2358642"/>
              <a:gd name="connsiteY5" fmla="*/ 1022351 h 1022351"/>
              <a:gd name="connsiteX6" fmla="*/ 0 w 2358642"/>
              <a:gd name="connsiteY6" fmla="*/ 61913 h 1022351"/>
              <a:gd name="connsiteX7" fmla="*/ 61913 w 2358642"/>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8642" h="1022351">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98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EA590-2E01-4863-B8D2-EC3DB51B5AAB}"/>
              </a:ext>
            </a:extLst>
          </p:cNvPr>
          <p:cNvSpPr>
            <a:spLocks noGrp="1"/>
          </p:cNvSpPr>
          <p:nvPr>
            <p:ph type="title"/>
          </p:nvPr>
        </p:nvSpPr>
        <p:spPr>
          <a:xfrm>
            <a:off x="838200" y="365125"/>
            <a:ext cx="5558489" cy="1325563"/>
          </a:xfrm>
        </p:spPr>
        <p:txBody>
          <a:bodyPr>
            <a:normAutofit/>
          </a:bodyPr>
          <a:lstStyle/>
          <a:p>
            <a:r>
              <a:rPr lang="en-IN" dirty="0"/>
              <a:t>What is Turban Medium?</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B3A931-27B8-4FF9-B4F8-9AFC21104556}"/>
              </a:ext>
            </a:extLst>
          </p:cNvPr>
          <p:cNvSpPr>
            <a:spLocks noGrp="1"/>
          </p:cNvSpPr>
          <p:nvPr>
            <p:ph idx="1"/>
          </p:nvPr>
        </p:nvSpPr>
        <p:spPr>
          <a:xfrm>
            <a:off x="838200" y="1825625"/>
            <a:ext cx="5558489" cy="4351338"/>
          </a:xfrm>
        </p:spPr>
        <p:txBody>
          <a:bodyPr>
            <a:normAutofit/>
          </a:bodyPr>
          <a:lstStyle/>
          <a:p>
            <a:r>
              <a:rPr lang="en-IN" dirty="0"/>
              <a:t>Turban medium is a simple schedule organiser, which allows you to save several upcoming events so you are always ahead of your schedule and you can check the schedule in one click. It is specialized for study schedules.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448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F25118-0319-4DC9-89C0-89F22E346B2B}"/>
              </a:ext>
            </a:extLst>
          </p:cNvPr>
          <p:cNvSpPr>
            <a:spLocks noGrp="1"/>
          </p:cNvSpPr>
          <p:nvPr>
            <p:ph type="title"/>
          </p:nvPr>
        </p:nvSpPr>
        <p:spPr>
          <a:xfrm>
            <a:off x="838200" y="643467"/>
            <a:ext cx="2951205" cy="5571066"/>
          </a:xfrm>
        </p:spPr>
        <p:txBody>
          <a:bodyPr>
            <a:normAutofit/>
          </a:bodyPr>
          <a:lstStyle/>
          <a:p>
            <a:r>
              <a:rPr lang="en-IN">
                <a:solidFill>
                  <a:srgbClr val="FFFFFF"/>
                </a:solidFill>
              </a:rPr>
              <a:t>How to use it?</a:t>
            </a:r>
          </a:p>
        </p:txBody>
      </p:sp>
      <p:graphicFrame>
        <p:nvGraphicFramePr>
          <p:cNvPr id="5" name="Content Placeholder 2">
            <a:extLst>
              <a:ext uri="{FF2B5EF4-FFF2-40B4-BE49-F238E27FC236}">
                <a16:creationId xmlns:a16="http://schemas.microsoft.com/office/drawing/2014/main" id="{6795B81B-E3DC-4468-9922-5C2A6E64E686}"/>
              </a:ext>
            </a:extLst>
          </p:cNvPr>
          <p:cNvGraphicFramePr>
            <a:graphicFrameLocks noGrp="1"/>
          </p:cNvGraphicFramePr>
          <p:nvPr>
            <p:ph idx="1"/>
            <p:extLst>
              <p:ext uri="{D42A27DB-BD31-4B8C-83A1-F6EECF244321}">
                <p14:modId xmlns:p14="http://schemas.microsoft.com/office/powerpoint/2010/main" val="396136579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682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3338-72C7-4D4A-A775-D60F738E14AF}"/>
              </a:ext>
            </a:extLst>
          </p:cNvPr>
          <p:cNvSpPr>
            <a:spLocks noGrp="1"/>
          </p:cNvSpPr>
          <p:nvPr>
            <p:ph type="title"/>
          </p:nvPr>
        </p:nvSpPr>
        <p:spPr/>
        <p:txBody>
          <a:bodyPr/>
          <a:lstStyle/>
          <a:p>
            <a:r>
              <a:rPr lang="en-IN" dirty="0"/>
              <a:t>How did we make this?</a:t>
            </a:r>
          </a:p>
        </p:txBody>
      </p:sp>
      <p:sp>
        <p:nvSpPr>
          <p:cNvPr id="3" name="Content Placeholder 2">
            <a:extLst>
              <a:ext uri="{FF2B5EF4-FFF2-40B4-BE49-F238E27FC236}">
                <a16:creationId xmlns:a16="http://schemas.microsoft.com/office/drawing/2014/main" id="{815C4F7C-81CD-43C5-AB37-642F5496A3E6}"/>
              </a:ext>
            </a:extLst>
          </p:cNvPr>
          <p:cNvSpPr>
            <a:spLocks noGrp="1"/>
          </p:cNvSpPr>
          <p:nvPr>
            <p:ph idx="1"/>
          </p:nvPr>
        </p:nvSpPr>
        <p:spPr/>
        <p:txBody>
          <a:bodyPr/>
          <a:lstStyle/>
          <a:p>
            <a:r>
              <a:rPr lang="en-IN" dirty="0" err="1"/>
              <a:t>Antonc</a:t>
            </a:r>
            <a:r>
              <a:rPr lang="en-IN" dirty="0"/>
              <a:t> wrote the code in JS while Manav made the UI using HTML and CSS. They used  a normal text editor. We made the timer, and the schedule differently, but then we merged them together to become one single web app! </a:t>
            </a:r>
          </a:p>
          <a:p>
            <a:endParaRPr lang="en-IN" dirty="0"/>
          </a:p>
          <a:p>
            <a:r>
              <a:rPr lang="en-IN" dirty="0"/>
              <a:t>We used VS Code IDE to code and compile the web app.</a:t>
            </a:r>
          </a:p>
          <a:p>
            <a:pPr marL="0" indent="0">
              <a:buNone/>
            </a:pPr>
            <a:endParaRPr lang="en-IN" dirty="0"/>
          </a:p>
        </p:txBody>
      </p:sp>
    </p:spTree>
    <p:extLst>
      <p:ext uri="{BB962C8B-B14F-4D97-AF65-F5344CB8AC3E}">
        <p14:creationId xmlns:p14="http://schemas.microsoft.com/office/powerpoint/2010/main" val="197341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3FA3D6-8F1E-4921-A45C-4A079A4ABD16}"/>
              </a:ext>
            </a:extLst>
          </p:cNvPr>
          <p:cNvSpPr>
            <a:spLocks noGrp="1"/>
          </p:cNvSpPr>
          <p:nvPr>
            <p:ph type="title"/>
          </p:nvPr>
        </p:nvSpPr>
        <p:spPr>
          <a:xfrm>
            <a:off x="838200" y="643467"/>
            <a:ext cx="2951205" cy="5571066"/>
          </a:xfrm>
        </p:spPr>
        <p:txBody>
          <a:bodyPr>
            <a:normAutofit/>
          </a:bodyPr>
          <a:lstStyle/>
          <a:p>
            <a:r>
              <a:rPr lang="en-IN">
                <a:solidFill>
                  <a:srgbClr val="FFFFFF"/>
                </a:solidFill>
              </a:rPr>
              <a:t>Credits</a:t>
            </a:r>
          </a:p>
        </p:txBody>
      </p:sp>
      <p:graphicFrame>
        <p:nvGraphicFramePr>
          <p:cNvPr id="5" name="Content Placeholder 2">
            <a:extLst>
              <a:ext uri="{FF2B5EF4-FFF2-40B4-BE49-F238E27FC236}">
                <a16:creationId xmlns:a16="http://schemas.microsoft.com/office/drawing/2014/main" id="{86782451-2058-4C6C-84C3-8BB3004AAF44}"/>
              </a:ext>
            </a:extLst>
          </p:cNvPr>
          <p:cNvGraphicFramePr>
            <a:graphicFrameLocks noGrp="1"/>
          </p:cNvGraphicFramePr>
          <p:nvPr>
            <p:ph idx="1"/>
            <p:extLst>
              <p:ext uri="{D42A27DB-BD31-4B8C-83A1-F6EECF244321}">
                <p14:modId xmlns:p14="http://schemas.microsoft.com/office/powerpoint/2010/main" val="417172275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3302052"/>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9CFF5928534E4392F1BC271C3326E2" ma:contentTypeVersion="12" ma:contentTypeDescription="Create a new document." ma:contentTypeScope="" ma:versionID="5e1af8278b8a4c7c194cef8fd786c338">
  <xsd:schema xmlns:xsd="http://www.w3.org/2001/XMLSchema" xmlns:xs="http://www.w3.org/2001/XMLSchema" xmlns:p="http://schemas.microsoft.com/office/2006/metadata/properties" xmlns:ns3="80ac16f2-abae-4331-9970-4960dd835e08" xmlns:ns4="c22c0538-6c56-48a0-a3bd-6e07411775c2" targetNamespace="http://schemas.microsoft.com/office/2006/metadata/properties" ma:root="true" ma:fieldsID="8b6bdb6fd506ed81c9a429e62ecbb6cc" ns3:_="" ns4:_="">
    <xsd:import namespace="80ac16f2-abae-4331-9970-4960dd835e08"/>
    <xsd:import namespace="c22c0538-6c56-48a0-a3bd-6e07411775c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c16f2-abae-4331-9970-4960dd835e0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2c0538-6c56-48a0-a3bd-6e07411775c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3EC12A-0585-4B30-B02C-AEDDE610030D}">
  <ds:schemaRefs>
    <ds:schemaRef ds:uri="http://schemas.microsoft.com/sharepoint/v3/contenttype/forms"/>
  </ds:schemaRefs>
</ds:datastoreItem>
</file>

<file path=customXml/itemProps2.xml><?xml version="1.0" encoding="utf-8"?>
<ds:datastoreItem xmlns:ds="http://schemas.openxmlformats.org/officeDocument/2006/customXml" ds:itemID="{7C09A3A3-3D9D-43A5-9E98-580A8BF5DF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ac16f2-abae-4331-9970-4960dd835e08"/>
    <ds:schemaRef ds:uri="c22c0538-6c56-48a0-a3bd-6e07411775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9986E6-531F-49DE-8021-41E4C19FD33F}">
  <ds:schemaRefs>
    <ds:schemaRef ds:uri="http://purl.org/dc/elements/1.1/"/>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c22c0538-6c56-48a0-a3bd-6e07411775c2"/>
    <ds:schemaRef ds:uri="80ac16f2-abae-4331-9970-4960dd835e0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179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ShapesVTI</vt:lpstr>
      <vt:lpstr>Turban Medium</vt:lpstr>
      <vt:lpstr>What is Turban Medium?</vt:lpstr>
      <vt:lpstr>How to use it?</vt:lpstr>
      <vt:lpstr>How did we make this?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Turban Medium</dc:title>
  <dc:creator>Bhavya Singh</dc:creator>
  <cp:lastModifiedBy>Jitendra Saspal</cp:lastModifiedBy>
  <cp:revision>5</cp:revision>
  <dcterms:created xsi:type="dcterms:W3CDTF">2020-10-13T13:15:00Z</dcterms:created>
  <dcterms:modified xsi:type="dcterms:W3CDTF">2020-10-13T17:58:35Z</dcterms:modified>
</cp:coreProperties>
</file>