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4"/>
    <p:sldMasterId id="2147483709" r:id="rId5"/>
  </p:sldMasterIdLst>
  <p:notesMasterIdLst>
    <p:notesMasterId r:id="rId15"/>
  </p:notesMasterIdLst>
  <p:sldIdLst>
    <p:sldId id="1300" r:id="rId6"/>
    <p:sldId id="1301" r:id="rId7"/>
    <p:sldId id="1310" r:id="rId8"/>
    <p:sldId id="1311" r:id="rId9"/>
    <p:sldId id="1320" r:id="rId10"/>
    <p:sldId id="1321" r:id="rId11"/>
    <p:sldId id="1322" r:id="rId12"/>
    <p:sldId id="1318" r:id="rId13"/>
    <p:sldId id="131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5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99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39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711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49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473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08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62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0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0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25"/>
              </a:spcBef>
            </a:pPr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C20DC8-A1C3-0C5C-BA52-A19C3FCFA0DF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46B4C-440B-0E8A-1F80-4DC025ADADC2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9D7CC-3565-A1D6-2216-851E6948947A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086305C-58A5-D813-28C7-0890918AF200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940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2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7416726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alphaModFix amt="16000"/>
          </a:blip>
          <a:srcRect t="24724" r="1619" b="63695"/>
          <a:stretch/>
        </p:blipFill>
        <p:spPr>
          <a:xfrm>
            <a:off x="0" y="-1"/>
            <a:ext cx="7379494" cy="5429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8623972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fabric.microsoft.com/t5/Power-BI-forums/ct-p/powerbi" TargetMode="External"/><Relationship Id="rId7" Type="http://schemas.openxmlformats.org/officeDocument/2006/relationships/hyperlink" Target="https://learn.microsoft.com/en-us/power-bi/guidance/star-schem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aggle.com/" TargetMode="External"/><Relationship Id="rId5" Type="http://schemas.openxmlformats.org/officeDocument/2006/relationships/hyperlink" Target="https://powerbi.microsoft.com/en-us/customer-showcase/" TargetMode="External"/><Relationship Id="rId4" Type="http://schemas.openxmlformats.org/officeDocument/2006/relationships/hyperlink" Target="https://learn.microsoft.com/en-us/power-bi/create-reports/sample-sales-and-market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4E811B-8616-F59F-BD34-2F1E10F9200B}"/>
              </a:ext>
            </a:extLst>
          </p:cNvPr>
          <p:cNvSpPr txBox="1"/>
          <p:nvPr/>
        </p:nvSpPr>
        <p:spPr>
          <a:xfrm>
            <a:off x="6919992" y="2031541"/>
            <a:ext cx="134684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7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- 2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4405313" y="438150"/>
            <a:ext cx="3505200" cy="733425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793331" y="2571750"/>
            <a:ext cx="447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Supply Chain Performance Dashboard in Power BI</a:t>
            </a:r>
          </a:p>
          <a:p>
            <a:pPr algn="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4572000" y="490224"/>
            <a:ext cx="3171825" cy="629278"/>
            <a:chOff x="393700" y="1003144"/>
            <a:chExt cx="5274472" cy="1046435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25" name="Picture 24" descr="A logo of a company&#10;&#10;Description automatically generated">
              <a:extLst>
                <a:ext uri="{FF2B5EF4-FFF2-40B4-BE49-F238E27FC236}">
                  <a16:creationId xmlns:a16="http://schemas.microsoft.com/office/drawing/2014/main" id="{DEE400A8-00F3-7AB4-B74F-CA4D8E48C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A</a:t>
            </a:r>
            <a:r>
              <a:rPr lang="en-IN" sz="1600" b="1" dirty="0">
                <a:solidFill>
                  <a:srgbClr val="213163"/>
                </a:solidFill>
              </a:rPr>
              <a:t>bout Project 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4" y="1059161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1" indent="-173351" defTabSz="68580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0CBA7-9A26-3B7E-7084-F9374B00821D}"/>
              </a:ext>
            </a:extLst>
          </p:cNvPr>
          <p:cNvSpPr txBox="1"/>
          <p:nvPr/>
        </p:nvSpPr>
        <p:spPr>
          <a:xfrm>
            <a:off x="263472" y="1270862"/>
            <a:ext cx="8221309" cy="1785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6858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Project we will create comprehensive Dashboard for managing and analyzing supply chain inventory data, manufacturing data and supplier data.</a:t>
            </a:r>
            <a:endParaRPr lang="en-IN" dirty="0"/>
          </a:p>
          <a:p>
            <a:pPr marL="342892" indent="-342892" defTabSz="685800">
              <a:buFont typeface="Arial"/>
              <a:buAutoNum type="arabicPeriod"/>
            </a:pPr>
            <a:endParaRPr lang="en-IN" dirty="0"/>
          </a:p>
          <a:p>
            <a:pPr marL="342892" indent="-342892" defTabSz="685800">
              <a:buFont typeface="Arial"/>
              <a:buAutoNum type="arabicPeriod"/>
            </a:pPr>
            <a:endParaRPr lang="en-IN" dirty="0"/>
          </a:p>
          <a:p>
            <a:pPr marL="342892" indent="-342892" defTabSz="685800">
              <a:buFont typeface="Arial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6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L</a:t>
            </a:r>
            <a:r>
              <a:rPr lang="en-IN" sz="1600" b="1" dirty="0">
                <a:solidFill>
                  <a:srgbClr val="213163"/>
                </a:solidFill>
              </a:rPr>
              <a:t>earning Objectives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AFD92-DA4C-4554-97F4-B8ABC1F7944F}"/>
              </a:ext>
            </a:extLst>
          </p:cNvPr>
          <p:cNvSpPr txBox="1"/>
          <p:nvPr/>
        </p:nvSpPr>
        <p:spPr>
          <a:xfrm>
            <a:off x="-1" y="1171018"/>
            <a:ext cx="8640581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dirty="0"/>
              <a:t>Learn the key principles of sustainable supply chain management.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dirty="0"/>
              <a:t>Gain proficiency in creating interactive dashboards in Power BI.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dirty="0"/>
              <a:t>Learn to import and integrate data from multiple sources, such as CSV files into Power BI.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dirty="0"/>
              <a:t>Use advanced Power BI features like DAX calculations, measures, and calculated columns to derive insights.</a:t>
            </a:r>
          </a:p>
          <a:p>
            <a:pPr marL="342900" indent="-342900" algn="just" defTabSz="685800">
              <a:buFont typeface="Arial" panose="020B0604020202020204" pitchFamily="34" charset="0"/>
              <a:buChar char="•"/>
            </a:pPr>
            <a:r>
              <a:rPr lang="en-US" dirty="0"/>
              <a:t>Master the art of visual storytelling to effectively communicate sustainability performance to diverse audiences.</a:t>
            </a:r>
          </a:p>
        </p:txBody>
      </p:sp>
    </p:spTree>
    <p:extLst>
      <p:ext uri="{BB962C8B-B14F-4D97-AF65-F5344CB8AC3E}">
        <p14:creationId xmlns:p14="http://schemas.microsoft.com/office/powerpoint/2010/main" val="223334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1 Connect Dataset to Power BI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64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2 Create Dashboard in Power BI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65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Week 3 Create Dashboard in Power BI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43907" y="2572864"/>
            <a:ext cx="7947920" cy="24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lang="en-IN" b="1" dirty="0"/>
          </a:p>
          <a:p>
            <a:pPr marL="285743" indent="-285743" defTabSz="685800">
              <a:buFont typeface="Arial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9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4880344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US" sz="1800" b="1" i="0" u="none" strike="noStrike" dirty="0">
                <a:solidFill>
                  <a:srgbClr val="213163"/>
                </a:solidFill>
                <a:effectLst/>
                <a:latin typeface="Arial" panose="020B0604020202020204" pitchFamily="34" charset="0"/>
              </a:rPr>
              <a:t>Summary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427A-F216-7BD7-96F1-2E6F4AF1AC6D}"/>
              </a:ext>
            </a:extLst>
          </p:cNvPr>
          <p:cNvSpPr txBox="1"/>
          <p:nvPr/>
        </p:nvSpPr>
        <p:spPr>
          <a:xfrm>
            <a:off x="240223" y="1184446"/>
            <a:ext cx="7849892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/>
            <a:r>
              <a:rPr lang="en-US" dirty="0"/>
              <a:t>The project, </a:t>
            </a:r>
            <a:r>
              <a:rPr lang="en-US" b="1" dirty="0"/>
              <a:t>"Sustainable Supply Chain Performance Dashboard in Power BI,"</a:t>
            </a:r>
            <a:r>
              <a:rPr lang="en-US" dirty="0"/>
              <a:t> focuses on developing an interactive and data-driven dashboard to analyze and enhance supply chain sustainability.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0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600" b="1" dirty="0">
                <a:solidFill>
                  <a:srgbClr val="213163"/>
                </a:solidFill>
              </a:rPr>
              <a:t>References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4" y="1059161"/>
            <a:ext cx="6673630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https://community.fabric.microsoft.com/t5/Power-BI-forums/ct-p/powerbi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https://learn.microsoft.com/en-us/power-bi/create-reports/sample-sales-and-marketing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https://powerbi.microsoft.com/en-us/customer-showcase/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https://kaggle.com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https://learn.microsoft.com/en-us/power-bi/guidance/star-schema</a:t>
            </a: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lnSpc>
                <a:spcPct val="20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1" indent="-173351" defTabSz="685800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9" y="2334506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79889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ower BI Driven Exhaustive Analysis of Indian Agriculture Sector" id="{6D6E2C78-D33D-4376-8191-213132636ADC}" vid="{BA452251-0A1D-4681-9C6D-8601E7240A65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328</TotalTime>
  <Words>249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Times New Roman</vt:lpstr>
      <vt:lpstr>Simple Light</vt:lpstr>
      <vt:lpstr>1_Simple Light</vt:lpstr>
      <vt:lpstr>PowerPoint Presentation</vt:lpstr>
      <vt:lpstr>About Project </vt:lpstr>
      <vt:lpstr>Learning Objectives</vt:lpstr>
      <vt:lpstr>Week 1 Connect Dataset to Power BI</vt:lpstr>
      <vt:lpstr>Week 2 Create Dashboard in Power BI​</vt:lpstr>
      <vt:lpstr>Week 3 Create Dashboard in Power BI​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Mahesh Kurhe</cp:lastModifiedBy>
  <cp:revision>224</cp:revision>
  <dcterms:modified xsi:type="dcterms:W3CDTF">2025-01-16T06:37:48Z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