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Lst>
  <p:notesMasterIdLst>
    <p:notesMasterId r:id="rId71"/>
  </p:notesMasterIdLst>
  <p:sldIdLst>
    <p:sldId id="332" r:id="rId11"/>
    <p:sldId id="363" r:id="rId12"/>
    <p:sldId id="364" r:id="rId13"/>
    <p:sldId id="256" r:id="rId14"/>
    <p:sldId id="257" r:id="rId15"/>
    <p:sldId id="258" r:id="rId16"/>
    <p:sldId id="259" r:id="rId17"/>
    <p:sldId id="260" r:id="rId18"/>
    <p:sldId id="261" r:id="rId19"/>
    <p:sldId id="262" r:id="rId20"/>
    <p:sldId id="263" r:id="rId21"/>
    <p:sldId id="264" r:id="rId22"/>
    <p:sldId id="266" r:id="rId23"/>
    <p:sldId id="267" r:id="rId24"/>
    <p:sldId id="268" r:id="rId25"/>
    <p:sldId id="269" r:id="rId26"/>
    <p:sldId id="271" r:id="rId27"/>
    <p:sldId id="272" r:id="rId28"/>
    <p:sldId id="273" r:id="rId29"/>
    <p:sldId id="274" r:id="rId30"/>
    <p:sldId id="275" r:id="rId31"/>
    <p:sldId id="276" r:id="rId32"/>
    <p:sldId id="277" r:id="rId33"/>
    <p:sldId id="278" r:id="rId34"/>
    <p:sldId id="279" r:id="rId35"/>
    <p:sldId id="287" r:id="rId36"/>
    <p:sldId id="289" r:id="rId37"/>
    <p:sldId id="290" r:id="rId38"/>
    <p:sldId id="291" r:id="rId39"/>
    <p:sldId id="292" r:id="rId40"/>
    <p:sldId id="293" r:id="rId41"/>
    <p:sldId id="294" r:id="rId42"/>
    <p:sldId id="366" r:id="rId43"/>
    <p:sldId id="367" r:id="rId44"/>
    <p:sldId id="368" r:id="rId45"/>
    <p:sldId id="369" r:id="rId46"/>
    <p:sldId id="298" r:id="rId47"/>
    <p:sldId id="370" r:id="rId48"/>
    <p:sldId id="371" r:id="rId49"/>
    <p:sldId id="303" r:id="rId50"/>
    <p:sldId id="304" r:id="rId51"/>
    <p:sldId id="306" r:id="rId52"/>
    <p:sldId id="307" r:id="rId53"/>
    <p:sldId id="312" r:id="rId54"/>
    <p:sldId id="313" r:id="rId55"/>
    <p:sldId id="314" r:id="rId56"/>
    <p:sldId id="315" r:id="rId57"/>
    <p:sldId id="316" r:id="rId58"/>
    <p:sldId id="317" r:id="rId59"/>
    <p:sldId id="318" r:id="rId60"/>
    <p:sldId id="319" r:id="rId61"/>
    <p:sldId id="372" r:id="rId62"/>
    <p:sldId id="320" r:id="rId63"/>
    <p:sldId id="321" r:id="rId64"/>
    <p:sldId id="373" r:id="rId65"/>
    <p:sldId id="374" r:id="rId66"/>
    <p:sldId id="322" r:id="rId67"/>
    <p:sldId id="375" r:id="rId68"/>
    <p:sldId id="376" r:id="rId69"/>
    <p:sldId id="365" r:id="rId70"/>
  </p:sldIdLst>
  <p:sldSz cx="9144000" cy="6858000" type="screen4x3"/>
  <p:notesSz cx="7099300" cy="10234613"/>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91" userDrawn="1">
          <p15:clr>
            <a:srgbClr val="A4A3A4"/>
          </p15:clr>
        </p15:guide>
        <p15:guide id="2" pos="218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93"/>
    <p:restoredTop sz="92834"/>
  </p:normalViewPr>
  <p:slideViewPr>
    <p:cSldViewPr>
      <p:cViewPr varScale="1">
        <p:scale>
          <a:sx n="60" d="100"/>
          <a:sy n="60" d="100"/>
        </p:scale>
        <p:origin x="-1116"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3191"/>
        <p:guide pos="218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1" name="AutoShape 2"/>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2" name="AutoShape 3"/>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3" name="AutoShape 4"/>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4" name="AutoShape 5"/>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5" name="AutoShape 6"/>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6" name="AutoShape 7"/>
          <p:cNvSpPr>
            <a:spLocks noChangeArrowheads="1"/>
          </p:cNvSpPr>
          <p:nvPr/>
        </p:nvSpPr>
        <p:spPr bwMode="auto">
          <a:xfrm>
            <a:off x="1" y="1"/>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7" name="Text Box 8"/>
          <p:cNvSpPr txBox="1">
            <a:spLocks noChangeArrowheads="1"/>
          </p:cNvSpPr>
          <p:nvPr/>
        </p:nvSpPr>
        <p:spPr bwMode="auto">
          <a:xfrm>
            <a:off x="1" y="1"/>
            <a:ext cx="3077703" cy="511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8" name="Text Box 9"/>
          <p:cNvSpPr txBox="1">
            <a:spLocks noChangeArrowheads="1"/>
          </p:cNvSpPr>
          <p:nvPr/>
        </p:nvSpPr>
        <p:spPr bwMode="auto">
          <a:xfrm>
            <a:off x="4021597" y="1"/>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2299" name="Rectangle 10"/>
          <p:cNvSpPr>
            <a:spLocks noGrp="1" noRot="1" noChangeAspect="1" noChangeArrowheads="1"/>
          </p:cNvSpPr>
          <p:nvPr>
            <p:ph type="sldImg"/>
          </p:nvPr>
        </p:nvSpPr>
        <p:spPr bwMode="auto">
          <a:xfrm>
            <a:off x="995363" y="768350"/>
            <a:ext cx="5099050" cy="3824288"/>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11"/>
          <p:cNvSpPr>
            <a:spLocks noGrp="1" noChangeArrowheads="1"/>
          </p:cNvSpPr>
          <p:nvPr>
            <p:ph type="body"/>
          </p:nvPr>
        </p:nvSpPr>
        <p:spPr bwMode="auto">
          <a:xfrm>
            <a:off x="710734" y="4861398"/>
            <a:ext cx="5668184" cy="4592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p>
            <a:pPr lvl="0"/>
            <a:endParaRPr lang="en-US" altLang="en-US" noProof="0"/>
          </a:p>
        </p:txBody>
      </p:sp>
      <p:sp>
        <p:nvSpPr>
          <p:cNvPr id="12301" name="Text Box 12"/>
          <p:cNvSpPr txBox="1">
            <a:spLocks noChangeArrowheads="1"/>
          </p:cNvSpPr>
          <p:nvPr/>
        </p:nvSpPr>
        <p:spPr bwMode="auto">
          <a:xfrm>
            <a:off x="1" y="9719277"/>
            <a:ext cx="3077703" cy="511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3" name="Rectangle 13"/>
          <p:cNvSpPr>
            <a:spLocks noGrp="1" noChangeArrowheads="1"/>
          </p:cNvSpPr>
          <p:nvPr>
            <p:ph type="sldNum"/>
          </p:nvPr>
        </p:nvSpPr>
        <p:spPr bwMode="auto">
          <a:xfrm>
            <a:off x="4021597" y="9719276"/>
            <a:ext cx="3066447" cy="499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b" anchorCtr="0" compatLnSpc="1">
            <a:prstTxWarp prst="textNoShape">
              <a:avLst/>
            </a:prstTxWarp>
          </a:bodyPr>
          <a:lstStyle>
            <a:lvl1pPr algn="r" eaLnBrk="1" hangingPunct="1">
              <a:buClrTx/>
              <a:buSzPct val="100000"/>
              <a:buFontTx/>
              <a:buNone/>
              <a:tabLst>
                <a:tab pos="487787" algn="l"/>
                <a:tab pos="975573" algn="l"/>
                <a:tab pos="1463360" algn="l"/>
                <a:tab pos="1951147" algn="l"/>
                <a:tab pos="2438933" algn="l"/>
                <a:tab pos="2926720" algn="l"/>
              </a:tabLst>
              <a:defRPr sz="1300">
                <a:solidFill>
                  <a:srgbClr val="000000"/>
                </a:solidFill>
                <a:latin typeface="Calibri" panose="020F0502020204030204" pitchFamily="34" charset="0"/>
                <a:ea typeface="+mn-ea"/>
                <a:cs typeface="DejaVu Sans" panose="020B0603030804020204" pitchFamily="34" charset="0"/>
              </a:defRPr>
            </a:lvl1pPr>
          </a:lstStyle>
          <a:p>
            <a:pPr>
              <a:defRPr/>
            </a:pPr>
            <a:fld id="{BC86253B-6720-47AC-89CE-9E6ACEE04C4C}" type="slidenum">
              <a:rPr lang="en-US" altLang="en-US"/>
              <a:pPr>
                <a:defRPr/>
              </a:pPr>
              <a:t>‹#›</a:t>
            </a:fld>
            <a:endParaRPr lang="en-US" altLang="en-US"/>
          </a:p>
        </p:txBody>
      </p:sp>
    </p:spTree>
    <p:extLst>
      <p:ext uri="{BB962C8B-B14F-4D97-AF65-F5344CB8AC3E}">
        <p14:creationId xmlns:p14="http://schemas.microsoft.com/office/powerpoint/2010/main" val="76903419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E28902B1-581B-4059-A939-E5927F18E2D4}" type="slidenum">
              <a:rPr lang="en-US" altLang="en-US" smtClean="0">
                <a:latin typeface="Calibri" panose="020F0502020204030204" pitchFamily="34" charset="0"/>
                <a:ea typeface="Droid Sans Fallback" charset="0"/>
              </a:rPr>
              <a:pPr>
                <a:spcBef>
                  <a:spcPct val="0"/>
                </a:spcBef>
                <a:buClrTx/>
                <a:buFontTx/>
                <a:buNone/>
              </a:pPr>
              <a:t>4</a:t>
            </a:fld>
            <a:endParaRPr lang="en-US" altLang="en-US">
              <a:latin typeface="Calibri" panose="020F0502020204030204" pitchFamily="34" charset="0"/>
              <a:ea typeface="Droid Sans Fallback" charset="0"/>
            </a:endParaRPr>
          </a:p>
        </p:txBody>
      </p:sp>
      <p:sp>
        <p:nvSpPr>
          <p:cNvPr id="1433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4E7CAC4-CDD0-4949-9802-69C074401897}"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a:t>
            </a:fld>
            <a:endParaRPr lang="en-US" altLang="en-US">
              <a:latin typeface="Calibri" panose="020F0502020204030204" pitchFamily="34" charset="0"/>
              <a:cs typeface="DejaVu Sans" panose="020B0603030804020204" pitchFamily="34" charset="0"/>
            </a:endParaRPr>
          </a:p>
        </p:txBody>
      </p:sp>
      <p:sp>
        <p:nvSpPr>
          <p:cNvPr id="1434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76787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E944B3A3-C599-42F5-B1D9-5F0DE503F905}" type="slidenum">
              <a:rPr lang="en-US" altLang="en-US" smtClean="0">
                <a:latin typeface="Calibri" panose="020F0502020204030204" pitchFamily="34" charset="0"/>
                <a:ea typeface="Droid Sans Fallback" charset="0"/>
              </a:rPr>
              <a:pPr>
                <a:spcBef>
                  <a:spcPct val="0"/>
                </a:spcBef>
                <a:buClrTx/>
                <a:buFontTx/>
                <a:buNone/>
              </a:pPr>
              <a:t>13</a:t>
            </a:fld>
            <a:endParaRPr lang="en-US" altLang="en-US">
              <a:latin typeface="Calibri" panose="020F0502020204030204" pitchFamily="34" charset="0"/>
              <a:ea typeface="Droid Sans Fallback" charset="0"/>
            </a:endParaRPr>
          </a:p>
        </p:txBody>
      </p:sp>
      <p:sp>
        <p:nvSpPr>
          <p:cNvPr id="3481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127F1F9-4D32-478A-89AE-8AEA0FD1361F}"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13</a:t>
            </a:fld>
            <a:endParaRPr lang="en-US" altLang="en-US">
              <a:latin typeface="Calibri" panose="020F0502020204030204" pitchFamily="34" charset="0"/>
              <a:cs typeface="DejaVu Sans" panose="020B0603030804020204" pitchFamily="34" charset="0"/>
            </a:endParaRPr>
          </a:p>
        </p:txBody>
      </p:sp>
      <p:sp>
        <p:nvSpPr>
          <p:cNvPr id="3482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38690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E0EAA7AF-64FE-468E-9A79-0B193BD97277}" type="slidenum">
              <a:rPr lang="en-US" altLang="en-US" smtClean="0">
                <a:latin typeface="Calibri" panose="020F0502020204030204" pitchFamily="34" charset="0"/>
                <a:ea typeface="Droid Sans Fallback" charset="0"/>
              </a:rPr>
              <a:pPr>
                <a:spcBef>
                  <a:spcPct val="0"/>
                </a:spcBef>
                <a:buClrTx/>
                <a:buFontTx/>
                <a:buNone/>
              </a:pPr>
              <a:t>14</a:t>
            </a:fld>
            <a:endParaRPr lang="en-US" altLang="en-US">
              <a:latin typeface="Calibri" panose="020F0502020204030204" pitchFamily="34" charset="0"/>
              <a:ea typeface="Droid Sans Fallback" charset="0"/>
            </a:endParaRPr>
          </a:p>
        </p:txBody>
      </p:sp>
      <p:sp>
        <p:nvSpPr>
          <p:cNvPr id="3686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92775B2-DEE9-4038-91C4-C8EC3E928D35}"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14</a:t>
            </a:fld>
            <a:endParaRPr lang="en-US" altLang="en-US">
              <a:latin typeface="Calibri" panose="020F0502020204030204" pitchFamily="34" charset="0"/>
              <a:cs typeface="DejaVu Sans" panose="020B0603030804020204" pitchFamily="34" charset="0"/>
            </a:endParaRPr>
          </a:p>
        </p:txBody>
      </p:sp>
      <p:sp>
        <p:nvSpPr>
          <p:cNvPr id="3686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762618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3BB4CCDA-2CD2-4F3B-9C0D-9EA9F218EC98}" type="slidenum">
              <a:rPr lang="en-US" altLang="en-US" smtClean="0">
                <a:latin typeface="Calibri" panose="020F0502020204030204" pitchFamily="34" charset="0"/>
                <a:ea typeface="Droid Sans Fallback" charset="0"/>
              </a:rPr>
              <a:pPr>
                <a:spcBef>
                  <a:spcPct val="0"/>
                </a:spcBef>
                <a:buClrTx/>
                <a:buFontTx/>
                <a:buNone/>
              </a:pPr>
              <a:t>15</a:t>
            </a:fld>
            <a:endParaRPr lang="en-US" altLang="en-US">
              <a:latin typeface="Calibri" panose="020F0502020204030204" pitchFamily="34" charset="0"/>
              <a:ea typeface="Droid Sans Fallback" charset="0"/>
            </a:endParaRPr>
          </a:p>
        </p:txBody>
      </p:sp>
      <p:sp>
        <p:nvSpPr>
          <p:cNvPr id="3891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691E5FF-0A7F-49EE-BC02-A5F627B4CD11}"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15</a:t>
            </a:fld>
            <a:endParaRPr lang="en-US" altLang="en-US">
              <a:latin typeface="Calibri" panose="020F0502020204030204" pitchFamily="34" charset="0"/>
              <a:cs typeface="DejaVu Sans" panose="020B0603030804020204" pitchFamily="34" charset="0"/>
            </a:endParaRPr>
          </a:p>
        </p:txBody>
      </p:sp>
      <p:sp>
        <p:nvSpPr>
          <p:cNvPr id="3891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9586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9B02B125-69C1-4744-B6B6-178D466A9BC3}" type="slidenum">
              <a:rPr lang="en-US" altLang="en-US" smtClean="0">
                <a:latin typeface="Calibri" panose="020F0502020204030204" pitchFamily="34" charset="0"/>
                <a:ea typeface="Droid Sans Fallback" charset="0"/>
              </a:rPr>
              <a:pPr>
                <a:spcBef>
                  <a:spcPct val="0"/>
                </a:spcBef>
                <a:buClrTx/>
                <a:buFontTx/>
                <a:buNone/>
              </a:pPr>
              <a:t>16</a:t>
            </a:fld>
            <a:endParaRPr lang="en-US" altLang="en-US">
              <a:latin typeface="Calibri" panose="020F0502020204030204" pitchFamily="34" charset="0"/>
              <a:ea typeface="Droid Sans Fallback" charset="0"/>
            </a:endParaRPr>
          </a:p>
        </p:txBody>
      </p:sp>
      <p:sp>
        <p:nvSpPr>
          <p:cNvPr id="4096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756CA6A-71E6-4C3D-BBA0-FF696C45F3F9}"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16</a:t>
            </a:fld>
            <a:endParaRPr lang="en-US" altLang="en-US">
              <a:latin typeface="Calibri" panose="020F0502020204030204" pitchFamily="34" charset="0"/>
              <a:cs typeface="DejaVu Sans" panose="020B0603030804020204" pitchFamily="34" charset="0"/>
            </a:endParaRPr>
          </a:p>
        </p:txBody>
      </p:sp>
      <p:sp>
        <p:nvSpPr>
          <p:cNvPr id="4096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70394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418DF3F3-6AF1-4A72-BE4B-AEB39B16E2C5}" type="slidenum">
              <a:rPr lang="en-US" altLang="en-US" smtClean="0">
                <a:latin typeface="Calibri" panose="020F0502020204030204" pitchFamily="34" charset="0"/>
                <a:ea typeface="Droid Sans Fallback" charset="0"/>
              </a:rPr>
              <a:pPr>
                <a:spcBef>
                  <a:spcPct val="0"/>
                </a:spcBef>
                <a:buClrTx/>
                <a:buFontTx/>
                <a:buNone/>
              </a:pPr>
              <a:t>17</a:t>
            </a:fld>
            <a:endParaRPr lang="en-US" altLang="en-US">
              <a:latin typeface="Calibri" panose="020F0502020204030204" pitchFamily="34" charset="0"/>
              <a:ea typeface="Droid Sans Fallback" charset="0"/>
            </a:endParaRPr>
          </a:p>
        </p:txBody>
      </p:sp>
      <p:sp>
        <p:nvSpPr>
          <p:cNvPr id="4505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8AC0828-C8B6-436B-87FA-072AE01F2BDC}"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17</a:t>
            </a:fld>
            <a:endParaRPr lang="en-US" altLang="en-US">
              <a:latin typeface="Calibri" panose="020F0502020204030204" pitchFamily="34" charset="0"/>
              <a:cs typeface="DejaVu Sans" panose="020B0603030804020204" pitchFamily="34" charset="0"/>
            </a:endParaRPr>
          </a:p>
        </p:txBody>
      </p:sp>
      <p:sp>
        <p:nvSpPr>
          <p:cNvPr id="4506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500638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43BD4EC7-3ABE-4805-8D52-23296240E31E}" type="slidenum">
              <a:rPr lang="en-US" altLang="en-US" smtClean="0">
                <a:latin typeface="Calibri" panose="020F0502020204030204" pitchFamily="34" charset="0"/>
                <a:ea typeface="Droid Sans Fallback" charset="0"/>
              </a:rPr>
              <a:pPr>
                <a:spcBef>
                  <a:spcPct val="0"/>
                </a:spcBef>
                <a:buClrTx/>
                <a:buFontTx/>
                <a:buNone/>
              </a:pPr>
              <a:t>18</a:t>
            </a:fld>
            <a:endParaRPr lang="en-US" altLang="en-US">
              <a:latin typeface="Calibri" panose="020F0502020204030204" pitchFamily="34" charset="0"/>
              <a:ea typeface="Droid Sans Fallback" charset="0"/>
            </a:endParaRPr>
          </a:p>
        </p:txBody>
      </p:sp>
      <p:sp>
        <p:nvSpPr>
          <p:cNvPr id="4710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40BAE7D-A385-4737-A259-C35DF3C1F8A6}"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18</a:t>
            </a:fld>
            <a:endParaRPr lang="en-US" altLang="en-US">
              <a:latin typeface="Calibri" panose="020F0502020204030204" pitchFamily="34" charset="0"/>
              <a:cs typeface="DejaVu Sans" panose="020B0603030804020204" pitchFamily="34" charset="0"/>
            </a:endParaRPr>
          </a:p>
        </p:txBody>
      </p:sp>
      <p:sp>
        <p:nvSpPr>
          <p:cNvPr id="4710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94970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B7AF48F4-ABFF-42A6-B7EC-748D83687B5F}" type="slidenum">
              <a:rPr lang="en-US" altLang="en-US" smtClean="0">
                <a:latin typeface="Calibri" panose="020F0502020204030204" pitchFamily="34" charset="0"/>
                <a:ea typeface="Droid Sans Fallback" charset="0"/>
              </a:rPr>
              <a:pPr>
                <a:spcBef>
                  <a:spcPct val="0"/>
                </a:spcBef>
                <a:buClrTx/>
                <a:buFontTx/>
                <a:buNone/>
              </a:pPr>
              <a:t>19</a:t>
            </a:fld>
            <a:endParaRPr lang="en-US" altLang="en-US">
              <a:latin typeface="Calibri" panose="020F0502020204030204" pitchFamily="34" charset="0"/>
              <a:ea typeface="Droid Sans Fallback" charset="0"/>
            </a:endParaRPr>
          </a:p>
        </p:txBody>
      </p:sp>
      <p:sp>
        <p:nvSpPr>
          <p:cNvPr id="4915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1ED1E4D-E86D-4911-9D3D-5E0BFF326583}"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19</a:t>
            </a:fld>
            <a:endParaRPr lang="en-US" altLang="en-US">
              <a:latin typeface="Calibri" panose="020F0502020204030204" pitchFamily="34" charset="0"/>
              <a:cs typeface="DejaVu Sans" panose="020B0603030804020204" pitchFamily="34" charset="0"/>
            </a:endParaRPr>
          </a:p>
        </p:txBody>
      </p:sp>
      <p:sp>
        <p:nvSpPr>
          <p:cNvPr id="4915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69531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7B5D6611-0B73-4E44-94CE-570E84BB1699}" type="slidenum">
              <a:rPr lang="en-US" altLang="en-US" smtClean="0">
                <a:latin typeface="Calibri" panose="020F0502020204030204" pitchFamily="34" charset="0"/>
                <a:ea typeface="Droid Sans Fallback" charset="0"/>
              </a:rPr>
              <a:pPr>
                <a:spcBef>
                  <a:spcPct val="0"/>
                </a:spcBef>
                <a:buClrTx/>
                <a:buFontTx/>
                <a:buNone/>
              </a:pPr>
              <a:t>20</a:t>
            </a:fld>
            <a:endParaRPr lang="en-US" altLang="en-US">
              <a:latin typeface="Calibri" panose="020F0502020204030204" pitchFamily="34" charset="0"/>
              <a:ea typeface="Droid Sans Fallback" charset="0"/>
            </a:endParaRPr>
          </a:p>
        </p:txBody>
      </p:sp>
      <p:sp>
        <p:nvSpPr>
          <p:cNvPr id="5120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7E6ABC3-B074-4CE1-A4C3-BC3977F595C7}"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20</a:t>
            </a:fld>
            <a:endParaRPr lang="en-US" altLang="en-US">
              <a:latin typeface="Calibri" panose="020F0502020204030204" pitchFamily="34" charset="0"/>
              <a:cs typeface="DejaVu Sans" panose="020B0603030804020204" pitchFamily="34" charset="0"/>
            </a:endParaRPr>
          </a:p>
        </p:txBody>
      </p:sp>
      <p:sp>
        <p:nvSpPr>
          <p:cNvPr id="5120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726603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81F22C97-13E8-48CA-979B-0361DA147459}" type="slidenum">
              <a:rPr lang="en-US" altLang="en-US" smtClean="0">
                <a:latin typeface="Calibri" panose="020F0502020204030204" pitchFamily="34" charset="0"/>
                <a:ea typeface="Droid Sans Fallback" charset="0"/>
              </a:rPr>
              <a:pPr>
                <a:spcBef>
                  <a:spcPct val="0"/>
                </a:spcBef>
                <a:buClrTx/>
                <a:buFontTx/>
                <a:buNone/>
              </a:pPr>
              <a:t>21</a:t>
            </a:fld>
            <a:endParaRPr lang="en-US" altLang="en-US">
              <a:latin typeface="Calibri" panose="020F0502020204030204" pitchFamily="34" charset="0"/>
              <a:ea typeface="Droid Sans Fallback" charset="0"/>
            </a:endParaRPr>
          </a:p>
        </p:txBody>
      </p:sp>
      <p:sp>
        <p:nvSpPr>
          <p:cNvPr id="53251"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A169F52-7FA8-49AE-9A85-271B06366599}"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21</a:t>
            </a:fld>
            <a:endParaRPr lang="en-US" altLang="en-US">
              <a:latin typeface="Calibri" panose="020F0502020204030204" pitchFamily="34" charset="0"/>
              <a:cs typeface="DejaVu Sans" panose="020B0603030804020204" pitchFamily="34" charset="0"/>
            </a:endParaRPr>
          </a:p>
        </p:txBody>
      </p:sp>
      <p:sp>
        <p:nvSpPr>
          <p:cNvPr id="53252"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3"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207442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9274CC5B-4B2D-45E0-890F-48772B74E259}" type="slidenum">
              <a:rPr lang="en-US" altLang="en-US" smtClean="0">
                <a:latin typeface="Calibri" panose="020F0502020204030204" pitchFamily="34" charset="0"/>
                <a:ea typeface="Droid Sans Fallback" charset="0"/>
              </a:rPr>
              <a:pPr>
                <a:spcBef>
                  <a:spcPct val="0"/>
                </a:spcBef>
                <a:buClrTx/>
                <a:buFontTx/>
                <a:buNone/>
              </a:pPr>
              <a:t>22</a:t>
            </a:fld>
            <a:endParaRPr lang="en-US" altLang="en-US">
              <a:latin typeface="Calibri" panose="020F0502020204030204" pitchFamily="34" charset="0"/>
              <a:ea typeface="Droid Sans Fallback" charset="0"/>
            </a:endParaRPr>
          </a:p>
        </p:txBody>
      </p:sp>
      <p:sp>
        <p:nvSpPr>
          <p:cNvPr id="5529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21A8EF6-1EC2-4186-824C-8ABC5E2B67DE}"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22</a:t>
            </a:fld>
            <a:endParaRPr lang="en-US" altLang="en-US">
              <a:latin typeface="Calibri" panose="020F0502020204030204" pitchFamily="34" charset="0"/>
              <a:cs typeface="DejaVu Sans" panose="020B0603030804020204" pitchFamily="34" charset="0"/>
            </a:endParaRPr>
          </a:p>
        </p:txBody>
      </p:sp>
      <p:sp>
        <p:nvSpPr>
          <p:cNvPr id="5530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7320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46514769-E34C-4649-9C55-923074C50A7E}" type="slidenum">
              <a:rPr lang="en-US" altLang="en-US" smtClean="0">
                <a:latin typeface="Calibri" panose="020F0502020204030204" pitchFamily="34" charset="0"/>
                <a:ea typeface="Droid Sans Fallback" charset="0"/>
              </a:rPr>
              <a:pPr>
                <a:spcBef>
                  <a:spcPct val="0"/>
                </a:spcBef>
                <a:buClrTx/>
                <a:buFontTx/>
                <a:buNone/>
              </a:pPr>
              <a:t>5</a:t>
            </a:fld>
            <a:endParaRPr lang="en-US" altLang="en-US">
              <a:latin typeface="Calibri" panose="020F0502020204030204" pitchFamily="34" charset="0"/>
              <a:ea typeface="Droid Sans Fallback" charset="0"/>
            </a:endParaRPr>
          </a:p>
        </p:txBody>
      </p:sp>
      <p:sp>
        <p:nvSpPr>
          <p:cNvPr id="1638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B825A90-E3DC-47A1-96B0-CA4933204E5D}"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a:t>
            </a:fld>
            <a:endParaRPr lang="en-US" altLang="en-US">
              <a:latin typeface="Calibri" panose="020F0502020204030204" pitchFamily="34" charset="0"/>
              <a:cs typeface="DejaVu Sans" panose="020B0603030804020204" pitchFamily="34" charset="0"/>
            </a:endParaRPr>
          </a:p>
        </p:txBody>
      </p:sp>
      <p:sp>
        <p:nvSpPr>
          <p:cNvPr id="1638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10682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8DE5A8D4-CF27-423C-8070-54BCF44CD4E9}" type="slidenum">
              <a:rPr lang="en-US" altLang="en-US" smtClean="0">
                <a:latin typeface="Calibri" panose="020F0502020204030204" pitchFamily="34" charset="0"/>
                <a:ea typeface="Droid Sans Fallback" charset="0"/>
              </a:rPr>
              <a:pPr>
                <a:spcBef>
                  <a:spcPct val="0"/>
                </a:spcBef>
                <a:buClrTx/>
                <a:buFontTx/>
                <a:buNone/>
              </a:pPr>
              <a:t>23</a:t>
            </a:fld>
            <a:endParaRPr lang="en-US" altLang="en-US">
              <a:latin typeface="Calibri" panose="020F0502020204030204" pitchFamily="34" charset="0"/>
              <a:ea typeface="Droid Sans Fallback" charset="0"/>
            </a:endParaRPr>
          </a:p>
        </p:txBody>
      </p:sp>
      <p:sp>
        <p:nvSpPr>
          <p:cNvPr id="5734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592F9E5-3C4C-4485-8D1E-09E54E0881A5}"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23</a:t>
            </a:fld>
            <a:endParaRPr lang="en-US" altLang="en-US">
              <a:latin typeface="Calibri" panose="020F0502020204030204" pitchFamily="34" charset="0"/>
              <a:cs typeface="DejaVu Sans" panose="020B0603030804020204" pitchFamily="34" charset="0"/>
            </a:endParaRPr>
          </a:p>
        </p:txBody>
      </p:sp>
      <p:sp>
        <p:nvSpPr>
          <p:cNvPr id="5734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917628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126AF03F-F17C-4C9A-8F80-A27EC4169C09}" type="slidenum">
              <a:rPr lang="en-US" altLang="en-US" smtClean="0">
                <a:latin typeface="Calibri" panose="020F0502020204030204" pitchFamily="34" charset="0"/>
                <a:ea typeface="Droid Sans Fallback" charset="0"/>
              </a:rPr>
              <a:pPr>
                <a:spcBef>
                  <a:spcPct val="0"/>
                </a:spcBef>
                <a:buClrTx/>
                <a:buFontTx/>
                <a:buNone/>
              </a:pPr>
              <a:t>24</a:t>
            </a:fld>
            <a:endParaRPr lang="en-US" altLang="en-US">
              <a:latin typeface="Calibri" panose="020F0502020204030204" pitchFamily="34" charset="0"/>
              <a:ea typeface="Droid Sans Fallback" charset="0"/>
            </a:endParaRPr>
          </a:p>
        </p:txBody>
      </p:sp>
      <p:sp>
        <p:nvSpPr>
          <p:cNvPr id="5939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E963F19-8C9E-434E-AFB1-00CE61BC76DB}"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24</a:t>
            </a:fld>
            <a:endParaRPr lang="en-US" altLang="en-US">
              <a:latin typeface="Calibri" panose="020F0502020204030204" pitchFamily="34" charset="0"/>
              <a:cs typeface="DejaVu Sans" panose="020B0603030804020204" pitchFamily="34" charset="0"/>
            </a:endParaRPr>
          </a:p>
        </p:txBody>
      </p:sp>
      <p:sp>
        <p:nvSpPr>
          <p:cNvPr id="5939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54662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77E0759C-1165-4268-BF87-6E6C4468C233}" type="slidenum">
              <a:rPr lang="en-US" altLang="en-US" smtClean="0">
                <a:latin typeface="Calibri" panose="020F0502020204030204" pitchFamily="34" charset="0"/>
                <a:ea typeface="Droid Sans Fallback" charset="0"/>
              </a:rPr>
              <a:pPr>
                <a:spcBef>
                  <a:spcPct val="0"/>
                </a:spcBef>
                <a:buClrTx/>
                <a:buFontTx/>
                <a:buNone/>
              </a:pPr>
              <a:t>25</a:t>
            </a:fld>
            <a:endParaRPr lang="en-US" altLang="en-US">
              <a:latin typeface="Calibri" panose="020F0502020204030204" pitchFamily="34" charset="0"/>
              <a:ea typeface="Droid Sans Fallback" charset="0"/>
            </a:endParaRPr>
          </a:p>
        </p:txBody>
      </p:sp>
      <p:sp>
        <p:nvSpPr>
          <p:cNvPr id="6144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AB9A0E7-2D15-4BE4-99C1-3518CDF50203}"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25</a:t>
            </a:fld>
            <a:endParaRPr lang="en-US" altLang="en-US">
              <a:latin typeface="Calibri" panose="020F0502020204030204" pitchFamily="34" charset="0"/>
              <a:cs typeface="DejaVu Sans" panose="020B0603030804020204" pitchFamily="34" charset="0"/>
            </a:endParaRPr>
          </a:p>
        </p:txBody>
      </p:sp>
      <p:sp>
        <p:nvSpPr>
          <p:cNvPr id="6144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88312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62260DC1-9E18-4332-BF90-BDCB9FCDB36A}" type="slidenum">
              <a:rPr lang="en-US" altLang="en-US" smtClean="0">
                <a:latin typeface="Calibri" panose="020F0502020204030204" pitchFamily="34" charset="0"/>
                <a:ea typeface="Droid Sans Fallback" charset="0"/>
              </a:rPr>
              <a:pPr>
                <a:spcBef>
                  <a:spcPct val="0"/>
                </a:spcBef>
                <a:buClrTx/>
                <a:buFontTx/>
                <a:buNone/>
              </a:pPr>
              <a:t>26</a:t>
            </a:fld>
            <a:endParaRPr lang="en-US" altLang="en-US">
              <a:latin typeface="Calibri" panose="020F0502020204030204" pitchFamily="34" charset="0"/>
              <a:ea typeface="Droid Sans Fallback" charset="0"/>
            </a:endParaRPr>
          </a:p>
        </p:txBody>
      </p:sp>
      <p:sp>
        <p:nvSpPr>
          <p:cNvPr id="7782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62BD6F1-BB05-4BB4-B795-B23935586A47}"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26</a:t>
            </a:fld>
            <a:endParaRPr lang="en-US" altLang="en-US">
              <a:latin typeface="Calibri" panose="020F0502020204030204" pitchFamily="34" charset="0"/>
              <a:cs typeface="DejaVu Sans" panose="020B0603030804020204" pitchFamily="34" charset="0"/>
            </a:endParaRPr>
          </a:p>
        </p:txBody>
      </p:sp>
      <p:sp>
        <p:nvSpPr>
          <p:cNvPr id="7782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199207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0AF6B578-A748-4008-A0A7-59DF17B8BBEE}" type="slidenum">
              <a:rPr lang="en-US" altLang="en-US" smtClean="0">
                <a:latin typeface="Calibri" panose="020F0502020204030204" pitchFamily="34" charset="0"/>
                <a:ea typeface="Droid Sans Fallback" charset="0"/>
              </a:rPr>
              <a:pPr>
                <a:spcBef>
                  <a:spcPct val="0"/>
                </a:spcBef>
                <a:buClrTx/>
                <a:buFontTx/>
                <a:buNone/>
              </a:pPr>
              <a:t>27</a:t>
            </a:fld>
            <a:endParaRPr lang="en-US" altLang="en-US">
              <a:latin typeface="Calibri" panose="020F0502020204030204" pitchFamily="34" charset="0"/>
              <a:ea typeface="Droid Sans Fallback" charset="0"/>
            </a:endParaRPr>
          </a:p>
        </p:txBody>
      </p:sp>
      <p:sp>
        <p:nvSpPr>
          <p:cNvPr id="8192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AE87508-FC11-4E2D-AE96-91719EAF15F0}"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27</a:t>
            </a:fld>
            <a:endParaRPr lang="en-US" altLang="en-US">
              <a:latin typeface="Calibri" panose="020F0502020204030204" pitchFamily="34" charset="0"/>
              <a:cs typeface="DejaVu Sans" panose="020B0603030804020204" pitchFamily="34" charset="0"/>
            </a:endParaRPr>
          </a:p>
        </p:txBody>
      </p:sp>
      <p:sp>
        <p:nvSpPr>
          <p:cNvPr id="8192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82571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6880C7A1-58C8-4C01-9CEF-D8687D4B8F76}" type="slidenum">
              <a:rPr lang="en-US" altLang="en-US" smtClean="0">
                <a:latin typeface="Calibri" panose="020F0502020204030204" pitchFamily="34" charset="0"/>
                <a:ea typeface="Droid Sans Fallback" charset="0"/>
              </a:rPr>
              <a:pPr>
                <a:spcBef>
                  <a:spcPct val="0"/>
                </a:spcBef>
                <a:buClrTx/>
                <a:buFontTx/>
                <a:buNone/>
              </a:pPr>
              <a:t>28</a:t>
            </a:fld>
            <a:endParaRPr lang="en-US" altLang="en-US">
              <a:latin typeface="Calibri" panose="020F0502020204030204" pitchFamily="34" charset="0"/>
              <a:ea typeface="Droid Sans Fallback" charset="0"/>
            </a:endParaRPr>
          </a:p>
        </p:txBody>
      </p:sp>
      <p:sp>
        <p:nvSpPr>
          <p:cNvPr id="83971"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6D9E420-4DCA-4819-BDDD-A9C9792A5FFD}"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28</a:t>
            </a:fld>
            <a:endParaRPr lang="en-US" altLang="en-US">
              <a:latin typeface="Calibri" panose="020F0502020204030204" pitchFamily="34" charset="0"/>
              <a:cs typeface="DejaVu Sans" panose="020B0603030804020204" pitchFamily="34" charset="0"/>
            </a:endParaRPr>
          </a:p>
        </p:txBody>
      </p:sp>
      <p:sp>
        <p:nvSpPr>
          <p:cNvPr id="83972"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3"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468463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A7FAA6BB-A715-47E0-9FDF-2AF17357807F}" type="slidenum">
              <a:rPr lang="en-US" altLang="en-US" smtClean="0">
                <a:latin typeface="Calibri" panose="020F0502020204030204" pitchFamily="34" charset="0"/>
                <a:ea typeface="Droid Sans Fallback" charset="0"/>
              </a:rPr>
              <a:pPr>
                <a:spcBef>
                  <a:spcPct val="0"/>
                </a:spcBef>
                <a:buClrTx/>
                <a:buFontTx/>
                <a:buNone/>
              </a:pPr>
              <a:t>29</a:t>
            </a:fld>
            <a:endParaRPr lang="en-US" altLang="en-US">
              <a:latin typeface="Calibri" panose="020F0502020204030204" pitchFamily="34" charset="0"/>
              <a:ea typeface="Droid Sans Fallback" charset="0"/>
            </a:endParaRPr>
          </a:p>
        </p:txBody>
      </p:sp>
      <p:sp>
        <p:nvSpPr>
          <p:cNvPr id="8601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D8CCEDF-630C-4437-931E-3F3FF08808B8}"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29</a:t>
            </a:fld>
            <a:endParaRPr lang="en-US" altLang="en-US">
              <a:latin typeface="Calibri" panose="020F0502020204030204" pitchFamily="34" charset="0"/>
              <a:cs typeface="DejaVu Sans" panose="020B0603030804020204" pitchFamily="34" charset="0"/>
            </a:endParaRPr>
          </a:p>
        </p:txBody>
      </p:sp>
      <p:sp>
        <p:nvSpPr>
          <p:cNvPr id="8602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07032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CB2876FB-C174-4BB5-BF6F-EE4F5063316D}" type="slidenum">
              <a:rPr lang="en-US" altLang="en-US" smtClean="0">
                <a:latin typeface="Calibri" panose="020F0502020204030204" pitchFamily="34" charset="0"/>
                <a:ea typeface="Droid Sans Fallback" charset="0"/>
              </a:rPr>
              <a:pPr>
                <a:spcBef>
                  <a:spcPct val="0"/>
                </a:spcBef>
                <a:buClrTx/>
                <a:buFontTx/>
                <a:buNone/>
              </a:pPr>
              <a:t>30</a:t>
            </a:fld>
            <a:endParaRPr lang="en-US" altLang="en-US">
              <a:latin typeface="Calibri" panose="020F0502020204030204" pitchFamily="34" charset="0"/>
              <a:ea typeface="Droid Sans Fallback" charset="0"/>
            </a:endParaRPr>
          </a:p>
        </p:txBody>
      </p:sp>
      <p:sp>
        <p:nvSpPr>
          <p:cNvPr id="8806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B8F42F-DC0C-47C2-AA9E-4C013FE4E87D}"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30</a:t>
            </a:fld>
            <a:endParaRPr lang="en-US" altLang="en-US">
              <a:latin typeface="Calibri" panose="020F0502020204030204" pitchFamily="34" charset="0"/>
              <a:cs typeface="DejaVu Sans" panose="020B0603030804020204" pitchFamily="34" charset="0"/>
            </a:endParaRPr>
          </a:p>
        </p:txBody>
      </p:sp>
      <p:sp>
        <p:nvSpPr>
          <p:cNvPr id="8806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155889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AB02BEF6-F8DD-423D-8EA0-81A004E6B0CC}" type="slidenum">
              <a:rPr lang="en-US" altLang="en-US" smtClean="0">
                <a:latin typeface="Calibri" panose="020F0502020204030204" pitchFamily="34" charset="0"/>
                <a:ea typeface="Droid Sans Fallback" charset="0"/>
              </a:rPr>
              <a:pPr>
                <a:spcBef>
                  <a:spcPct val="0"/>
                </a:spcBef>
                <a:buClrTx/>
                <a:buFontTx/>
                <a:buNone/>
              </a:pPr>
              <a:t>31</a:t>
            </a:fld>
            <a:endParaRPr lang="en-US" altLang="en-US">
              <a:latin typeface="Calibri" panose="020F0502020204030204" pitchFamily="34" charset="0"/>
              <a:ea typeface="Droid Sans Fallback" charset="0"/>
            </a:endParaRPr>
          </a:p>
        </p:txBody>
      </p:sp>
      <p:sp>
        <p:nvSpPr>
          <p:cNvPr id="9011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A96AD04-5CF8-404F-B032-0F8755B89F7C}"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31</a:t>
            </a:fld>
            <a:endParaRPr lang="en-US" altLang="en-US">
              <a:latin typeface="Calibri" panose="020F0502020204030204" pitchFamily="34" charset="0"/>
              <a:cs typeface="DejaVu Sans" panose="020B0603030804020204" pitchFamily="34" charset="0"/>
            </a:endParaRPr>
          </a:p>
        </p:txBody>
      </p:sp>
      <p:sp>
        <p:nvSpPr>
          <p:cNvPr id="9011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725120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1A1A16F3-9702-4447-9DFD-E9F4379F4C27}" type="slidenum">
              <a:rPr lang="en-US" altLang="en-US" smtClean="0">
                <a:latin typeface="Calibri" panose="020F0502020204030204" pitchFamily="34" charset="0"/>
                <a:ea typeface="Droid Sans Fallback" charset="0"/>
              </a:rPr>
              <a:pPr>
                <a:spcBef>
                  <a:spcPct val="0"/>
                </a:spcBef>
                <a:buClrTx/>
                <a:buFontTx/>
                <a:buNone/>
              </a:pPr>
              <a:t>32</a:t>
            </a:fld>
            <a:endParaRPr lang="en-US" altLang="en-US">
              <a:latin typeface="Calibri" panose="020F0502020204030204" pitchFamily="34" charset="0"/>
              <a:ea typeface="Droid Sans Fallback" charset="0"/>
            </a:endParaRPr>
          </a:p>
        </p:txBody>
      </p:sp>
      <p:sp>
        <p:nvSpPr>
          <p:cNvPr id="9216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F55213F-4A70-4357-ADC2-42F969A14FE1}"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32</a:t>
            </a:fld>
            <a:endParaRPr lang="en-US" altLang="en-US">
              <a:latin typeface="Calibri" panose="020F0502020204030204" pitchFamily="34" charset="0"/>
              <a:cs typeface="DejaVu Sans" panose="020B0603030804020204" pitchFamily="34" charset="0"/>
            </a:endParaRPr>
          </a:p>
        </p:txBody>
      </p:sp>
      <p:sp>
        <p:nvSpPr>
          <p:cNvPr id="9216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0181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77D15869-5677-4845-B5FF-C7C458198C0E}" type="slidenum">
              <a:rPr lang="en-US" altLang="en-US" smtClean="0">
                <a:latin typeface="Calibri" panose="020F0502020204030204" pitchFamily="34" charset="0"/>
                <a:ea typeface="Droid Sans Fallback" charset="0"/>
              </a:rPr>
              <a:pPr>
                <a:spcBef>
                  <a:spcPct val="0"/>
                </a:spcBef>
                <a:buClrTx/>
                <a:buFontTx/>
                <a:buNone/>
              </a:pPr>
              <a:t>6</a:t>
            </a:fld>
            <a:endParaRPr lang="en-US" altLang="en-US">
              <a:latin typeface="Calibri" panose="020F0502020204030204" pitchFamily="34" charset="0"/>
              <a:ea typeface="Droid Sans Fallback" charset="0"/>
            </a:endParaRPr>
          </a:p>
        </p:txBody>
      </p:sp>
      <p:sp>
        <p:nvSpPr>
          <p:cNvPr id="1843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9388B4A-0360-4B1E-9C5E-74D12611990B}"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6</a:t>
            </a:fld>
            <a:endParaRPr lang="en-US" altLang="en-US">
              <a:latin typeface="Calibri" panose="020F0502020204030204" pitchFamily="34" charset="0"/>
              <a:cs typeface="DejaVu Sans" panose="020B0603030804020204" pitchFamily="34" charset="0"/>
            </a:endParaRPr>
          </a:p>
        </p:txBody>
      </p:sp>
      <p:sp>
        <p:nvSpPr>
          <p:cNvPr id="1843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620355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13F5746A-F928-4025-90F8-E99080B40325}" type="slidenum">
              <a:rPr lang="en-US" altLang="en-US" smtClean="0">
                <a:latin typeface="Calibri" panose="020F0502020204030204" pitchFamily="34" charset="0"/>
                <a:ea typeface="Droid Sans Fallback" charset="0"/>
              </a:rPr>
              <a:pPr>
                <a:spcBef>
                  <a:spcPct val="0"/>
                </a:spcBef>
                <a:buClrTx/>
                <a:buFontTx/>
                <a:buNone/>
              </a:pPr>
              <a:t>37</a:t>
            </a:fld>
            <a:endParaRPr lang="en-US" altLang="en-US">
              <a:latin typeface="Calibri" panose="020F0502020204030204" pitchFamily="34" charset="0"/>
              <a:ea typeface="Droid Sans Fallback" charset="0"/>
            </a:endParaRPr>
          </a:p>
        </p:txBody>
      </p:sp>
      <p:sp>
        <p:nvSpPr>
          <p:cNvPr id="10035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D0D8A1A-A2A0-4F4D-8035-ACB848851C8C}"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37</a:t>
            </a:fld>
            <a:endParaRPr lang="en-US" altLang="en-US">
              <a:latin typeface="Calibri" panose="020F0502020204030204" pitchFamily="34" charset="0"/>
              <a:cs typeface="DejaVu Sans" panose="020B0603030804020204" pitchFamily="34" charset="0"/>
            </a:endParaRPr>
          </a:p>
        </p:txBody>
      </p:sp>
      <p:sp>
        <p:nvSpPr>
          <p:cNvPr id="100356"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459174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D441DD47-3D90-40AF-8C8B-FADB04040644}" type="slidenum">
              <a:rPr lang="en-US" altLang="en-US" smtClean="0">
                <a:latin typeface="Calibri" panose="020F0502020204030204" pitchFamily="34" charset="0"/>
                <a:ea typeface="Droid Sans Fallback" charset="0"/>
              </a:rPr>
              <a:pPr>
                <a:spcBef>
                  <a:spcPct val="0"/>
                </a:spcBef>
                <a:buClrTx/>
                <a:buFontTx/>
                <a:buNone/>
              </a:pPr>
              <a:t>40</a:t>
            </a:fld>
            <a:endParaRPr lang="en-US" altLang="en-US">
              <a:latin typeface="Calibri" panose="020F0502020204030204" pitchFamily="34" charset="0"/>
              <a:ea typeface="Droid Sans Fallback" charset="0"/>
            </a:endParaRPr>
          </a:p>
        </p:txBody>
      </p:sp>
      <p:sp>
        <p:nvSpPr>
          <p:cNvPr id="11059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B030A99-261D-48A4-B49B-BF685EE7FB40}"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40</a:t>
            </a:fld>
            <a:endParaRPr lang="en-US" altLang="en-US">
              <a:latin typeface="Calibri" panose="020F0502020204030204" pitchFamily="34" charset="0"/>
              <a:cs typeface="DejaVu Sans" panose="020B0603030804020204" pitchFamily="34" charset="0"/>
            </a:endParaRPr>
          </a:p>
        </p:txBody>
      </p:sp>
      <p:sp>
        <p:nvSpPr>
          <p:cNvPr id="110596" name="Text Box 2"/>
          <p:cNvSpPr txBox="1">
            <a:spLocks noChangeArrowheads="1"/>
          </p:cNvSpPr>
          <p:nvPr/>
        </p:nvSpPr>
        <p:spPr bwMode="auto">
          <a:xfrm>
            <a:off x="3936373"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021" tIns="49931" rIns="96021" bIns="49931"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84A8297-ABD8-4800-B25A-831739444A2E}" type="slidenum">
              <a:rPr lang="en-US" altLang="en-US">
                <a:latin typeface="Comic Sans MS" panose="030F0702030302020204" pitchFamily="66" charset="0"/>
                <a:cs typeface="DejaVu Sans" panose="020B0603030804020204" pitchFamily="34" charset="0"/>
              </a:rPr>
              <a:pPr algn="r" eaLnBrk="1" hangingPunct="1">
                <a:spcBef>
                  <a:spcPct val="0"/>
                </a:spcBef>
                <a:buClrTx/>
                <a:buFontTx/>
                <a:buNone/>
              </a:pPr>
              <a:t>40</a:t>
            </a:fld>
            <a:endParaRPr lang="en-US" altLang="en-US">
              <a:latin typeface="Comic Sans MS" panose="030F0702030302020204" pitchFamily="66" charset="0"/>
              <a:cs typeface="DejaVu Sans" panose="020B0603030804020204" pitchFamily="34" charset="0"/>
            </a:endParaRPr>
          </a:p>
        </p:txBody>
      </p:sp>
      <p:sp>
        <p:nvSpPr>
          <p:cNvPr id="110597" name="Text Box 3"/>
          <p:cNvSpPr txBox="1">
            <a:spLocks noChangeArrowheads="1"/>
          </p:cNvSpPr>
          <p:nvPr/>
        </p:nvSpPr>
        <p:spPr bwMode="auto">
          <a:xfrm>
            <a:off x="0"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0598" name="Text Box 4"/>
          <p:cNvSpPr txBox="1">
            <a:spLocks noChangeArrowheads="1"/>
          </p:cNvSpPr>
          <p:nvPr/>
        </p:nvSpPr>
        <p:spPr bwMode="auto">
          <a:xfrm>
            <a:off x="0"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0599" name="Text Box 5"/>
          <p:cNvSpPr txBox="1">
            <a:spLocks noChangeArrowheads="1"/>
          </p:cNvSpPr>
          <p:nvPr/>
        </p:nvSpPr>
        <p:spPr bwMode="auto">
          <a:xfrm>
            <a:off x="3936373"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0600" name="Rectangle 6"/>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601" name="Text Box 7"/>
          <p:cNvSpPr txBox="1">
            <a:spLocks noChangeArrowheads="1"/>
          </p:cNvSpPr>
          <p:nvPr/>
        </p:nvSpPr>
        <p:spPr bwMode="auto">
          <a:xfrm>
            <a:off x="694654" y="4812150"/>
            <a:ext cx="5557232"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172437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F1F67967-F0F8-44F1-9BDE-FE5E845CD9FF}" type="slidenum">
              <a:rPr lang="en-US" altLang="en-US" smtClean="0">
                <a:latin typeface="Calibri" panose="020F0502020204030204" pitchFamily="34" charset="0"/>
                <a:ea typeface="Droid Sans Fallback" charset="0"/>
              </a:rPr>
              <a:pPr>
                <a:spcBef>
                  <a:spcPct val="0"/>
                </a:spcBef>
                <a:buClrTx/>
                <a:buFontTx/>
                <a:buNone/>
              </a:pPr>
              <a:t>41</a:t>
            </a:fld>
            <a:endParaRPr lang="en-US" altLang="en-US">
              <a:latin typeface="Calibri" panose="020F0502020204030204" pitchFamily="34" charset="0"/>
              <a:ea typeface="Droid Sans Fallback" charset="0"/>
            </a:endParaRPr>
          </a:p>
        </p:txBody>
      </p:sp>
      <p:sp>
        <p:nvSpPr>
          <p:cNvPr id="11264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D070D49-2848-41CE-BCFE-60F98EC0E3AE}"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41</a:t>
            </a:fld>
            <a:endParaRPr lang="en-US" altLang="en-US">
              <a:latin typeface="Calibri" panose="020F0502020204030204" pitchFamily="34" charset="0"/>
              <a:cs typeface="DejaVu Sans" panose="020B0603030804020204" pitchFamily="34" charset="0"/>
            </a:endParaRPr>
          </a:p>
        </p:txBody>
      </p:sp>
      <p:sp>
        <p:nvSpPr>
          <p:cNvPr id="112644" name="Text Box 2"/>
          <p:cNvSpPr txBox="1">
            <a:spLocks noChangeArrowheads="1"/>
          </p:cNvSpPr>
          <p:nvPr/>
        </p:nvSpPr>
        <p:spPr bwMode="auto">
          <a:xfrm>
            <a:off x="3936373"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021" tIns="49931" rIns="96021" bIns="49931"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210C503-00BF-4B77-B33E-90E106F5E467}" type="slidenum">
              <a:rPr lang="en-US" altLang="en-US">
                <a:latin typeface="Comic Sans MS" panose="030F0702030302020204" pitchFamily="66" charset="0"/>
                <a:cs typeface="DejaVu Sans" panose="020B0603030804020204" pitchFamily="34" charset="0"/>
              </a:rPr>
              <a:pPr algn="r" eaLnBrk="1" hangingPunct="1">
                <a:spcBef>
                  <a:spcPct val="0"/>
                </a:spcBef>
                <a:buClrTx/>
                <a:buFontTx/>
                <a:buNone/>
              </a:pPr>
              <a:t>41</a:t>
            </a:fld>
            <a:endParaRPr lang="en-US" altLang="en-US">
              <a:latin typeface="Comic Sans MS" panose="030F0702030302020204" pitchFamily="66" charset="0"/>
              <a:cs typeface="DejaVu Sans" panose="020B0603030804020204" pitchFamily="34" charset="0"/>
            </a:endParaRPr>
          </a:p>
        </p:txBody>
      </p:sp>
      <p:sp>
        <p:nvSpPr>
          <p:cNvPr id="112645" name="Text Box 3"/>
          <p:cNvSpPr txBox="1">
            <a:spLocks noChangeArrowheads="1"/>
          </p:cNvSpPr>
          <p:nvPr/>
        </p:nvSpPr>
        <p:spPr bwMode="auto">
          <a:xfrm>
            <a:off x="0"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2646" name="Text Box 4"/>
          <p:cNvSpPr txBox="1">
            <a:spLocks noChangeArrowheads="1"/>
          </p:cNvSpPr>
          <p:nvPr/>
        </p:nvSpPr>
        <p:spPr bwMode="auto">
          <a:xfrm>
            <a:off x="0"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2647" name="Text Box 5"/>
          <p:cNvSpPr txBox="1">
            <a:spLocks noChangeArrowheads="1"/>
          </p:cNvSpPr>
          <p:nvPr/>
        </p:nvSpPr>
        <p:spPr bwMode="auto">
          <a:xfrm>
            <a:off x="3936373"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2648" name="Rectangle 6"/>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9" name="Text Box 7"/>
          <p:cNvSpPr txBox="1">
            <a:spLocks noChangeArrowheads="1"/>
          </p:cNvSpPr>
          <p:nvPr/>
        </p:nvSpPr>
        <p:spPr bwMode="auto">
          <a:xfrm>
            <a:off x="694654" y="4812150"/>
            <a:ext cx="5557232"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530311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6E8F1E4B-C3DB-4590-B5E2-605FD6985F5B}" type="slidenum">
              <a:rPr lang="en-US" altLang="en-US" smtClean="0">
                <a:latin typeface="Calibri" panose="020F0502020204030204" pitchFamily="34" charset="0"/>
                <a:ea typeface="Droid Sans Fallback" charset="0"/>
              </a:rPr>
              <a:pPr>
                <a:spcBef>
                  <a:spcPct val="0"/>
                </a:spcBef>
                <a:buClrTx/>
                <a:buFontTx/>
                <a:buNone/>
              </a:pPr>
              <a:t>42</a:t>
            </a:fld>
            <a:endParaRPr lang="en-US" altLang="en-US">
              <a:latin typeface="Calibri" panose="020F0502020204030204" pitchFamily="34" charset="0"/>
              <a:ea typeface="Droid Sans Fallback" charset="0"/>
            </a:endParaRPr>
          </a:p>
        </p:txBody>
      </p:sp>
      <p:sp>
        <p:nvSpPr>
          <p:cNvPr id="11673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6E1EC54-8D36-4494-9C43-0DB32F440983}"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42</a:t>
            </a:fld>
            <a:endParaRPr lang="en-US" altLang="en-US">
              <a:latin typeface="Calibri" panose="020F0502020204030204" pitchFamily="34" charset="0"/>
              <a:cs typeface="DejaVu Sans" panose="020B0603030804020204" pitchFamily="34" charset="0"/>
            </a:endParaRPr>
          </a:p>
        </p:txBody>
      </p:sp>
      <p:sp>
        <p:nvSpPr>
          <p:cNvPr id="116740"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1"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094861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D081DAFE-31E1-4E04-8858-BAC8AE12F3D2}" type="slidenum">
              <a:rPr lang="en-US" altLang="en-US" smtClean="0">
                <a:latin typeface="Calibri" panose="020F0502020204030204" pitchFamily="34" charset="0"/>
                <a:ea typeface="Droid Sans Fallback" charset="0"/>
              </a:rPr>
              <a:pPr>
                <a:spcBef>
                  <a:spcPct val="0"/>
                </a:spcBef>
                <a:buClrTx/>
                <a:buFontTx/>
                <a:buNone/>
              </a:pPr>
              <a:t>43</a:t>
            </a:fld>
            <a:endParaRPr lang="en-US" altLang="en-US">
              <a:latin typeface="Calibri" panose="020F0502020204030204" pitchFamily="34" charset="0"/>
              <a:ea typeface="Droid Sans Fallback" charset="0"/>
            </a:endParaRPr>
          </a:p>
        </p:txBody>
      </p:sp>
      <p:sp>
        <p:nvSpPr>
          <p:cNvPr id="11878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B8868D5-193A-4814-B10A-90292B75F01D}"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43</a:t>
            </a:fld>
            <a:endParaRPr lang="en-US" altLang="en-US">
              <a:latin typeface="Calibri" panose="020F0502020204030204" pitchFamily="34" charset="0"/>
              <a:cs typeface="DejaVu Sans" panose="020B0603030804020204" pitchFamily="34" charset="0"/>
            </a:endParaRPr>
          </a:p>
        </p:txBody>
      </p:sp>
      <p:sp>
        <p:nvSpPr>
          <p:cNvPr id="118788" name="Text Box 2"/>
          <p:cNvSpPr txBox="1">
            <a:spLocks noChangeArrowheads="1"/>
          </p:cNvSpPr>
          <p:nvPr/>
        </p:nvSpPr>
        <p:spPr bwMode="auto">
          <a:xfrm>
            <a:off x="3936373"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021" tIns="49931" rIns="96021" bIns="49931"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020D52B-2AE0-4466-80B9-1584BAE9D139}" type="slidenum">
              <a:rPr lang="en-US" altLang="en-US">
                <a:latin typeface="Comic Sans MS" panose="030F0702030302020204" pitchFamily="66" charset="0"/>
                <a:cs typeface="DejaVu Sans" panose="020B0603030804020204" pitchFamily="34" charset="0"/>
              </a:rPr>
              <a:pPr algn="r" eaLnBrk="1" hangingPunct="1">
                <a:spcBef>
                  <a:spcPct val="0"/>
                </a:spcBef>
                <a:buClrTx/>
                <a:buFontTx/>
                <a:buNone/>
              </a:pPr>
              <a:t>43</a:t>
            </a:fld>
            <a:endParaRPr lang="en-US" altLang="en-US">
              <a:latin typeface="Comic Sans MS" panose="030F0702030302020204" pitchFamily="66" charset="0"/>
              <a:cs typeface="DejaVu Sans" panose="020B0603030804020204" pitchFamily="34" charset="0"/>
            </a:endParaRPr>
          </a:p>
        </p:txBody>
      </p:sp>
      <p:sp>
        <p:nvSpPr>
          <p:cNvPr id="118789" name="Text Box 3"/>
          <p:cNvSpPr txBox="1">
            <a:spLocks noChangeArrowheads="1"/>
          </p:cNvSpPr>
          <p:nvPr/>
        </p:nvSpPr>
        <p:spPr bwMode="auto">
          <a:xfrm>
            <a:off x="0"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8790" name="Text Box 4"/>
          <p:cNvSpPr txBox="1">
            <a:spLocks noChangeArrowheads="1"/>
          </p:cNvSpPr>
          <p:nvPr/>
        </p:nvSpPr>
        <p:spPr bwMode="auto">
          <a:xfrm>
            <a:off x="0"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8791" name="Text Box 5"/>
          <p:cNvSpPr txBox="1">
            <a:spLocks noChangeArrowheads="1"/>
          </p:cNvSpPr>
          <p:nvPr/>
        </p:nvSpPr>
        <p:spPr bwMode="auto">
          <a:xfrm>
            <a:off x="3936373"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18792" name="Rectangle 6"/>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93" name="Text Box 7"/>
          <p:cNvSpPr txBox="1">
            <a:spLocks noChangeArrowheads="1"/>
          </p:cNvSpPr>
          <p:nvPr/>
        </p:nvSpPr>
        <p:spPr bwMode="auto">
          <a:xfrm>
            <a:off x="694654" y="4812150"/>
            <a:ext cx="5557232"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71318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7D0F0DFE-9254-4F5B-A211-F5313B207468}" type="slidenum">
              <a:rPr lang="en-US" altLang="en-US" smtClean="0">
                <a:latin typeface="Calibri" panose="020F0502020204030204" pitchFamily="34" charset="0"/>
                <a:ea typeface="Droid Sans Fallback" charset="0"/>
              </a:rPr>
              <a:pPr>
                <a:spcBef>
                  <a:spcPct val="0"/>
                </a:spcBef>
                <a:buClrTx/>
                <a:buFontTx/>
                <a:buNone/>
              </a:pPr>
              <a:t>44</a:t>
            </a:fld>
            <a:endParaRPr lang="en-US" altLang="en-US">
              <a:latin typeface="Calibri" panose="020F0502020204030204" pitchFamily="34" charset="0"/>
              <a:ea typeface="Droid Sans Fallback" charset="0"/>
            </a:endParaRPr>
          </a:p>
        </p:txBody>
      </p:sp>
      <p:sp>
        <p:nvSpPr>
          <p:cNvPr id="12902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9DFCFFB-D094-4D07-BE3D-1B65698BD9F9}"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44</a:t>
            </a:fld>
            <a:endParaRPr lang="en-US" altLang="en-US">
              <a:latin typeface="Calibri" panose="020F0502020204030204" pitchFamily="34" charset="0"/>
              <a:cs typeface="DejaVu Sans" panose="020B0603030804020204" pitchFamily="34" charset="0"/>
            </a:endParaRPr>
          </a:p>
        </p:txBody>
      </p:sp>
      <p:sp>
        <p:nvSpPr>
          <p:cNvPr id="129028"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9"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167459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AAC038BC-204B-4362-BE45-B478E166B6C7}" type="slidenum">
              <a:rPr lang="en-US" altLang="en-US" smtClean="0">
                <a:latin typeface="Calibri" panose="020F0502020204030204" pitchFamily="34" charset="0"/>
                <a:ea typeface="Droid Sans Fallback" charset="0"/>
              </a:rPr>
              <a:pPr>
                <a:spcBef>
                  <a:spcPct val="0"/>
                </a:spcBef>
                <a:buClrTx/>
                <a:buFontTx/>
                <a:buNone/>
              </a:pPr>
              <a:t>45</a:t>
            </a:fld>
            <a:endParaRPr lang="en-US" altLang="en-US">
              <a:latin typeface="Calibri" panose="020F0502020204030204" pitchFamily="34" charset="0"/>
              <a:ea typeface="Droid Sans Fallback" charset="0"/>
            </a:endParaRPr>
          </a:p>
        </p:txBody>
      </p:sp>
      <p:sp>
        <p:nvSpPr>
          <p:cNvPr id="13107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D465FBC-933E-47FC-A122-41949C85F27B}"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45</a:t>
            </a:fld>
            <a:endParaRPr lang="en-US" altLang="en-US">
              <a:latin typeface="Calibri" panose="020F0502020204030204" pitchFamily="34" charset="0"/>
              <a:cs typeface="DejaVu Sans" panose="020B0603030804020204" pitchFamily="34" charset="0"/>
            </a:endParaRPr>
          </a:p>
        </p:txBody>
      </p:sp>
      <p:sp>
        <p:nvSpPr>
          <p:cNvPr id="131076"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7"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512560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C52EA69D-5EA3-4E40-B620-2ED4C369FDF1}" type="slidenum">
              <a:rPr lang="en-US" altLang="en-US" smtClean="0">
                <a:latin typeface="Calibri" panose="020F0502020204030204" pitchFamily="34" charset="0"/>
                <a:ea typeface="Droid Sans Fallback" charset="0"/>
              </a:rPr>
              <a:pPr>
                <a:spcBef>
                  <a:spcPct val="0"/>
                </a:spcBef>
                <a:buClrTx/>
                <a:buFontTx/>
                <a:buNone/>
              </a:pPr>
              <a:t>46</a:t>
            </a:fld>
            <a:endParaRPr lang="en-US" altLang="en-US">
              <a:latin typeface="Calibri" panose="020F0502020204030204" pitchFamily="34" charset="0"/>
              <a:ea typeface="Droid Sans Fallback" charset="0"/>
            </a:endParaRPr>
          </a:p>
        </p:txBody>
      </p:sp>
      <p:sp>
        <p:nvSpPr>
          <p:cNvPr id="13312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67EEF8E-03AF-4602-9E21-9D701AE5BFEE}"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46</a:t>
            </a:fld>
            <a:endParaRPr lang="en-US" altLang="en-US">
              <a:latin typeface="Calibri" panose="020F0502020204030204" pitchFamily="34" charset="0"/>
              <a:cs typeface="DejaVu Sans" panose="020B0603030804020204" pitchFamily="34" charset="0"/>
            </a:endParaRPr>
          </a:p>
        </p:txBody>
      </p:sp>
      <p:sp>
        <p:nvSpPr>
          <p:cNvPr id="133124"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5"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42667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D1FF90AD-184B-4DDA-9329-B7D30A349874}" type="slidenum">
              <a:rPr lang="en-US" altLang="en-US" smtClean="0">
                <a:latin typeface="Calibri" panose="020F0502020204030204" pitchFamily="34" charset="0"/>
                <a:ea typeface="Droid Sans Fallback" charset="0"/>
              </a:rPr>
              <a:pPr>
                <a:spcBef>
                  <a:spcPct val="0"/>
                </a:spcBef>
                <a:buClrTx/>
                <a:buFontTx/>
                <a:buNone/>
              </a:pPr>
              <a:t>47</a:t>
            </a:fld>
            <a:endParaRPr lang="en-US" altLang="en-US">
              <a:latin typeface="Calibri" panose="020F0502020204030204" pitchFamily="34" charset="0"/>
              <a:ea typeface="Droid Sans Fallback" charset="0"/>
            </a:endParaRPr>
          </a:p>
        </p:txBody>
      </p:sp>
      <p:sp>
        <p:nvSpPr>
          <p:cNvPr id="135171"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6411EC5-FAA0-46B3-BF80-FC538A41DF3B}"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47</a:t>
            </a:fld>
            <a:endParaRPr lang="en-US" altLang="en-US">
              <a:latin typeface="Calibri" panose="020F0502020204030204" pitchFamily="34" charset="0"/>
              <a:cs typeface="DejaVu Sans" panose="020B0603030804020204" pitchFamily="34" charset="0"/>
            </a:endParaRPr>
          </a:p>
        </p:txBody>
      </p:sp>
      <p:sp>
        <p:nvSpPr>
          <p:cNvPr id="135172"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3"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133963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298FEEA2-50AE-4ED2-8CC9-34BD8D659E20}" type="slidenum">
              <a:rPr lang="en-US" altLang="en-US" smtClean="0">
                <a:latin typeface="Calibri" panose="020F0502020204030204" pitchFamily="34" charset="0"/>
                <a:ea typeface="Droid Sans Fallback" charset="0"/>
              </a:rPr>
              <a:pPr>
                <a:spcBef>
                  <a:spcPct val="0"/>
                </a:spcBef>
                <a:buClrTx/>
                <a:buFontTx/>
                <a:buNone/>
              </a:pPr>
              <a:t>48</a:t>
            </a:fld>
            <a:endParaRPr lang="en-US" altLang="en-US">
              <a:latin typeface="Calibri" panose="020F0502020204030204" pitchFamily="34" charset="0"/>
              <a:ea typeface="Droid Sans Fallback" charset="0"/>
            </a:endParaRPr>
          </a:p>
        </p:txBody>
      </p:sp>
      <p:sp>
        <p:nvSpPr>
          <p:cNvPr id="13721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AF0EB08-3619-4C74-9DB8-2D5B171AF60F}"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48</a:t>
            </a:fld>
            <a:endParaRPr lang="en-US" altLang="en-US">
              <a:latin typeface="Calibri" panose="020F0502020204030204" pitchFamily="34" charset="0"/>
              <a:cs typeface="DejaVu Sans" panose="020B0603030804020204" pitchFamily="34" charset="0"/>
            </a:endParaRPr>
          </a:p>
        </p:txBody>
      </p:sp>
      <p:sp>
        <p:nvSpPr>
          <p:cNvPr id="137220" name="Text Box 2"/>
          <p:cNvSpPr txBox="1">
            <a:spLocks noChangeArrowheads="1"/>
          </p:cNvSpPr>
          <p:nvPr/>
        </p:nvSpPr>
        <p:spPr bwMode="auto">
          <a:xfrm>
            <a:off x="3936373"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021" tIns="49931" rIns="96021" bIns="49931"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494A427-46CE-4D2B-8417-B6F88EBD7C0F}" type="slidenum">
              <a:rPr lang="en-US" altLang="en-US">
                <a:latin typeface="Comic Sans MS" panose="030F0702030302020204" pitchFamily="66" charset="0"/>
                <a:cs typeface="DejaVu Sans" panose="020B0603030804020204" pitchFamily="34" charset="0"/>
              </a:rPr>
              <a:pPr algn="r" eaLnBrk="1" hangingPunct="1">
                <a:spcBef>
                  <a:spcPct val="0"/>
                </a:spcBef>
                <a:buClrTx/>
                <a:buFontTx/>
                <a:buNone/>
              </a:pPr>
              <a:t>48</a:t>
            </a:fld>
            <a:endParaRPr lang="en-US" altLang="en-US">
              <a:latin typeface="Comic Sans MS" panose="030F0702030302020204" pitchFamily="66" charset="0"/>
              <a:cs typeface="DejaVu Sans" panose="020B0603030804020204" pitchFamily="34" charset="0"/>
            </a:endParaRPr>
          </a:p>
        </p:txBody>
      </p:sp>
      <p:sp>
        <p:nvSpPr>
          <p:cNvPr id="137221" name="Text Box 3"/>
          <p:cNvSpPr txBox="1">
            <a:spLocks noChangeArrowheads="1"/>
          </p:cNvSpPr>
          <p:nvPr/>
        </p:nvSpPr>
        <p:spPr bwMode="auto">
          <a:xfrm>
            <a:off x="0"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7222" name="Text Box 4"/>
          <p:cNvSpPr txBox="1">
            <a:spLocks noChangeArrowheads="1"/>
          </p:cNvSpPr>
          <p:nvPr/>
        </p:nvSpPr>
        <p:spPr bwMode="auto">
          <a:xfrm>
            <a:off x="0"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7223" name="Text Box 5"/>
          <p:cNvSpPr txBox="1">
            <a:spLocks noChangeArrowheads="1"/>
          </p:cNvSpPr>
          <p:nvPr/>
        </p:nvSpPr>
        <p:spPr bwMode="auto">
          <a:xfrm>
            <a:off x="3936373"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7224" name="Rectangle 6"/>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5" name="Text Box 7"/>
          <p:cNvSpPr txBox="1">
            <a:spLocks noChangeArrowheads="1"/>
          </p:cNvSpPr>
          <p:nvPr/>
        </p:nvSpPr>
        <p:spPr bwMode="auto">
          <a:xfrm>
            <a:off x="694654" y="4812150"/>
            <a:ext cx="5557232"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28792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B797087B-E63B-4450-9A3E-EAAB2C2E5053}" type="slidenum">
              <a:rPr lang="en-US" altLang="en-US" smtClean="0">
                <a:latin typeface="Calibri" panose="020F0502020204030204" pitchFamily="34" charset="0"/>
                <a:ea typeface="Droid Sans Fallback" charset="0"/>
              </a:rPr>
              <a:pPr>
                <a:spcBef>
                  <a:spcPct val="0"/>
                </a:spcBef>
                <a:buClrTx/>
                <a:buFontTx/>
                <a:buNone/>
              </a:pPr>
              <a:t>7</a:t>
            </a:fld>
            <a:endParaRPr lang="en-US" altLang="en-US">
              <a:latin typeface="Calibri" panose="020F0502020204030204" pitchFamily="34" charset="0"/>
              <a:ea typeface="Droid Sans Fallback" charset="0"/>
            </a:endParaRPr>
          </a:p>
        </p:txBody>
      </p:sp>
      <p:sp>
        <p:nvSpPr>
          <p:cNvPr id="2048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39A25A0-B28A-4531-B2CF-ED7E18763A62}"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7</a:t>
            </a:fld>
            <a:endParaRPr lang="en-US" altLang="en-US">
              <a:latin typeface="Calibri" panose="020F0502020204030204" pitchFamily="34" charset="0"/>
              <a:cs typeface="DejaVu Sans" panose="020B0603030804020204" pitchFamily="34" charset="0"/>
            </a:endParaRPr>
          </a:p>
        </p:txBody>
      </p:sp>
      <p:sp>
        <p:nvSpPr>
          <p:cNvPr id="2048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2748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833FB631-94EB-4393-B11C-97A8374CDE53}" type="slidenum">
              <a:rPr lang="en-US" altLang="en-US" smtClean="0">
                <a:latin typeface="Calibri" panose="020F0502020204030204" pitchFamily="34" charset="0"/>
                <a:ea typeface="Droid Sans Fallback" charset="0"/>
              </a:rPr>
              <a:pPr>
                <a:spcBef>
                  <a:spcPct val="0"/>
                </a:spcBef>
                <a:buClrTx/>
                <a:buFontTx/>
                <a:buNone/>
              </a:pPr>
              <a:t>49</a:t>
            </a:fld>
            <a:endParaRPr lang="en-US" altLang="en-US">
              <a:latin typeface="Calibri" panose="020F0502020204030204" pitchFamily="34" charset="0"/>
              <a:ea typeface="Droid Sans Fallback" charset="0"/>
            </a:endParaRPr>
          </a:p>
        </p:txBody>
      </p:sp>
      <p:sp>
        <p:nvSpPr>
          <p:cNvPr id="13926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7C3A0F4-AA21-47AB-B227-084AE9A0A37D}"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49</a:t>
            </a:fld>
            <a:endParaRPr lang="en-US" altLang="en-US">
              <a:latin typeface="Calibri" panose="020F0502020204030204" pitchFamily="34" charset="0"/>
              <a:cs typeface="DejaVu Sans" panose="020B0603030804020204" pitchFamily="34" charset="0"/>
            </a:endParaRPr>
          </a:p>
        </p:txBody>
      </p:sp>
      <p:sp>
        <p:nvSpPr>
          <p:cNvPr id="139268" name="Text Box 2"/>
          <p:cNvSpPr txBox="1">
            <a:spLocks noChangeArrowheads="1"/>
          </p:cNvSpPr>
          <p:nvPr/>
        </p:nvSpPr>
        <p:spPr bwMode="auto">
          <a:xfrm>
            <a:off x="3936373"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021" tIns="49931" rIns="96021" bIns="49931"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00168E1-A3DD-4A2C-B05C-35055DC0F9BF}" type="slidenum">
              <a:rPr lang="en-US" altLang="en-US">
                <a:latin typeface="Comic Sans MS" panose="030F0702030302020204" pitchFamily="66" charset="0"/>
                <a:cs typeface="DejaVu Sans" panose="020B0603030804020204" pitchFamily="34" charset="0"/>
              </a:rPr>
              <a:pPr algn="r" eaLnBrk="1" hangingPunct="1">
                <a:spcBef>
                  <a:spcPct val="0"/>
                </a:spcBef>
                <a:buClrTx/>
                <a:buFontTx/>
                <a:buNone/>
              </a:pPr>
              <a:t>49</a:t>
            </a:fld>
            <a:endParaRPr lang="en-US" altLang="en-US">
              <a:latin typeface="Comic Sans MS" panose="030F0702030302020204" pitchFamily="66" charset="0"/>
              <a:cs typeface="DejaVu Sans" panose="020B0603030804020204" pitchFamily="34" charset="0"/>
            </a:endParaRPr>
          </a:p>
        </p:txBody>
      </p:sp>
      <p:sp>
        <p:nvSpPr>
          <p:cNvPr id="139269" name="Text Box 3"/>
          <p:cNvSpPr txBox="1">
            <a:spLocks noChangeArrowheads="1"/>
          </p:cNvSpPr>
          <p:nvPr/>
        </p:nvSpPr>
        <p:spPr bwMode="auto">
          <a:xfrm>
            <a:off x="0" y="962430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9270" name="Text Box 4"/>
          <p:cNvSpPr txBox="1">
            <a:spLocks noChangeArrowheads="1"/>
          </p:cNvSpPr>
          <p:nvPr/>
        </p:nvSpPr>
        <p:spPr bwMode="auto">
          <a:xfrm>
            <a:off x="0"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9271" name="Text Box 5"/>
          <p:cNvSpPr txBox="1">
            <a:spLocks noChangeArrowheads="1"/>
          </p:cNvSpPr>
          <p:nvPr/>
        </p:nvSpPr>
        <p:spPr bwMode="auto">
          <a:xfrm>
            <a:off x="3936373" y="0"/>
            <a:ext cx="3010167" cy="50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
        <p:nvSpPr>
          <p:cNvPr id="139272" name="Rectangle 6"/>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73" name="Text Box 7"/>
          <p:cNvSpPr txBox="1">
            <a:spLocks noChangeArrowheads="1"/>
          </p:cNvSpPr>
          <p:nvPr/>
        </p:nvSpPr>
        <p:spPr bwMode="auto">
          <a:xfrm>
            <a:off x="694654" y="4812150"/>
            <a:ext cx="5557232"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984648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909B181A-7DD5-42A7-B841-BA5994221166}" type="slidenum">
              <a:rPr lang="en-US" altLang="en-US" smtClean="0">
                <a:latin typeface="Calibri" panose="020F0502020204030204" pitchFamily="34" charset="0"/>
                <a:ea typeface="Droid Sans Fallback" charset="0"/>
              </a:rPr>
              <a:pPr>
                <a:spcBef>
                  <a:spcPct val="0"/>
                </a:spcBef>
                <a:buClrTx/>
                <a:buFontTx/>
                <a:buNone/>
              </a:pPr>
              <a:t>50</a:t>
            </a:fld>
            <a:endParaRPr lang="en-US" altLang="en-US">
              <a:latin typeface="Calibri" panose="020F0502020204030204" pitchFamily="34" charset="0"/>
              <a:ea typeface="Droid Sans Fallback" charset="0"/>
            </a:endParaRPr>
          </a:p>
        </p:txBody>
      </p:sp>
      <p:sp>
        <p:nvSpPr>
          <p:cNvPr id="14131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78A88E8-1B79-45E2-B7F5-C90E003B4DB2}"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50</a:t>
            </a:fld>
            <a:endParaRPr lang="en-US" altLang="en-US">
              <a:latin typeface="Calibri" panose="020F0502020204030204" pitchFamily="34" charset="0"/>
              <a:cs typeface="DejaVu Sans" panose="020B0603030804020204" pitchFamily="34" charset="0"/>
            </a:endParaRPr>
          </a:p>
        </p:txBody>
      </p:sp>
      <p:sp>
        <p:nvSpPr>
          <p:cNvPr id="141316"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7"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725590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8F9BA495-C990-4A43-926E-6322B975E169}" type="slidenum">
              <a:rPr lang="en-US" altLang="en-US" smtClean="0">
                <a:latin typeface="Calibri" panose="020F0502020204030204" pitchFamily="34" charset="0"/>
                <a:ea typeface="Droid Sans Fallback" charset="0"/>
              </a:rPr>
              <a:pPr>
                <a:spcBef>
                  <a:spcPct val="0"/>
                </a:spcBef>
                <a:buClrTx/>
                <a:buFontTx/>
                <a:buNone/>
              </a:pPr>
              <a:t>51</a:t>
            </a:fld>
            <a:endParaRPr lang="en-US" altLang="en-US">
              <a:latin typeface="Calibri" panose="020F0502020204030204" pitchFamily="34" charset="0"/>
              <a:ea typeface="Droid Sans Fallback" charset="0"/>
            </a:endParaRPr>
          </a:p>
        </p:txBody>
      </p:sp>
      <p:sp>
        <p:nvSpPr>
          <p:cNvPr id="14336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CBBDE03-6ED9-4924-8E81-325F50D6A1D6}"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51</a:t>
            </a:fld>
            <a:endParaRPr lang="en-US" altLang="en-US">
              <a:latin typeface="Calibri" panose="020F0502020204030204" pitchFamily="34" charset="0"/>
              <a:cs typeface="DejaVu Sans" panose="020B0603030804020204" pitchFamily="34" charset="0"/>
            </a:endParaRPr>
          </a:p>
        </p:txBody>
      </p:sp>
      <p:sp>
        <p:nvSpPr>
          <p:cNvPr id="143364"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5"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537100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EAA2D0C0-2E51-4C0A-8C16-20A131AD1877}" type="slidenum">
              <a:rPr lang="en-US" altLang="en-US" smtClean="0">
                <a:latin typeface="Calibri" panose="020F0502020204030204" pitchFamily="34" charset="0"/>
                <a:ea typeface="Droid Sans Fallback" charset="0"/>
              </a:rPr>
              <a:pPr>
                <a:spcBef>
                  <a:spcPct val="0"/>
                </a:spcBef>
                <a:buClrTx/>
                <a:buFontTx/>
                <a:buNone/>
              </a:pPr>
              <a:t>53</a:t>
            </a:fld>
            <a:endParaRPr lang="en-US" altLang="en-US">
              <a:latin typeface="Calibri" panose="020F0502020204030204" pitchFamily="34" charset="0"/>
              <a:ea typeface="Droid Sans Fallback" charset="0"/>
            </a:endParaRPr>
          </a:p>
        </p:txBody>
      </p:sp>
      <p:sp>
        <p:nvSpPr>
          <p:cNvPr id="145411"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4D24E89-8E8B-430A-9386-AD000AB279EB}"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53</a:t>
            </a:fld>
            <a:endParaRPr lang="en-US" altLang="en-US">
              <a:latin typeface="Calibri" panose="020F0502020204030204" pitchFamily="34" charset="0"/>
              <a:cs typeface="DejaVu Sans" panose="020B0603030804020204" pitchFamily="34" charset="0"/>
            </a:endParaRPr>
          </a:p>
        </p:txBody>
      </p:sp>
      <p:sp>
        <p:nvSpPr>
          <p:cNvPr id="145412"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3"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0508874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5980A7A8-EE15-4BA4-9F07-B6D424406091}" type="slidenum">
              <a:rPr lang="en-US" altLang="en-US" smtClean="0">
                <a:latin typeface="Calibri" panose="020F0502020204030204" pitchFamily="34" charset="0"/>
                <a:ea typeface="Droid Sans Fallback" charset="0"/>
              </a:rPr>
              <a:pPr>
                <a:spcBef>
                  <a:spcPct val="0"/>
                </a:spcBef>
                <a:buClrTx/>
                <a:buFontTx/>
                <a:buNone/>
              </a:pPr>
              <a:t>54</a:t>
            </a:fld>
            <a:endParaRPr lang="en-US" altLang="en-US">
              <a:latin typeface="Calibri" panose="020F0502020204030204" pitchFamily="34" charset="0"/>
              <a:ea typeface="Droid Sans Fallback" charset="0"/>
            </a:endParaRPr>
          </a:p>
        </p:txBody>
      </p:sp>
      <p:sp>
        <p:nvSpPr>
          <p:cNvPr id="14745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FA3DE51-DA42-48B4-9AA8-528EF2BBD198}"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54</a:t>
            </a:fld>
            <a:endParaRPr lang="en-US" altLang="en-US">
              <a:latin typeface="Calibri" panose="020F0502020204030204" pitchFamily="34" charset="0"/>
              <a:cs typeface="DejaVu Sans" panose="020B0603030804020204" pitchFamily="34" charset="0"/>
            </a:endParaRPr>
          </a:p>
        </p:txBody>
      </p:sp>
      <p:sp>
        <p:nvSpPr>
          <p:cNvPr id="147460"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435477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F859D844-53A7-429D-AF7B-2AB3BE4C64FD}" type="slidenum">
              <a:rPr lang="en-US" altLang="en-US" smtClean="0">
                <a:latin typeface="Calibri" panose="020F0502020204030204" pitchFamily="34" charset="0"/>
                <a:ea typeface="Droid Sans Fallback" charset="0"/>
              </a:rPr>
              <a:pPr>
                <a:spcBef>
                  <a:spcPct val="0"/>
                </a:spcBef>
                <a:buClrTx/>
                <a:buFontTx/>
                <a:buNone/>
              </a:pPr>
              <a:t>57</a:t>
            </a:fld>
            <a:endParaRPr lang="en-US" altLang="en-US">
              <a:latin typeface="Calibri" panose="020F0502020204030204" pitchFamily="34" charset="0"/>
              <a:ea typeface="Droid Sans Fallback" charset="0"/>
            </a:endParaRPr>
          </a:p>
        </p:txBody>
      </p:sp>
      <p:sp>
        <p:nvSpPr>
          <p:cNvPr id="14950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87C255-605F-487B-B3A1-DB62C8AA7864}"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57</a:t>
            </a:fld>
            <a:endParaRPr lang="en-US" altLang="en-US">
              <a:latin typeface="Calibri" panose="020F0502020204030204" pitchFamily="34" charset="0"/>
              <a:cs typeface="DejaVu Sans" panose="020B0603030804020204" pitchFamily="34" charset="0"/>
            </a:endParaRPr>
          </a:p>
        </p:txBody>
      </p:sp>
      <p:sp>
        <p:nvSpPr>
          <p:cNvPr id="149508" name="Rectangle 2"/>
          <p:cNvSpPr>
            <a:spLocks noGrp="1" noRot="1" noChangeAspect="1" noChangeArrowheads="1" noTextEdit="1"/>
          </p:cNvSpPr>
          <p:nvPr>
            <p:ph type="sldImg"/>
          </p:nvPr>
        </p:nvSpPr>
        <p:spPr>
          <a:xfrm>
            <a:off x="941388" y="760413"/>
            <a:ext cx="5062537" cy="37988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Text Box 3"/>
          <p:cNvSpPr txBox="1">
            <a:spLocks noChangeArrowheads="1"/>
          </p:cNvSpPr>
          <p:nvPr/>
        </p:nvSpPr>
        <p:spPr bwMode="auto">
          <a:xfrm>
            <a:off x="926205" y="4812150"/>
            <a:ext cx="5094129" cy="4558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81764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1696CAF2-4272-4EB1-ABD0-169ECA45AF7E}" type="slidenum">
              <a:rPr lang="en-US" altLang="en-US" smtClean="0">
                <a:latin typeface="Calibri" panose="020F0502020204030204" pitchFamily="34" charset="0"/>
                <a:ea typeface="Droid Sans Fallback" charset="0"/>
              </a:rPr>
              <a:pPr>
                <a:spcBef>
                  <a:spcPct val="0"/>
                </a:spcBef>
                <a:buClrTx/>
                <a:buFontTx/>
                <a:buNone/>
              </a:pPr>
              <a:t>8</a:t>
            </a:fld>
            <a:endParaRPr lang="en-US" altLang="en-US">
              <a:latin typeface="Calibri" panose="020F0502020204030204" pitchFamily="34" charset="0"/>
              <a:ea typeface="Droid Sans Fallback" charset="0"/>
            </a:endParaRPr>
          </a:p>
        </p:txBody>
      </p:sp>
      <p:sp>
        <p:nvSpPr>
          <p:cNvPr id="22531"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6BA33B9-0220-45F5-8CD9-E1FCE042C7A4}"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8</a:t>
            </a:fld>
            <a:endParaRPr lang="en-US" altLang="en-US">
              <a:latin typeface="Calibri" panose="020F0502020204030204" pitchFamily="34" charset="0"/>
              <a:cs typeface="DejaVu Sans" panose="020B0603030804020204" pitchFamily="34" charset="0"/>
            </a:endParaRPr>
          </a:p>
        </p:txBody>
      </p:sp>
      <p:sp>
        <p:nvSpPr>
          <p:cNvPr id="22532"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64396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A148B089-BF3B-47DB-A7AA-6A8823E06463}" type="slidenum">
              <a:rPr lang="en-US" altLang="en-US" smtClean="0">
                <a:latin typeface="Calibri" panose="020F0502020204030204" pitchFamily="34" charset="0"/>
                <a:ea typeface="Droid Sans Fallback" charset="0"/>
              </a:rPr>
              <a:pPr>
                <a:spcBef>
                  <a:spcPct val="0"/>
                </a:spcBef>
                <a:buClrTx/>
                <a:buFontTx/>
                <a:buNone/>
              </a:pPr>
              <a:t>9</a:t>
            </a:fld>
            <a:endParaRPr lang="en-US" altLang="en-US">
              <a:latin typeface="Calibri" panose="020F0502020204030204" pitchFamily="34" charset="0"/>
              <a:ea typeface="Droid Sans Fallback" charset="0"/>
            </a:endParaRPr>
          </a:p>
        </p:txBody>
      </p:sp>
      <p:sp>
        <p:nvSpPr>
          <p:cNvPr id="24579"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1168462-6B89-4F73-AA4F-DB03A7E45B81}"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9</a:t>
            </a:fld>
            <a:endParaRPr lang="en-US" altLang="en-US">
              <a:latin typeface="Calibri" panose="020F0502020204030204" pitchFamily="34" charset="0"/>
              <a:cs typeface="DejaVu Sans" panose="020B0603030804020204" pitchFamily="34" charset="0"/>
            </a:endParaRPr>
          </a:p>
        </p:txBody>
      </p:sp>
      <p:sp>
        <p:nvSpPr>
          <p:cNvPr id="24580"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55277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9E7FF3E0-E508-459C-8E02-24E18116ACA2}" type="slidenum">
              <a:rPr lang="en-US" altLang="en-US" smtClean="0">
                <a:latin typeface="Calibri" panose="020F0502020204030204" pitchFamily="34" charset="0"/>
                <a:ea typeface="Droid Sans Fallback" charset="0"/>
              </a:rPr>
              <a:pPr>
                <a:spcBef>
                  <a:spcPct val="0"/>
                </a:spcBef>
                <a:buClrTx/>
                <a:buFontTx/>
                <a:buNone/>
              </a:pPr>
              <a:t>10</a:t>
            </a:fld>
            <a:endParaRPr lang="en-US" altLang="en-US">
              <a:latin typeface="Calibri" panose="020F0502020204030204" pitchFamily="34" charset="0"/>
              <a:ea typeface="Droid Sans Fallback" charset="0"/>
            </a:endParaRPr>
          </a:p>
        </p:txBody>
      </p:sp>
      <p:sp>
        <p:nvSpPr>
          <p:cNvPr id="26627"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2A41679-2820-4168-9EE7-C2D89EEEEC2F}"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10</a:t>
            </a:fld>
            <a:endParaRPr lang="en-US" altLang="en-US">
              <a:latin typeface="Calibri" panose="020F0502020204030204" pitchFamily="34" charset="0"/>
              <a:cs typeface="DejaVu Sans" panose="020B0603030804020204" pitchFamily="34" charset="0"/>
            </a:endParaRPr>
          </a:p>
        </p:txBody>
      </p:sp>
      <p:sp>
        <p:nvSpPr>
          <p:cNvPr id="26628"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04990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86921377-9EEF-4A10-8240-947C4983D70E}" type="slidenum">
              <a:rPr lang="en-US" altLang="en-US" smtClean="0">
                <a:latin typeface="Calibri" panose="020F0502020204030204" pitchFamily="34" charset="0"/>
                <a:ea typeface="Droid Sans Fallback" charset="0"/>
              </a:rPr>
              <a:pPr>
                <a:spcBef>
                  <a:spcPct val="0"/>
                </a:spcBef>
                <a:buClrTx/>
                <a:buFontTx/>
                <a:buNone/>
              </a:pPr>
              <a:t>11</a:t>
            </a:fld>
            <a:endParaRPr lang="en-US" altLang="en-US">
              <a:latin typeface="Calibri" panose="020F0502020204030204" pitchFamily="34" charset="0"/>
              <a:ea typeface="Droid Sans Fallback" charset="0"/>
            </a:endParaRPr>
          </a:p>
        </p:txBody>
      </p:sp>
      <p:sp>
        <p:nvSpPr>
          <p:cNvPr id="28675"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401BB36-1D07-4B73-B1D8-C9A23C4F7579}"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11</a:t>
            </a:fld>
            <a:endParaRPr lang="en-US" altLang="en-US">
              <a:latin typeface="Calibri" panose="020F0502020204030204" pitchFamily="34" charset="0"/>
              <a:cs typeface="DejaVu Sans" panose="020B0603030804020204" pitchFamily="34" charset="0"/>
            </a:endParaRPr>
          </a:p>
        </p:txBody>
      </p:sp>
      <p:sp>
        <p:nvSpPr>
          <p:cNvPr id="28676"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7"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8110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5pPr>
            <a:lvl6pPr marL="268282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6pPr>
            <a:lvl7pPr marL="3170613"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7pPr>
            <a:lvl8pPr marL="3658400"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8pPr>
            <a:lvl9pPr marL="4146187" indent="-243893" defTabSz="487787" eaLnBrk="0" fontAlgn="base" hangingPunct="0">
              <a:spcBef>
                <a:spcPct val="30000"/>
              </a:spcBef>
              <a:spcAft>
                <a:spcPct val="0"/>
              </a:spcAft>
              <a:buClr>
                <a:srgbClr val="000000"/>
              </a:buClr>
              <a:buSzPct val="100000"/>
              <a:buFont typeface="Times New Roman" panose="02020603050405020304" pitchFamily="18" charset="0"/>
              <a:tabLst>
                <a:tab pos="487787" algn="l"/>
                <a:tab pos="975573" algn="l"/>
                <a:tab pos="1463360" algn="l"/>
                <a:tab pos="1951147" algn="l"/>
                <a:tab pos="2438933" algn="l"/>
                <a:tab pos="2926720" algn="l"/>
              </a:tabLst>
              <a:defRPr sz="1300">
                <a:solidFill>
                  <a:srgbClr val="000000"/>
                </a:solidFill>
                <a:latin typeface="Times New Roman" panose="02020603050405020304" pitchFamily="18" charset="0"/>
              </a:defRPr>
            </a:lvl9pPr>
          </a:lstStyle>
          <a:p>
            <a:pPr>
              <a:spcBef>
                <a:spcPct val="0"/>
              </a:spcBef>
              <a:buClrTx/>
              <a:buFontTx/>
              <a:buNone/>
            </a:pPr>
            <a:fld id="{4A82E092-68CE-4572-B683-1A46BC00B49B}" type="slidenum">
              <a:rPr lang="en-US" altLang="en-US" smtClean="0">
                <a:latin typeface="Calibri" panose="020F0502020204030204" pitchFamily="34" charset="0"/>
                <a:ea typeface="Droid Sans Fallback" charset="0"/>
              </a:rPr>
              <a:pPr>
                <a:spcBef>
                  <a:spcPct val="0"/>
                </a:spcBef>
                <a:buClrTx/>
                <a:buFontTx/>
                <a:buNone/>
              </a:pPr>
              <a:t>12</a:t>
            </a:fld>
            <a:endParaRPr lang="en-US" altLang="en-US">
              <a:latin typeface="Calibri" panose="020F0502020204030204" pitchFamily="34" charset="0"/>
              <a:ea typeface="Droid Sans Fallback" charset="0"/>
            </a:endParaRPr>
          </a:p>
        </p:txBody>
      </p:sp>
      <p:sp>
        <p:nvSpPr>
          <p:cNvPr id="30723" name="Text Box 1"/>
          <p:cNvSpPr txBox="1">
            <a:spLocks noChangeArrowheads="1"/>
          </p:cNvSpPr>
          <p:nvPr/>
        </p:nvSpPr>
        <p:spPr bwMode="auto">
          <a:xfrm>
            <a:off x="4021597" y="9719277"/>
            <a:ext cx="3069663" cy="50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94" tIns="49547" rIns="99094" bIns="49547"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DAC6356-4CF2-4114-8C42-C8C157478205}" type="slidenum">
              <a:rPr lang="en-US" altLang="en-US">
                <a:latin typeface="Calibri" panose="020F0502020204030204" pitchFamily="34" charset="0"/>
                <a:cs typeface="DejaVu Sans" panose="020B0603030804020204" pitchFamily="34" charset="0"/>
              </a:rPr>
              <a:pPr algn="r" eaLnBrk="1" hangingPunct="1">
                <a:spcBef>
                  <a:spcPct val="0"/>
                </a:spcBef>
                <a:buClrTx/>
                <a:buFontTx/>
                <a:buNone/>
              </a:pPr>
              <a:t>12</a:t>
            </a:fld>
            <a:endParaRPr lang="en-US" altLang="en-US">
              <a:latin typeface="Calibri" panose="020F0502020204030204" pitchFamily="34" charset="0"/>
              <a:cs typeface="DejaVu Sans" panose="020B0603030804020204" pitchFamily="34" charset="0"/>
            </a:endParaRPr>
          </a:p>
        </p:txBody>
      </p:sp>
      <p:sp>
        <p:nvSpPr>
          <p:cNvPr id="30724" name="Rectangle 2"/>
          <p:cNvSpPr>
            <a:spLocks noGrp="1" noRot="1" noChangeAspect="1" noChangeArrowheads="1" noTextEdit="1"/>
          </p:cNvSpPr>
          <p:nvPr>
            <p:ph type="sldImg"/>
          </p:nvPr>
        </p:nvSpPr>
        <p:spPr>
          <a:xfrm>
            <a:off x="993775" y="768350"/>
            <a:ext cx="5113338"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5" name="Text Box 3"/>
          <p:cNvSpPr txBox="1">
            <a:spLocks noChangeArrowheads="1"/>
          </p:cNvSpPr>
          <p:nvPr/>
        </p:nvSpPr>
        <p:spPr bwMode="auto">
          <a:xfrm>
            <a:off x="710734" y="4861398"/>
            <a:ext cx="5679440" cy="4604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7557" tIns="48779" rIns="97557" bIns="48779"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79387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5" name="Rectangle 5"/>
          <p:cNvSpPr>
            <a:spLocks noGrp="1" noChangeArrowheads="1"/>
          </p:cNvSpPr>
          <p:nvPr>
            <p:ph type="sldNum" idx="11"/>
          </p:nvPr>
        </p:nvSpPr>
        <p:spPr>
          <a:ln/>
        </p:spPr>
        <p:txBody>
          <a:bodyPr/>
          <a:lstStyle>
            <a:lvl1pPr>
              <a:defRPr/>
            </a:lvl1pPr>
          </a:lstStyle>
          <a:p>
            <a:pPr>
              <a:defRPr/>
            </a:pPr>
            <a:fld id="{10F60BEA-B353-4AF9-B76C-FF84954DEA3B}" type="slidenum">
              <a:rPr lang="en-US" altLang="en-US"/>
              <a:pPr>
                <a:defRPr/>
              </a:pPr>
              <a:t>‹#›</a:t>
            </a:fld>
            <a:endParaRPr lang="en-US" altLang="en-US"/>
          </a:p>
        </p:txBody>
      </p:sp>
    </p:spTree>
    <p:extLst>
      <p:ext uri="{BB962C8B-B14F-4D97-AF65-F5344CB8AC3E}">
        <p14:creationId xmlns:p14="http://schemas.microsoft.com/office/powerpoint/2010/main" val="204783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5" name="Rectangle 5"/>
          <p:cNvSpPr>
            <a:spLocks noGrp="1" noChangeArrowheads="1"/>
          </p:cNvSpPr>
          <p:nvPr>
            <p:ph type="sldNum" idx="11"/>
          </p:nvPr>
        </p:nvSpPr>
        <p:spPr>
          <a:ln/>
        </p:spPr>
        <p:txBody>
          <a:bodyPr/>
          <a:lstStyle>
            <a:lvl1pPr>
              <a:defRPr/>
            </a:lvl1pPr>
          </a:lstStyle>
          <a:p>
            <a:pPr>
              <a:defRPr/>
            </a:pPr>
            <a:fld id="{317C8BF6-B581-4E0B-90DA-E15F3F257F9F}" type="slidenum">
              <a:rPr lang="en-US" altLang="en-US"/>
              <a:pPr>
                <a:defRPr/>
              </a:pPr>
              <a:t>‹#›</a:t>
            </a:fld>
            <a:endParaRPr lang="en-US" altLang="en-US"/>
          </a:p>
        </p:txBody>
      </p:sp>
    </p:spTree>
    <p:extLst>
      <p:ext uri="{BB962C8B-B14F-4D97-AF65-F5344CB8AC3E}">
        <p14:creationId xmlns:p14="http://schemas.microsoft.com/office/powerpoint/2010/main" val="21964931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FF57336-C5AB-44B0-9C1A-C8EE89F402D7}" type="slidenum">
              <a:rPr lang="en-US" altLang="en-US"/>
              <a:pPr>
                <a:defRPr/>
              </a:pPr>
              <a:t>‹#›</a:t>
            </a:fld>
            <a:endParaRPr lang="en-US" altLang="en-US"/>
          </a:p>
        </p:txBody>
      </p:sp>
    </p:spTree>
    <p:extLst>
      <p:ext uri="{BB962C8B-B14F-4D97-AF65-F5344CB8AC3E}">
        <p14:creationId xmlns:p14="http://schemas.microsoft.com/office/powerpoint/2010/main" val="39774646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B2F0780-F2E5-4318-A71D-7FC35541DB39}" type="slidenum">
              <a:rPr lang="en-US" altLang="en-US"/>
              <a:pPr>
                <a:defRPr/>
              </a:pPr>
              <a:t>‹#›</a:t>
            </a:fld>
            <a:endParaRPr lang="en-US" altLang="en-US"/>
          </a:p>
        </p:txBody>
      </p:sp>
    </p:spTree>
    <p:extLst>
      <p:ext uri="{BB962C8B-B14F-4D97-AF65-F5344CB8AC3E}">
        <p14:creationId xmlns:p14="http://schemas.microsoft.com/office/powerpoint/2010/main" val="35959317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08D386C9-CAEC-453C-8C43-B57EAE6EF6D6}" type="slidenum">
              <a:rPr lang="en-US" altLang="en-US"/>
              <a:pPr>
                <a:defRPr/>
              </a:pPr>
              <a:t>‹#›</a:t>
            </a:fld>
            <a:endParaRPr lang="en-US" altLang="en-US"/>
          </a:p>
        </p:txBody>
      </p:sp>
    </p:spTree>
    <p:extLst>
      <p:ext uri="{BB962C8B-B14F-4D97-AF65-F5344CB8AC3E}">
        <p14:creationId xmlns:p14="http://schemas.microsoft.com/office/powerpoint/2010/main" val="28733214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C5AFDBC6-C85C-41C4-B6E0-A243E1BA3475}" type="slidenum">
              <a:rPr lang="en-US" altLang="en-US"/>
              <a:pPr>
                <a:defRPr/>
              </a:pPr>
              <a:t>‹#›</a:t>
            </a:fld>
            <a:endParaRPr lang="en-US" altLang="en-US"/>
          </a:p>
        </p:txBody>
      </p:sp>
    </p:spTree>
    <p:extLst>
      <p:ext uri="{BB962C8B-B14F-4D97-AF65-F5344CB8AC3E}">
        <p14:creationId xmlns:p14="http://schemas.microsoft.com/office/powerpoint/2010/main" val="9306259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D2E00BDA-6B9B-4994-809D-3DBB676BA370}" type="slidenum">
              <a:rPr lang="en-US" altLang="en-US"/>
              <a:pPr>
                <a:defRPr/>
              </a:pPr>
              <a:t>‹#›</a:t>
            </a:fld>
            <a:endParaRPr lang="en-US" altLang="en-US"/>
          </a:p>
        </p:txBody>
      </p:sp>
    </p:spTree>
    <p:extLst>
      <p:ext uri="{BB962C8B-B14F-4D97-AF65-F5344CB8AC3E}">
        <p14:creationId xmlns:p14="http://schemas.microsoft.com/office/powerpoint/2010/main" val="31800605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14C3F6E7-FEA3-43DF-90B6-3F22B0437103}" type="slidenum">
              <a:rPr lang="en-US" altLang="en-US"/>
              <a:pPr>
                <a:defRPr/>
              </a:pPr>
              <a:t>‹#›</a:t>
            </a:fld>
            <a:endParaRPr lang="en-US" altLang="en-US"/>
          </a:p>
        </p:txBody>
      </p:sp>
    </p:spTree>
    <p:extLst>
      <p:ext uri="{BB962C8B-B14F-4D97-AF65-F5344CB8AC3E}">
        <p14:creationId xmlns:p14="http://schemas.microsoft.com/office/powerpoint/2010/main" val="141676057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5B9F20-9BE3-46D7-B647-7F324B6C00B2}" type="slidenum">
              <a:rPr lang="en-US" altLang="en-US"/>
              <a:pPr>
                <a:defRPr/>
              </a:pPr>
              <a:t>‹#›</a:t>
            </a:fld>
            <a:endParaRPr lang="en-US" altLang="en-US"/>
          </a:p>
        </p:txBody>
      </p:sp>
    </p:spTree>
    <p:extLst>
      <p:ext uri="{BB962C8B-B14F-4D97-AF65-F5344CB8AC3E}">
        <p14:creationId xmlns:p14="http://schemas.microsoft.com/office/powerpoint/2010/main" val="41930939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60F06D7-BF5B-4981-A2CB-E3D8A18093AD}" type="slidenum">
              <a:rPr lang="en-US" altLang="en-US"/>
              <a:pPr>
                <a:defRPr/>
              </a:pPr>
              <a:t>‹#›</a:t>
            </a:fld>
            <a:endParaRPr lang="en-US" altLang="en-US"/>
          </a:p>
        </p:txBody>
      </p:sp>
    </p:spTree>
    <p:extLst>
      <p:ext uri="{BB962C8B-B14F-4D97-AF65-F5344CB8AC3E}">
        <p14:creationId xmlns:p14="http://schemas.microsoft.com/office/powerpoint/2010/main" val="24470332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E14F902-5ADB-4A3C-BE01-B1C845CA41B3}" type="slidenum">
              <a:rPr lang="en-US" altLang="en-US"/>
              <a:pPr>
                <a:defRPr/>
              </a:pPr>
              <a:t>‹#›</a:t>
            </a:fld>
            <a:endParaRPr lang="en-US" altLang="en-US"/>
          </a:p>
        </p:txBody>
      </p:sp>
    </p:spTree>
    <p:extLst>
      <p:ext uri="{BB962C8B-B14F-4D97-AF65-F5344CB8AC3E}">
        <p14:creationId xmlns:p14="http://schemas.microsoft.com/office/powerpoint/2010/main" val="17005573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633537C6-F13D-4DC6-913B-8B284BF01F4E}" type="slidenum">
              <a:rPr lang="en-US" altLang="en-US"/>
              <a:pPr>
                <a:defRPr/>
              </a:pPr>
              <a:t>‹#›</a:t>
            </a:fld>
            <a:endParaRPr lang="en-US" altLang="en-US"/>
          </a:p>
        </p:txBody>
      </p:sp>
    </p:spTree>
    <p:extLst>
      <p:ext uri="{BB962C8B-B14F-4D97-AF65-F5344CB8AC3E}">
        <p14:creationId xmlns:p14="http://schemas.microsoft.com/office/powerpoint/2010/main" val="180071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5" name="Rectangle 5"/>
          <p:cNvSpPr>
            <a:spLocks noGrp="1" noChangeArrowheads="1"/>
          </p:cNvSpPr>
          <p:nvPr>
            <p:ph type="sldNum" idx="11"/>
          </p:nvPr>
        </p:nvSpPr>
        <p:spPr>
          <a:ln/>
        </p:spPr>
        <p:txBody>
          <a:bodyPr/>
          <a:lstStyle>
            <a:lvl1pPr>
              <a:defRPr/>
            </a:lvl1pPr>
          </a:lstStyle>
          <a:p>
            <a:pPr>
              <a:defRPr/>
            </a:pPr>
            <a:fld id="{1C0FCC5B-2C1B-49AD-B6CB-8B055FE89754}" type="slidenum">
              <a:rPr lang="en-US" altLang="en-US"/>
              <a:pPr>
                <a:defRPr/>
              </a:pPr>
              <a:t>‹#›</a:t>
            </a:fld>
            <a:endParaRPr lang="en-US" altLang="en-US"/>
          </a:p>
        </p:txBody>
      </p:sp>
    </p:spTree>
    <p:extLst>
      <p:ext uri="{BB962C8B-B14F-4D97-AF65-F5344CB8AC3E}">
        <p14:creationId xmlns:p14="http://schemas.microsoft.com/office/powerpoint/2010/main" val="34698213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4C291D86-1372-4FF2-8BD6-F3296B499A66}" type="slidenum">
              <a:rPr lang="en-US" altLang="en-US"/>
              <a:pPr>
                <a:defRPr/>
              </a:pPr>
              <a:t>‹#›</a:t>
            </a:fld>
            <a:endParaRPr lang="en-US" altLang="en-US"/>
          </a:p>
        </p:txBody>
      </p:sp>
    </p:spTree>
    <p:extLst>
      <p:ext uri="{BB962C8B-B14F-4D97-AF65-F5344CB8AC3E}">
        <p14:creationId xmlns:p14="http://schemas.microsoft.com/office/powerpoint/2010/main" val="249119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20272DB7-AAE0-4E10-B5C9-44B38CF72BD6}" type="slidenum">
              <a:rPr lang="en-US" altLang="en-US"/>
              <a:pPr>
                <a:defRPr/>
              </a:pPr>
              <a:t>‹#›</a:t>
            </a:fld>
            <a:endParaRPr lang="en-US" altLang="en-US"/>
          </a:p>
        </p:txBody>
      </p:sp>
    </p:spTree>
    <p:extLst>
      <p:ext uri="{BB962C8B-B14F-4D97-AF65-F5344CB8AC3E}">
        <p14:creationId xmlns:p14="http://schemas.microsoft.com/office/powerpoint/2010/main" val="229991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FA164623-A012-40F0-BE93-0B93A3CF232E}" type="slidenum">
              <a:rPr lang="en-US" altLang="en-US"/>
              <a:pPr>
                <a:defRPr/>
              </a:pPr>
              <a:t>‹#›</a:t>
            </a:fld>
            <a:endParaRPr lang="en-US" altLang="en-US"/>
          </a:p>
        </p:txBody>
      </p:sp>
    </p:spTree>
    <p:extLst>
      <p:ext uri="{BB962C8B-B14F-4D97-AF65-F5344CB8AC3E}">
        <p14:creationId xmlns:p14="http://schemas.microsoft.com/office/powerpoint/2010/main" val="251604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BA418E8-7DD4-4E0B-BD32-1A78F13CDB3A}" type="slidenum">
              <a:rPr lang="en-US" altLang="en-US"/>
              <a:pPr>
                <a:defRPr/>
              </a:pPr>
              <a:t>‹#›</a:t>
            </a:fld>
            <a:endParaRPr lang="en-US" altLang="en-US"/>
          </a:p>
        </p:txBody>
      </p:sp>
    </p:spTree>
    <p:extLst>
      <p:ext uri="{BB962C8B-B14F-4D97-AF65-F5344CB8AC3E}">
        <p14:creationId xmlns:p14="http://schemas.microsoft.com/office/powerpoint/2010/main" val="1817942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ECA227D3-0A34-4BE0-955C-CFB231A1EBCA}" type="slidenum">
              <a:rPr lang="en-US" altLang="en-US"/>
              <a:pPr>
                <a:defRPr/>
              </a:pPr>
              <a:t>‹#›</a:t>
            </a:fld>
            <a:endParaRPr lang="en-US" altLang="en-US"/>
          </a:p>
        </p:txBody>
      </p:sp>
    </p:spTree>
    <p:extLst>
      <p:ext uri="{BB962C8B-B14F-4D97-AF65-F5344CB8AC3E}">
        <p14:creationId xmlns:p14="http://schemas.microsoft.com/office/powerpoint/2010/main" val="115206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E3C582DA-0B0B-47C3-9ACE-118188336E95}" type="slidenum">
              <a:rPr lang="en-US" altLang="en-US"/>
              <a:pPr>
                <a:defRPr/>
              </a:pPr>
              <a:t>‹#›</a:t>
            </a:fld>
            <a:endParaRPr lang="en-US" altLang="en-US"/>
          </a:p>
        </p:txBody>
      </p:sp>
    </p:spTree>
    <p:extLst>
      <p:ext uri="{BB962C8B-B14F-4D97-AF65-F5344CB8AC3E}">
        <p14:creationId xmlns:p14="http://schemas.microsoft.com/office/powerpoint/2010/main" val="313078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6E7A1C54-4D5B-4DDC-826C-D8527AE9AE9E}" type="slidenum">
              <a:rPr lang="en-US" altLang="en-US"/>
              <a:pPr>
                <a:defRPr/>
              </a:pPr>
              <a:t>‹#›</a:t>
            </a:fld>
            <a:endParaRPr lang="en-US" altLang="en-US"/>
          </a:p>
        </p:txBody>
      </p:sp>
    </p:spTree>
    <p:extLst>
      <p:ext uri="{BB962C8B-B14F-4D97-AF65-F5344CB8AC3E}">
        <p14:creationId xmlns:p14="http://schemas.microsoft.com/office/powerpoint/2010/main" val="1166886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6E09B00-474B-4501-BD18-3C46EA993514}" type="slidenum">
              <a:rPr lang="en-US" altLang="en-US"/>
              <a:pPr>
                <a:defRPr/>
              </a:pPr>
              <a:t>‹#›</a:t>
            </a:fld>
            <a:endParaRPr lang="en-US" altLang="en-US"/>
          </a:p>
        </p:txBody>
      </p:sp>
    </p:spTree>
    <p:extLst>
      <p:ext uri="{BB962C8B-B14F-4D97-AF65-F5344CB8AC3E}">
        <p14:creationId xmlns:p14="http://schemas.microsoft.com/office/powerpoint/2010/main" val="1276530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8B56CB3-AA34-433D-A279-6AD209E740A8}" type="slidenum">
              <a:rPr lang="en-US" altLang="en-US"/>
              <a:pPr>
                <a:defRPr/>
              </a:pPr>
              <a:t>‹#›</a:t>
            </a:fld>
            <a:endParaRPr lang="en-US" altLang="en-US"/>
          </a:p>
        </p:txBody>
      </p:sp>
    </p:spTree>
    <p:extLst>
      <p:ext uri="{BB962C8B-B14F-4D97-AF65-F5344CB8AC3E}">
        <p14:creationId xmlns:p14="http://schemas.microsoft.com/office/powerpoint/2010/main" val="89495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5" name="Rectangle 5"/>
          <p:cNvSpPr>
            <a:spLocks noGrp="1" noChangeArrowheads="1"/>
          </p:cNvSpPr>
          <p:nvPr>
            <p:ph type="sldNum" idx="11"/>
          </p:nvPr>
        </p:nvSpPr>
        <p:spPr>
          <a:ln/>
        </p:spPr>
        <p:txBody>
          <a:bodyPr/>
          <a:lstStyle>
            <a:lvl1pPr>
              <a:defRPr/>
            </a:lvl1pPr>
          </a:lstStyle>
          <a:p>
            <a:pPr>
              <a:defRPr/>
            </a:pPr>
            <a:fld id="{8808CCAD-2A25-496B-B2AB-1346DEB489EB}" type="slidenum">
              <a:rPr lang="en-US" altLang="en-US"/>
              <a:pPr>
                <a:defRPr/>
              </a:pPr>
              <a:t>‹#›</a:t>
            </a:fld>
            <a:endParaRPr lang="en-US" altLang="en-US"/>
          </a:p>
        </p:txBody>
      </p:sp>
    </p:spTree>
    <p:extLst>
      <p:ext uri="{BB962C8B-B14F-4D97-AF65-F5344CB8AC3E}">
        <p14:creationId xmlns:p14="http://schemas.microsoft.com/office/powerpoint/2010/main" val="156392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45D2F45-5E8A-4568-9EC0-5CBD47A29ADC}" type="slidenum">
              <a:rPr lang="en-US" altLang="en-US"/>
              <a:pPr>
                <a:defRPr/>
              </a:pPr>
              <a:t>‹#›</a:t>
            </a:fld>
            <a:endParaRPr lang="en-US" altLang="en-US"/>
          </a:p>
        </p:txBody>
      </p:sp>
    </p:spTree>
    <p:extLst>
      <p:ext uri="{BB962C8B-B14F-4D97-AF65-F5344CB8AC3E}">
        <p14:creationId xmlns:p14="http://schemas.microsoft.com/office/powerpoint/2010/main" val="659104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99AE78A4-1507-4236-8F88-100760EDB585}" type="slidenum">
              <a:rPr lang="en-US" altLang="en-US"/>
              <a:pPr>
                <a:defRPr/>
              </a:pPr>
              <a:t>‹#›</a:t>
            </a:fld>
            <a:endParaRPr lang="en-US" altLang="en-US"/>
          </a:p>
        </p:txBody>
      </p:sp>
    </p:spTree>
    <p:extLst>
      <p:ext uri="{BB962C8B-B14F-4D97-AF65-F5344CB8AC3E}">
        <p14:creationId xmlns:p14="http://schemas.microsoft.com/office/powerpoint/2010/main" val="1987159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37F376F-941E-430D-882A-84E5F175350D}" type="slidenum">
              <a:rPr lang="en-US" altLang="en-US"/>
              <a:pPr>
                <a:defRPr/>
              </a:pPr>
              <a:t>‹#›</a:t>
            </a:fld>
            <a:endParaRPr lang="en-US" altLang="en-US"/>
          </a:p>
        </p:txBody>
      </p:sp>
    </p:spTree>
    <p:extLst>
      <p:ext uri="{BB962C8B-B14F-4D97-AF65-F5344CB8AC3E}">
        <p14:creationId xmlns:p14="http://schemas.microsoft.com/office/powerpoint/2010/main" val="1195725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5504302F-9599-4AEC-AB5C-60C86A913A55}" type="slidenum">
              <a:rPr lang="en-US" altLang="en-US"/>
              <a:pPr>
                <a:defRPr/>
              </a:pPr>
              <a:t>‹#›</a:t>
            </a:fld>
            <a:endParaRPr lang="en-US" altLang="en-US"/>
          </a:p>
        </p:txBody>
      </p:sp>
    </p:spTree>
    <p:extLst>
      <p:ext uri="{BB962C8B-B14F-4D97-AF65-F5344CB8AC3E}">
        <p14:creationId xmlns:p14="http://schemas.microsoft.com/office/powerpoint/2010/main" val="4043681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3B685F4F-C1BE-4E89-87D7-89E13648947C}" type="slidenum">
              <a:rPr lang="en-US" altLang="en-US"/>
              <a:pPr>
                <a:defRPr/>
              </a:pPr>
              <a:t>‹#›</a:t>
            </a:fld>
            <a:endParaRPr lang="en-US" altLang="en-US"/>
          </a:p>
        </p:txBody>
      </p:sp>
    </p:spTree>
    <p:extLst>
      <p:ext uri="{BB962C8B-B14F-4D97-AF65-F5344CB8AC3E}">
        <p14:creationId xmlns:p14="http://schemas.microsoft.com/office/powerpoint/2010/main" val="3831704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CAB56A23-5CBE-4378-A885-E3E21093FF43}" type="slidenum">
              <a:rPr lang="en-US" altLang="en-US"/>
              <a:pPr>
                <a:defRPr/>
              </a:pPr>
              <a:t>‹#›</a:t>
            </a:fld>
            <a:endParaRPr lang="en-US" altLang="en-US"/>
          </a:p>
        </p:txBody>
      </p:sp>
    </p:spTree>
    <p:extLst>
      <p:ext uri="{BB962C8B-B14F-4D97-AF65-F5344CB8AC3E}">
        <p14:creationId xmlns:p14="http://schemas.microsoft.com/office/powerpoint/2010/main" val="1268351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9AEA8339-CA3D-4DD3-97B7-2032BD61DE27}" type="slidenum">
              <a:rPr lang="en-US" altLang="en-US"/>
              <a:pPr>
                <a:defRPr/>
              </a:pPr>
              <a:t>‹#›</a:t>
            </a:fld>
            <a:endParaRPr lang="en-US" altLang="en-US"/>
          </a:p>
        </p:txBody>
      </p:sp>
    </p:spTree>
    <p:extLst>
      <p:ext uri="{BB962C8B-B14F-4D97-AF65-F5344CB8AC3E}">
        <p14:creationId xmlns:p14="http://schemas.microsoft.com/office/powerpoint/2010/main" val="3955265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FC22EE30-0DF4-4153-BAC9-081ADDF8F594}" type="slidenum">
              <a:rPr lang="en-US" altLang="en-US"/>
              <a:pPr>
                <a:defRPr/>
              </a:pPr>
              <a:t>‹#›</a:t>
            </a:fld>
            <a:endParaRPr lang="en-US" altLang="en-US"/>
          </a:p>
        </p:txBody>
      </p:sp>
    </p:spTree>
    <p:extLst>
      <p:ext uri="{BB962C8B-B14F-4D97-AF65-F5344CB8AC3E}">
        <p14:creationId xmlns:p14="http://schemas.microsoft.com/office/powerpoint/2010/main" val="2655891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AE454906-1FD0-4B51-A88E-318F8051592A}" type="slidenum">
              <a:rPr lang="en-US" altLang="en-US"/>
              <a:pPr>
                <a:defRPr/>
              </a:pPr>
              <a:t>‹#›</a:t>
            </a:fld>
            <a:endParaRPr lang="en-US" altLang="en-US"/>
          </a:p>
        </p:txBody>
      </p:sp>
    </p:spTree>
    <p:extLst>
      <p:ext uri="{BB962C8B-B14F-4D97-AF65-F5344CB8AC3E}">
        <p14:creationId xmlns:p14="http://schemas.microsoft.com/office/powerpoint/2010/main" val="21936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4C653A8-6489-44CE-9A71-B3F6B0A78ED8}" type="slidenum">
              <a:rPr lang="en-US" altLang="en-US"/>
              <a:pPr>
                <a:defRPr/>
              </a:pPr>
              <a:t>‹#›</a:t>
            </a:fld>
            <a:endParaRPr lang="en-US" altLang="en-US"/>
          </a:p>
        </p:txBody>
      </p:sp>
    </p:spTree>
    <p:extLst>
      <p:ext uri="{BB962C8B-B14F-4D97-AF65-F5344CB8AC3E}">
        <p14:creationId xmlns:p14="http://schemas.microsoft.com/office/powerpoint/2010/main" val="30997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5" name="Rectangle 5"/>
          <p:cNvSpPr>
            <a:spLocks noGrp="1" noChangeArrowheads="1"/>
          </p:cNvSpPr>
          <p:nvPr>
            <p:ph type="sldNum" idx="11"/>
          </p:nvPr>
        </p:nvSpPr>
        <p:spPr>
          <a:ln/>
        </p:spPr>
        <p:txBody>
          <a:bodyPr/>
          <a:lstStyle>
            <a:lvl1pPr>
              <a:defRPr/>
            </a:lvl1pPr>
          </a:lstStyle>
          <a:p>
            <a:pPr>
              <a:defRPr/>
            </a:pPr>
            <a:fld id="{278DB458-9698-4EA7-890F-8DB52F19AEED}" type="slidenum">
              <a:rPr lang="en-US" altLang="en-US"/>
              <a:pPr>
                <a:defRPr/>
              </a:pPr>
              <a:t>‹#›</a:t>
            </a:fld>
            <a:endParaRPr lang="en-US" altLang="en-US"/>
          </a:p>
        </p:txBody>
      </p:sp>
    </p:spTree>
    <p:extLst>
      <p:ext uri="{BB962C8B-B14F-4D97-AF65-F5344CB8AC3E}">
        <p14:creationId xmlns:p14="http://schemas.microsoft.com/office/powerpoint/2010/main" val="30647998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495FD7-3533-4807-BF28-2DE179A6D8AD}" type="slidenum">
              <a:rPr lang="en-US" altLang="en-US"/>
              <a:pPr>
                <a:defRPr/>
              </a:pPr>
              <a:t>‹#›</a:t>
            </a:fld>
            <a:endParaRPr lang="en-US" altLang="en-US"/>
          </a:p>
        </p:txBody>
      </p:sp>
    </p:spTree>
    <p:extLst>
      <p:ext uri="{BB962C8B-B14F-4D97-AF65-F5344CB8AC3E}">
        <p14:creationId xmlns:p14="http://schemas.microsoft.com/office/powerpoint/2010/main" val="4221760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DD5BE38A-0086-4A65-835B-8C5C847B9015}" type="slidenum">
              <a:rPr lang="en-US" altLang="en-US"/>
              <a:pPr>
                <a:defRPr/>
              </a:pPr>
              <a:t>‹#›</a:t>
            </a:fld>
            <a:endParaRPr lang="en-US" altLang="en-US"/>
          </a:p>
        </p:txBody>
      </p:sp>
    </p:spTree>
    <p:extLst>
      <p:ext uri="{BB962C8B-B14F-4D97-AF65-F5344CB8AC3E}">
        <p14:creationId xmlns:p14="http://schemas.microsoft.com/office/powerpoint/2010/main" val="351657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5812881-4CA2-4FA7-8F54-B1898FC29AB0}" type="slidenum">
              <a:rPr lang="en-US" altLang="en-US"/>
              <a:pPr>
                <a:defRPr/>
              </a:pPr>
              <a:t>‹#›</a:t>
            </a:fld>
            <a:endParaRPr lang="en-US" altLang="en-US"/>
          </a:p>
        </p:txBody>
      </p:sp>
    </p:spTree>
    <p:extLst>
      <p:ext uri="{BB962C8B-B14F-4D97-AF65-F5344CB8AC3E}">
        <p14:creationId xmlns:p14="http://schemas.microsoft.com/office/powerpoint/2010/main" val="4135280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A9CF887F-039E-4F23-9D61-8095FBB2E33E}" type="slidenum">
              <a:rPr lang="en-US" altLang="en-US"/>
              <a:pPr>
                <a:defRPr/>
              </a:pPr>
              <a:t>‹#›</a:t>
            </a:fld>
            <a:endParaRPr lang="en-US" altLang="en-US"/>
          </a:p>
        </p:txBody>
      </p:sp>
    </p:spTree>
    <p:extLst>
      <p:ext uri="{BB962C8B-B14F-4D97-AF65-F5344CB8AC3E}">
        <p14:creationId xmlns:p14="http://schemas.microsoft.com/office/powerpoint/2010/main" val="41342254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82C8C20A-5BE6-4E4F-9123-EA0D003A4C63}" type="slidenum">
              <a:rPr lang="en-US" altLang="en-US"/>
              <a:pPr>
                <a:defRPr/>
              </a:pPr>
              <a:t>‹#›</a:t>
            </a:fld>
            <a:endParaRPr lang="en-US" altLang="en-US"/>
          </a:p>
        </p:txBody>
      </p:sp>
    </p:spTree>
    <p:extLst>
      <p:ext uri="{BB962C8B-B14F-4D97-AF65-F5344CB8AC3E}">
        <p14:creationId xmlns:p14="http://schemas.microsoft.com/office/powerpoint/2010/main" val="97248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E57D483A-6DD4-4020-8774-998FFE43D8D0}" type="slidenum">
              <a:rPr lang="en-US" altLang="en-US"/>
              <a:pPr>
                <a:defRPr/>
              </a:pPr>
              <a:t>‹#›</a:t>
            </a:fld>
            <a:endParaRPr lang="en-US" altLang="en-US"/>
          </a:p>
        </p:txBody>
      </p:sp>
    </p:spTree>
    <p:extLst>
      <p:ext uri="{BB962C8B-B14F-4D97-AF65-F5344CB8AC3E}">
        <p14:creationId xmlns:p14="http://schemas.microsoft.com/office/powerpoint/2010/main" val="603735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1B3F8ED9-A063-4BD6-98FE-5C5FCAD77946}" type="slidenum">
              <a:rPr lang="en-US" altLang="en-US"/>
              <a:pPr>
                <a:defRPr/>
              </a:pPr>
              <a:t>‹#›</a:t>
            </a:fld>
            <a:endParaRPr lang="en-US" altLang="en-US"/>
          </a:p>
        </p:txBody>
      </p:sp>
    </p:spTree>
    <p:extLst>
      <p:ext uri="{BB962C8B-B14F-4D97-AF65-F5344CB8AC3E}">
        <p14:creationId xmlns:p14="http://schemas.microsoft.com/office/powerpoint/2010/main" val="21339708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FC05B64E-BBDE-4B5A-BD11-6B6DB082DAA0}" type="slidenum">
              <a:rPr lang="en-US" altLang="en-US"/>
              <a:pPr>
                <a:defRPr/>
              </a:pPr>
              <a:t>‹#›</a:t>
            </a:fld>
            <a:endParaRPr lang="en-US" altLang="en-US"/>
          </a:p>
        </p:txBody>
      </p:sp>
    </p:spTree>
    <p:extLst>
      <p:ext uri="{BB962C8B-B14F-4D97-AF65-F5344CB8AC3E}">
        <p14:creationId xmlns:p14="http://schemas.microsoft.com/office/powerpoint/2010/main" val="4261429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B85D95A5-40BF-4C6D-AFF6-5B4D2A9AF093}" type="slidenum">
              <a:rPr lang="en-US" altLang="en-US"/>
              <a:pPr>
                <a:defRPr/>
              </a:pPr>
              <a:t>‹#›</a:t>
            </a:fld>
            <a:endParaRPr lang="en-US" altLang="en-US"/>
          </a:p>
        </p:txBody>
      </p:sp>
    </p:spTree>
    <p:extLst>
      <p:ext uri="{BB962C8B-B14F-4D97-AF65-F5344CB8AC3E}">
        <p14:creationId xmlns:p14="http://schemas.microsoft.com/office/powerpoint/2010/main" val="40848300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E7699E2A-FC43-4A22-B30F-FF96C85C2EE2}" type="slidenum">
              <a:rPr lang="en-US" altLang="en-US"/>
              <a:pPr>
                <a:defRPr/>
              </a:pPr>
              <a:t>‹#›</a:t>
            </a:fld>
            <a:endParaRPr lang="en-US" altLang="en-US"/>
          </a:p>
        </p:txBody>
      </p:sp>
    </p:spTree>
    <p:extLst>
      <p:ext uri="{BB962C8B-B14F-4D97-AF65-F5344CB8AC3E}">
        <p14:creationId xmlns:p14="http://schemas.microsoft.com/office/powerpoint/2010/main" val="148459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6" name="Rectangle 5"/>
          <p:cNvSpPr>
            <a:spLocks noGrp="1" noChangeArrowheads="1"/>
          </p:cNvSpPr>
          <p:nvPr>
            <p:ph type="sldNum" idx="11"/>
          </p:nvPr>
        </p:nvSpPr>
        <p:spPr>
          <a:ln/>
        </p:spPr>
        <p:txBody>
          <a:bodyPr/>
          <a:lstStyle>
            <a:lvl1pPr>
              <a:defRPr/>
            </a:lvl1pPr>
          </a:lstStyle>
          <a:p>
            <a:pPr>
              <a:defRPr/>
            </a:pPr>
            <a:fld id="{D868CF07-CDFA-47EB-A877-C20629B8AB23}" type="slidenum">
              <a:rPr lang="en-US" altLang="en-US"/>
              <a:pPr>
                <a:defRPr/>
              </a:pPr>
              <a:t>‹#›</a:t>
            </a:fld>
            <a:endParaRPr lang="en-US" altLang="en-US"/>
          </a:p>
        </p:txBody>
      </p:sp>
    </p:spTree>
    <p:extLst>
      <p:ext uri="{BB962C8B-B14F-4D97-AF65-F5344CB8AC3E}">
        <p14:creationId xmlns:p14="http://schemas.microsoft.com/office/powerpoint/2010/main" val="1616972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A35CC0A-0A79-41AF-9A90-FCD1644E8E25}" type="slidenum">
              <a:rPr lang="en-US" altLang="en-US"/>
              <a:pPr>
                <a:defRPr/>
              </a:pPr>
              <a:t>‹#›</a:t>
            </a:fld>
            <a:endParaRPr lang="en-US" altLang="en-US"/>
          </a:p>
        </p:txBody>
      </p:sp>
    </p:spTree>
    <p:extLst>
      <p:ext uri="{BB962C8B-B14F-4D97-AF65-F5344CB8AC3E}">
        <p14:creationId xmlns:p14="http://schemas.microsoft.com/office/powerpoint/2010/main" val="1038249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DF9E803C-E718-4A73-89C1-E9BE1F320D17}" type="slidenum">
              <a:rPr lang="en-US" altLang="en-US"/>
              <a:pPr>
                <a:defRPr/>
              </a:pPr>
              <a:t>‹#›</a:t>
            </a:fld>
            <a:endParaRPr lang="en-US" altLang="en-US"/>
          </a:p>
        </p:txBody>
      </p:sp>
    </p:spTree>
    <p:extLst>
      <p:ext uri="{BB962C8B-B14F-4D97-AF65-F5344CB8AC3E}">
        <p14:creationId xmlns:p14="http://schemas.microsoft.com/office/powerpoint/2010/main" val="42670043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B717F56-1348-4D94-B70F-CC162D6F8DE8}" type="slidenum">
              <a:rPr lang="en-US" altLang="en-US"/>
              <a:pPr>
                <a:defRPr/>
              </a:pPr>
              <a:t>‹#›</a:t>
            </a:fld>
            <a:endParaRPr lang="en-US" altLang="en-US"/>
          </a:p>
        </p:txBody>
      </p:sp>
    </p:spTree>
    <p:extLst>
      <p:ext uri="{BB962C8B-B14F-4D97-AF65-F5344CB8AC3E}">
        <p14:creationId xmlns:p14="http://schemas.microsoft.com/office/powerpoint/2010/main" val="221860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1DE0F85-81BE-4CFB-BB86-5FE8BD2D51DB}" type="slidenum">
              <a:rPr lang="en-US" altLang="en-US"/>
              <a:pPr>
                <a:defRPr/>
              </a:pPr>
              <a:t>‹#›</a:t>
            </a:fld>
            <a:endParaRPr lang="en-US" altLang="en-US"/>
          </a:p>
        </p:txBody>
      </p:sp>
    </p:spTree>
    <p:extLst>
      <p:ext uri="{BB962C8B-B14F-4D97-AF65-F5344CB8AC3E}">
        <p14:creationId xmlns:p14="http://schemas.microsoft.com/office/powerpoint/2010/main" val="6194629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7B94965B-7153-4FF4-83C4-68E453716377}" type="slidenum">
              <a:rPr lang="en-US" altLang="en-US"/>
              <a:pPr>
                <a:defRPr/>
              </a:pPr>
              <a:t>‹#›</a:t>
            </a:fld>
            <a:endParaRPr lang="en-US" altLang="en-US"/>
          </a:p>
        </p:txBody>
      </p:sp>
    </p:spTree>
    <p:extLst>
      <p:ext uri="{BB962C8B-B14F-4D97-AF65-F5344CB8AC3E}">
        <p14:creationId xmlns:p14="http://schemas.microsoft.com/office/powerpoint/2010/main" val="1024883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583CA27-3405-4758-B5F9-D10F4BFC5CEB}" type="slidenum">
              <a:rPr lang="en-US" altLang="en-US"/>
              <a:pPr>
                <a:defRPr/>
              </a:pPr>
              <a:t>‹#›</a:t>
            </a:fld>
            <a:endParaRPr lang="en-US" altLang="en-US"/>
          </a:p>
        </p:txBody>
      </p:sp>
    </p:spTree>
    <p:extLst>
      <p:ext uri="{BB962C8B-B14F-4D97-AF65-F5344CB8AC3E}">
        <p14:creationId xmlns:p14="http://schemas.microsoft.com/office/powerpoint/2010/main" val="3402008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D7E68CEA-987C-4395-81D2-961DA4C3EEA5}" type="slidenum">
              <a:rPr lang="en-US" altLang="en-US"/>
              <a:pPr>
                <a:defRPr/>
              </a:pPr>
              <a:t>‹#›</a:t>
            </a:fld>
            <a:endParaRPr lang="en-US" altLang="en-US"/>
          </a:p>
        </p:txBody>
      </p:sp>
    </p:spTree>
    <p:extLst>
      <p:ext uri="{BB962C8B-B14F-4D97-AF65-F5344CB8AC3E}">
        <p14:creationId xmlns:p14="http://schemas.microsoft.com/office/powerpoint/2010/main" val="25877141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52C4B8B-6D14-4B2F-AF80-D78AEE915842}" type="slidenum">
              <a:rPr lang="en-US" altLang="en-US"/>
              <a:pPr>
                <a:defRPr/>
              </a:pPr>
              <a:t>‹#›</a:t>
            </a:fld>
            <a:endParaRPr lang="en-US" altLang="en-US"/>
          </a:p>
        </p:txBody>
      </p:sp>
    </p:spTree>
    <p:extLst>
      <p:ext uri="{BB962C8B-B14F-4D97-AF65-F5344CB8AC3E}">
        <p14:creationId xmlns:p14="http://schemas.microsoft.com/office/powerpoint/2010/main" val="1368256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D38107D3-B90C-4E3B-BB6B-CEF9DB1EEE27}" type="slidenum">
              <a:rPr lang="en-US" altLang="en-US"/>
              <a:pPr>
                <a:defRPr/>
              </a:pPr>
              <a:t>‹#›</a:t>
            </a:fld>
            <a:endParaRPr lang="en-US" altLang="en-US"/>
          </a:p>
        </p:txBody>
      </p:sp>
    </p:spTree>
    <p:extLst>
      <p:ext uri="{BB962C8B-B14F-4D97-AF65-F5344CB8AC3E}">
        <p14:creationId xmlns:p14="http://schemas.microsoft.com/office/powerpoint/2010/main" val="4104682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F50928AC-B760-4D9E-B2D4-AC8896509017}" type="slidenum">
              <a:rPr lang="en-US" altLang="en-US"/>
              <a:pPr>
                <a:defRPr/>
              </a:pPr>
              <a:t>‹#›</a:t>
            </a:fld>
            <a:endParaRPr lang="en-US" altLang="en-US"/>
          </a:p>
        </p:txBody>
      </p:sp>
    </p:spTree>
    <p:extLst>
      <p:ext uri="{BB962C8B-B14F-4D97-AF65-F5344CB8AC3E}">
        <p14:creationId xmlns:p14="http://schemas.microsoft.com/office/powerpoint/2010/main" val="351842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8" name="Rectangle 5"/>
          <p:cNvSpPr>
            <a:spLocks noGrp="1" noChangeArrowheads="1"/>
          </p:cNvSpPr>
          <p:nvPr>
            <p:ph type="sldNum" idx="11"/>
          </p:nvPr>
        </p:nvSpPr>
        <p:spPr>
          <a:ln/>
        </p:spPr>
        <p:txBody>
          <a:bodyPr/>
          <a:lstStyle>
            <a:lvl1pPr>
              <a:defRPr/>
            </a:lvl1pPr>
          </a:lstStyle>
          <a:p>
            <a:pPr>
              <a:defRPr/>
            </a:pPr>
            <a:fld id="{B842E191-3EF8-4E7A-98DE-5A90D59FB4BC}" type="slidenum">
              <a:rPr lang="en-US" altLang="en-US"/>
              <a:pPr>
                <a:defRPr/>
              </a:pPr>
              <a:t>‹#›</a:t>
            </a:fld>
            <a:endParaRPr lang="en-US" altLang="en-US"/>
          </a:p>
        </p:txBody>
      </p:sp>
    </p:spTree>
    <p:extLst>
      <p:ext uri="{BB962C8B-B14F-4D97-AF65-F5344CB8AC3E}">
        <p14:creationId xmlns:p14="http://schemas.microsoft.com/office/powerpoint/2010/main" val="17751020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67ACAF09-4E7A-4D3C-B424-4971A6DE2D83}" type="slidenum">
              <a:rPr lang="en-US" altLang="en-US"/>
              <a:pPr>
                <a:defRPr/>
              </a:pPr>
              <a:t>‹#›</a:t>
            </a:fld>
            <a:endParaRPr lang="en-US" altLang="en-US"/>
          </a:p>
        </p:txBody>
      </p:sp>
    </p:spTree>
    <p:extLst>
      <p:ext uri="{BB962C8B-B14F-4D97-AF65-F5344CB8AC3E}">
        <p14:creationId xmlns:p14="http://schemas.microsoft.com/office/powerpoint/2010/main" val="6221263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42A5EF1-3FA0-4DC1-8AD2-D5E8961015EC}" type="slidenum">
              <a:rPr lang="en-US" altLang="en-US"/>
              <a:pPr>
                <a:defRPr/>
              </a:pPr>
              <a:t>‹#›</a:t>
            </a:fld>
            <a:endParaRPr lang="en-US" altLang="en-US"/>
          </a:p>
        </p:txBody>
      </p:sp>
    </p:spTree>
    <p:extLst>
      <p:ext uri="{BB962C8B-B14F-4D97-AF65-F5344CB8AC3E}">
        <p14:creationId xmlns:p14="http://schemas.microsoft.com/office/powerpoint/2010/main" val="35561324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B88C161-E5F6-4F2D-A925-CD414850C949}" type="slidenum">
              <a:rPr lang="en-US" altLang="en-US"/>
              <a:pPr>
                <a:defRPr/>
              </a:pPr>
              <a:t>‹#›</a:t>
            </a:fld>
            <a:endParaRPr lang="en-US" altLang="en-US"/>
          </a:p>
        </p:txBody>
      </p:sp>
    </p:spTree>
    <p:extLst>
      <p:ext uri="{BB962C8B-B14F-4D97-AF65-F5344CB8AC3E}">
        <p14:creationId xmlns:p14="http://schemas.microsoft.com/office/powerpoint/2010/main" val="39300101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F4B03F4-08F3-4007-A7CE-899AB13E4305}" type="slidenum">
              <a:rPr lang="en-US" altLang="en-US"/>
              <a:pPr>
                <a:defRPr/>
              </a:pPr>
              <a:t>‹#›</a:t>
            </a:fld>
            <a:endParaRPr lang="en-US" altLang="en-US"/>
          </a:p>
        </p:txBody>
      </p:sp>
    </p:spTree>
    <p:extLst>
      <p:ext uri="{BB962C8B-B14F-4D97-AF65-F5344CB8AC3E}">
        <p14:creationId xmlns:p14="http://schemas.microsoft.com/office/powerpoint/2010/main" val="21041768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67D8155-AFE8-4FD6-A959-901A7216C6AB}" type="slidenum">
              <a:rPr lang="en-US" altLang="en-US"/>
              <a:pPr>
                <a:defRPr/>
              </a:pPr>
              <a:t>‹#›</a:t>
            </a:fld>
            <a:endParaRPr lang="en-US" altLang="en-US"/>
          </a:p>
        </p:txBody>
      </p:sp>
    </p:spTree>
    <p:extLst>
      <p:ext uri="{BB962C8B-B14F-4D97-AF65-F5344CB8AC3E}">
        <p14:creationId xmlns:p14="http://schemas.microsoft.com/office/powerpoint/2010/main" val="2427437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777F8B98-DB24-4D34-BC12-03C854B7BE5A}" type="slidenum">
              <a:rPr lang="en-US" altLang="en-US"/>
              <a:pPr>
                <a:defRPr/>
              </a:pPr>
              <a:t>‹#›</a:t>
            </a:fld>
            <a:endParaRPr lang="en-US" altLang="en-US"/>
          </a:p>
        </p:txBody>
      </p:sp>
    </p:spTree>
    <p:extLst>
      <p:ext uri="{BB962C8B-B14F-4D97-AF65-F5344CB8AC3E}">
        <p14:creationId xmlns:p14="http://schemas.microsoft.com/office/powerpoint/2010/main" val="30161709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B6D33D49-758B-4182-A6C8-BD7A925A4E1B}" type="slidenum">
              <a:rPr lang="en-US" altLang="en-US"/>
              <a:pPr>
                <a:defRPr/>
              </a:pPr>
              <a:t>‹#›</a:t>
            </a:fld>
            <a:endParaRPr lang="en-US" altLang="en-US"/>
          </a:p>
        </p:txBody>
      </p:sp>
    </p:spTree>
    <p:extLst>
      <p:ext uri="{BB962C8B-B14F-4D97-AF65-F5344CB8AC3E}">
        <p14:creationId xmlns:p14="http://schemas.microsoft.com/office/powerpoint/2010/main" val="39883879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923D4DD-3C29-4CC4-B6BD-7EAA9B3C18D8}" type="slidenum">
              <a:rPr lang="en-US" altLang="en-US"/>
              <a:pPr>
                <a:defRPr/>
              </a:pPr>
              <a:t>‹#›</a:t>
            </a:fld>
            <a:endParaRPr lang="en-US" altLang="en-US"/>
          </a:p>
        </p:txBody>
      </p:sp>
    </p:spTree>
    <p:extLst>
      <p:ext uri="{BB962C8B-B14F-4D97-AF65-F5344CB8AC3E}">
        <p14:creationId xmlns:p14="http://schemas.microsoft.com/office/powerpoint/2010/main" val="3081544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B547CDE-EFAD-44D1-8FA0-9B2FD62198B0}" type="slidenum">
              <a:rPr lang="en-US" altLang="en-US"/>
              <a:pPr>
                <a:defRPr/>
              </a:pPr>
              <a:t>‹#›</a:t>
            </a:fld>
            <a:endParaRPr lang="en-US" altLang="en-US"/>
          </a:p>
        </p:txBody>
      </p:sp>
    </p:spTree>
    <p:extLst>
      <p:ext uri="{BB962C8B-B14F-4D97-AF65-F5344CB8AC3E}">
        <p14:creationId xmlns:p14="http://schemas.microsoft.com/office/powerpoint/2010/main" val="21204576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3E88D9CA-13CA-4723-9BD6-5B91E0B3B813}" type="slidenum">
              <a:rPr lang="en-US" altLang="en-US"/>
              <a:pPr>
                <a:defRPr/>
              </a:pPr>
              <a:t>‹#›</a:t>
            </a:fld>
            <a:endParaRPr lang="en-US" altLang="en-US"/>
          </a:p>
        </p:txBody>
      </p:sp>
    </p:spTree>
    <p:extLst>
      <p:ext uri="{BB962C8B-B14F-4D97-AF65-F5344CB8AC3E}">
        <p14:creationId xmlns:p14="http://schemas.microsoft.com/office/powerpoint/2010/main" val="402996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4" name="Rectangle 5"/>
          <p:cNvSpPr>
            <a:spLocks noGrp="1" noChangeArrowheads="1"/>
          </p:cNvSpPr>
          <p:nvPr>
            <p:ph type="sldNum" idx="11"/>
          </p:nvPr>
        </p:nvSpPr>
        <p:spPr>
          <a:ln/>
        </p:spPr>
        <p:txBody>
          <a:bodyPr/>
          <a:lstStyle>
            <a:lvl1pPr>
              <a:defRPr/>
            </a:lvl1pPr>
          </a:lstStyle>
          <a:p>
            <a:pPr>
              <a:defRPr/>
            </a:pPr>
            <a:fld id="{C2050C81-55AE-47AD-ACE6-B51B247D6C17}" type="slidenum">
              <a:rPr lang="en-US" altLang="en-US"/>
              <a:pPr>
                <a:defRPr/>
              </a:pPr>
              <a:t>‹#›</a:t>
            </a:fld>
            <a:endParaRPr lang="en-US" altLang="en-US"/>
          </a:p>
        </p:txBody>
      </p:sp>
    </p:spTree>
    <p:extLst>
      <p:ext uri="{BB962C8B-B14F-4D97-AF65-F5344CB8AC3E}">
        <p14:creationId xmlns:p14="http://schemas.microsoft.com/office/powerpoint/2010/main" val="9153512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959A5EFC-1946-496A-85C2-FE7754D75692}" type="slidenum">
              <a:rPr lang="en-US" altLang="en-US"/>
              <a:pPr>
                <a:defRPr/>
              </a:pPr>
              <a:t>‹#›</a:t>
            </a:fld>
            <a:endParaRPr lang="en-US" altLang="en-US"/>
          </a:p>
        </p:txBody>
      </p:sp>
    </p:spTree>
    <p:extLst>
      <p:ext uri="{BB962C8B-B14F-4D97-AF65-F5344CB8AC3E}">
        <p14:creationId xmlns:p14="http://schemas.microsoft.com/office/powerpoint/2010/main" val="186338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5BD2831F-9297-4830-81D3-32B639D014A7}" type="slidenum">
              <a:rPr lang="en-US" altLang="en-US"/>
              <a:pPr>
                <a:defRPr/>
              </a:pPr>
              <a:t>‹#›</a:t>
            </a:fld>
            <a:endParaRPr lang="en-US" altLang="en-US"/>
          </a:p>
        </p:txBody>
      </p:sp>
    </p:spTree>
    <p:extLst>
      <p:ext uri="{BB962C8B-B14F-4D97-AF65-F5344CB8AC3E}">
        <p14:creationId xmlns:p14="http://schemas.microsoft.com/office/powerpoint/2010/main" val="14894376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38171CD-9AA9-4F4A-83B1-2EBE71F55E21}" type="slidenum">
              <a:rPr lang="en-US" altLang="en-US"/>
              <a:pPr>
                <a:defRPr/>
              </a:pPr>
              <a:t>‹#›</a:t>
            </a:fld>
            <a:endParaRPr lang="en-US" altLang="en-US"/>
          </a:p>
        </p:txBody>
      </p:sp>
    </p:spTree>
    <p:extLst>
      <p:ext uri="{BB962C8B-B14F-4D97-AF65-F5344CB8AC3E}">
        <p14:creationId xmlns:p14="http://schemas.microsoft.com/office/powerpoint/2010/main" val="3323130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18DE8DB-E246-408F-8800-47603D46A028}" type="slidenum">
              <a:rPr lang="en-US" altLang="en-US"/>
              <a:pPr>
                <a:defRPr/>
              </a:pPr>
              <a:t>‹#›</a:t>
            </a:fld>
            <a:endParaRPr lang="en-US" altLang="en-US"/>
          </a:p>
        </p:txBody>
      </p:sp>
    </p:spTree>
    <p:extLst>
      <p:ext uri="{BB962C8B-B14F-4D97-AF65-F5344CB8AC3E}">
        <p14:creationId xmlns:p14="http://schemas.microsoft.com/office/powerpoint/2010/main" val="10252801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E2B05100-95D3-43A1-BE30-644F49CAB999}" type="slidenum">
              <a:rPr lang="en-US" altLang="en-US"/>
              <a:pPr>
                <a:defRPr/>
              </a:pPr>
              <a:t>‹#›</a:t>
            </a:fld>
            <a:endParaRPr lang="en-US" altLang="en-US"/>
          </a:p>
        </p:txBody>
      </p:sp>
    </p:spTree>
    <p:extLst>
      <p:ext uri="{BB962C8B-B14F-4D97-AF65-F5344CB8AC3E}">
        <p14:creationId xmlns:p14="http://schemas.microsoft.com/office/powerpoint/2010/main" val="1695104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63E506B-E163-49D5-B78C-673C53517C75}" type="slidenum">
              <a:rPr lang="en-US" altLang="en-US"/>
              <a:pPr>
                <a:defRPr/>
              </a:pPr>
              <a:t>‹#›</a:t>
            </a:fld>
            <a:endParaRPr lang="en-US" altLang="en-US"/>
          </a:p>
        </p:txBody>
      </p:sp>
    </p:spTree>
    <p:extLst>
      <p:ext uri="{BB962C8B-B14F-4D97-AF65-F5344CB8AC3E}">
        <p14:creationId xmlns:p14="http://schemas.microsoft.com/office/powerpoint/2010/main" val="25104635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441A48BB-70E7-43FC-85AA-A75EE434B073}" type="slidenum">
              <a:rPr lang="en-US" altLang="en-US"/>
              <a:pPr>
                <a:defRPr/>
              </a:pPr>
              <a:t>‹#›</a:t>
            </a:fld>
            <a:endParaRPr lang="en-US" altLang="en-US"/>
          </a:p>
        </p:txBody>
      </p:sp>
    </p:spTree>
    <p:extLst>
      <p:ext uri="{BB962C8B-B14F-4D97-AF65-F5344CB8AC3E}">
        <p14:creationId xmlns:p14="http://schemas.microsoft.com/office/powerpoint/2010/main" val="5422285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686E4CA6-57C1-43C5-A025-1E43B1A70EC3}" type="slidenum">
              <a:rPr lang="en-US" altLang="en-US"/>
              <a:pPr>
                <a:defRPr/>
              </a:pPr>
              <a:t>‹#›</a:t>
            </a:fld>
            <a:endParaRPr lang="en-US" altLang="en-US"/>
          </a:p>
        </p:txBody>
      </p:sp>
    </p:spTree>
    <p:extLst>
      <p:ext uri="{BB962C8B-B14F-4D97-AF65-F5344CB8AC3E}">
        <p14:creationId xmlns:p14="http://schemas.microsoft.com/office/powerpoint/2010/main" val="2386122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BA1EC93D-14E0-4B3D-8012-38108D7C851F}" type="slidenum">
              <a:rPr lang="en-US" altLang="en-US"/>
              <a:pPr>
                <a:defRPr/>
              </a:pPr>
              <a:t>‹#›</a:t>
            </a:fld>
            <a:endParaRPr lang="en-US" altLang="en-US"/>
          </a:p>
        </p:txBody>
      </p:sp>
    </p:spTree>
    <p:extLst>
      <p:ext uri="{BB962C8B-B14F-4D97-AF65-F5344CB8AC3E}">
        <p14:creationId xmlns:p14="http://schemas.microsoft.com/office/powerpoint/2010/main" val="37044984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A2375147-6364-4046-893B-879BBEC2C135}" type="slidenum">
              <a:rPr lang="en-US" altLang="en-US"/>
              <a:pPr>
                <a:defRPr/>
              </a:pPr>
              <a:t>‹#›</a:t>
            </a:fld>
            <a:endParaRPr lang="en-US" altLang="en-US"/>
          </a:p>
        </p:txBody>
      </p:sp>
    </p:spTree>
    <p:extLst>
      <p:ext uri="{BB962C8B-B14F-4D97-AF65-F5344CB8AC3E}">
        <p14:creationId xmlns:p14="http://schemas.microsoft.com/office/powerpoint/2010/main" val="40900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3" name="Rectangle 5"/>
          <p:cNvSpPr>
            <a:spLocks noGrp="1" noChangeArrowheads="1"/>
          </p:cNvSpPr>
          <p:nvPr>
            <p:ph type="sldNum" idx="11"/>
          </p:nvPr>
        </p:nvSpPr>
        <p:spPr>
          <a:ln/>
        </p:spPr>
        <p:txBody>
          <a:bodyPr/>
          <a:lstStyle>
            <a:lvl1pPr>
              <a:defRPr/>
            </a:lvl1pPr>
          </a:lstStyle>
          <a:p>
            <a:pPr>
              <a:defRPr/>
            </a:pPr>
            <a:fld id="{0B08283B-0937-469A-8268-6A90B4454F32}" type="slidenum">
              <a:rPr lang="en-US" altLang="en-US"/>
              <a:pPr>
                <a:defRPr/>
              </a:pPr>
              <a:t>‹#›</a:t>
            </a:fld>
            <a:endParaRPr lang="en-US" altLang="en-US"/>
          </a:p>
        </p:txBody>
      </p:sp>
    </p:spTree>
    <p:extLst>
      <p:ext uri="{BB962C8B-B14F-4D97-AF65-F5344CB8AC3E}">
        <p14:creationId xmlns:p14="http://schemas.microsoft.com/office/powerpoint/2010/main" val="24104721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712918C5-B6F5-415E-8897-4440D9E50601}" type="slidenum">
              <a:rPr lang="en-US" altLang="en-US"/>
              <a:pPr>
                <a:defRPr/>
              </a:pPr>
              <a:t>‹#›</a:t>
            </a:fld>
            <a:endParaRPr lang="en-US" altLang="en-US"/>
          </a:p>
        </p:txBody>
      </p:sp>
    </p:spTree>
    <p:extLst>
      <p:ext uri="{BB962C8B-B14F-4D97-AF65-F5344CB8AC3E}">
        <p14:creationId xmlns:p14="http://schemas.microsoft.com/office/powerpoint/2010/main" val="35497549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74769705-319C-494C-A65B-3EF74ACC6515}" type="slidenum">
              <a:rPr lang="en-US" altLang="en-US"/>
              <a:pPr>
                <a:defRPr/>
              </a:pPr>
              <a:t>‹#›</a:t>
            </a:fld>
            <a:endParaRPr lang="en-US" altLang="en-US"/>
          </a:p>
        </p:txBody>
      </p:sp>
    </p:spTree>
    <p:extLst>
      <p:ext uri="{BB962C8B-B14F-4D97-AF65-F5344CB8AC3E}">
        <p14:creationId xmlns:p14="http://schemas.microsoft.com/office/powerpoint/2010/main" val="7658243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DB5E36D4-A7EE-4CB7-95CB-560BFB82E703}" type="slidenum">
              <a:rPr lang="en-US" altLang="en-US"/>
              <a:pPr>
                <a:defRPr/>
              </a:pPr>
              <a:t>‹#›</a:t>
            </a:fld>
            <a:endParaRPr lang="en-US" altLang="en-US"/>
          </a:p>
        </p:txBody>
      </p:sp>
    </p:spTree>
    <p:extLst>
      <p:ext uri="{BB962C8B-B14F-4D97-AF65-F5344CB8AC3E}">
        <p14:creationId xmlns:p14="http://schemas.microsoft.com/office/powerpoint/2010/main" val="31782330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879B8929-6980-4E46-89B0-058B21C78C6C}" type="slidenum">
              <a:rPr lang="en-US" altLang="en-US"/>
              <a:pPr>
                <a:defRPr/>
              </a:pPr>
              <a:t>‹#›</a:t>
            </a:fld>
            <a:endParaRPr lang="en-US" altLang="en-US"/>
          </a:p>
        </p:txBody>
      </p:sp>
    </p:spTree>
    <p:extLst>
      <p:ext uri="{BB962C8B-B14F-4D97-AF65-F5344CB8AC3E}">
        <p14:creationId xmlns:p14="http://schemas.microsoft.com/office/powerpoint/2010/main" val="10059025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D36917C-99DC-40F2-85E9-111369B02FD4}" type="slidenum">
              <a:rPr lang="en-US" altLang="en-US"/>
              <a:pPr>
                <a:defRPr/>
              </a:pPr>
              <a:t>‹#›</a:t>
            </a:fld>
            <a:endParaRPr lang="en-US" altLang="en-US"/>
          </a:p>
        </p:txBody>
      </p:sp>
    </p:spTree>
    <p:extLst>
      <p:ext uri="{BB962C8B-B14F-4D97-AF65-F5344CB8AC3E}">
        <p14:creationId xmlns:p14="http://schemas.microsoft.com/office/powerpoint/2010/main" val="25994414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23F332E-9DA5-4836-B4B8-6F9A59917EB6}" type="slidenum">
              <a:rPr lang="en-US" altLang="en-US"/>
              <a:pPr>
                <a:defRPr/>
              </a:pPr>
              <a:t>‹#›</a:t>
            </a:fld>
            <a:endParaRPr lang="en-US" altLang="en-US"/>
          </a:p>
        </p:txBody>
      </p:sp>
    </p:spTree>
    <p:extLst>
      <p:ext uri="{BB962C8B-B14F-4D97-AF65-F5344CB8AC3E}">
        <p14:creationId xmlns:p14="http://schemas.microsoft.com/office/powerpoint/2010/main" val="38526697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4F28E784-DCFB-4D97-BC77-9F52DA2D4026}" type="slidenum">
              <a:rPr lang="en-US" altLang="en-US"/>
              <a:pPr>
                <a:defRPr/>
              </a:pPr>
              <a:t>‹#›</a:t>
            </a:fld>
            <a:endParaRPr lang="en-US" altLang="en-US"/>
          </a:p>
        </p:txBody>
      </p:sp>
    </p:spTree>
    <p:extLst>
      <p:ext uri="{BB962C8B-B14F-4D97-AF65-F5344CB8AC3E}">
        <p14:creationId xmlns:p14="http://schemas.microsoft.com/office/powerpoint/2010/main" val="34166498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16D20FB-E215-4CF2-8B7C-8980242ACC1D}" type="slidenum">
              <a:rPr lang="en-US" altLang="en-US"/>
              <a:pPr>
                <a:defRPr/>
              </a:pPr>
              <a:t>‹#›</a:t>
            </a:fld>
            <a:endParaRPr lang="en-US" altLang="en-US"/>
          </a:p>
        </p:txBody>
      </p:sp>
    </p:spTree>
    <p:extLst>
      <p:ext uri="{BB962C8B-B14F-4D97-AF65-F5344CB8AC3E}">
        <p14:creationId xmlns:p14="http://schemas.microsoft.com/office/powerpoint/2010/main" val="15560510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E9320E1C-1BEC-47FB-BF36-A544C9D61CAB}" type="slidenum">
              <a:rPr lang="en-US" altLang="en-US"/>
              <a:pPr>
                <a:defRPr/>
              </a:pPr>
              <a:t>‹#›</a:t>
            </a:fld>
            <a:endParaRPr lang="en-US" altLang="en-US"/>
          </a:p>
        </p:txBody>
      </p:sp>
    </p:spTree>
    <p:extLst>
      <p:ext uri="{BB962C8B-B14F-4D97-AF65-F5344CB8AC3E}">
        <p14:creationId xmlns:p14="http://schemas.microsoft.com/office/powerpoint/2010/main" val="13378600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27F18956-A42A-491D-B5AE-5943BAECB0A0}" type="slidenum">
              <a:rPr lang="en-US" altLang="en-US"/>
              <a:pPr>
                <a:defRPr/>
              </a:pPr>
              <a:t>‹#›</a:t>
            </a:fld>
            <a:endParaRPr lang="en-US" altLang="en-US"/>
          </a:p>
        </p:txBody>
      </p:sp>
    </p:spTree>
    <p:extLst>
      <p:ext uri="{BB962C8B-B14F-4D97-AF65-F5344CB8AC3E}">
        <p14:creationId xmlns:p14="http://schemas.microsoft.com/office/powerpoint/2010/main" val="164695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6" name="Rectangle 5"/>
          <p:cNvSpPr>
            <a:spLocks noGrp="1" noChangeArrowheads="1"/>
          </p:cNvSpPr>
          <p:nvPr>
            <p:ph type="sldNum" idx="11"/>
          </p:nvPr>
        </p:nvSpPr>
        <p:spPr>
          <a:ln/>
        </p:spPr>
        <p:txBody>
          <a:bodyPr/>
          <a:lstStyle>
            <a:lvl1pPr>
              <a:defRPr/>
            </a:lvl1pPr>
          </a:lstStyle>
          <a:p>
            <a:pPr>
              <a:defRPr/>
            </a:pPr>
            <a:fld id="{162AF3D6-D4DB-4AED-ADA5-842D578FBEC7}" type="slidenum">
              <a:rPr lang="en-US" altLang="en-US"/>
              <a:pPr>
                <a:defRPr/>
              </a:pPr>
              <a:t>‹#›</a:t>
            </a:fld>
            <a:endParaRPr lang="en-US" altLang="en-US"/>
          </a:p>
        </p:txBody>
      </p:sp>
    </p:spTree>
    <p:extLst>
      <p:ext uri="{BB962C8B-B14F-4D97-AF65-F5344CB8AC3E}">
        <p14:creationId xmlns:p14="http://schemas.microsoft.com/office/powerpoint/2010/main" val="2076225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08527F1-DBE7-4459-9C13-661411ADA943}" type="slidenum">
              <a:rPr lang="en-US" altLang="en-US"/>
              <a:pPr>
                <a:defRPr/>
              </a:pPr>
              <a:t>‹#›</a:t>
            </a:fld>
            <a:endParaRPr lang="en-US" altLang="en-US"/>
          </a:p>
        </p:txBody>
      </p:sp>
    </p:spTree>
    <p:extLst>
      <p:ext uri="{BB962C8B-B14F-4D97-AF65-F5344CB8AC3E}">
        <p14:creationId xmlns:p14="http://schemas.microsoft.com/office/powerpoint/2010/main" val="26629417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B60D5716-D22F-4DD6-B79E-B7853424A2F3}" type="slidenum">
              <a:rPr lang="en-US" altLang="en-US"/>
              <a:pPr>
                <a:defRPr/>
              </a:pPr>
              <a:t>‹#›</a:t>
            </a:fld>
            <a:endParaRPr lang="en-US" altLang="en-US"/>
          </a:p>
        </p:txBody>
      </p:sp>
    </p:spTree>
    <p:extLst>
      <p:ext uri="{BB962C8B-B14F-4D97-AF65-F5344CB8AC3E}">
        <p14:creationId xmlns:p14="http://schemas.microsoft.com/office/powerpoint/2010/main" val="30918489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8C185C71-FB24-4608-B308-8A75CFF9064A}" type="slidenum">
              <a:rPr lang="en-US" altLang="en-US"/>
              <a:pPr>
                <a:defRPr/>
              </a:pPr>
              <a:t>‹#›</a:t>
            </a:fld>
            <a:endParaRPr lang="en-US" altLang="en-US"/>
          </a:p>
        </p:txBody>
      </p:sp>
    </p:spTree>
    <p:extLst>
      <p:ext uri="{BB962C8B-B14F-4D97-AF65-F5344CB8AC3E}">
        <p14:creationId xmlns:p14="http://schemas.microsoft.com/office/powerpoint/2010/main" val="26024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94EF9ADB-B72F-472F-9347-61433A45DD4F}" type="slidenum">
              <a:rPr lang="en-US" altLang="en-US"/>
              <a:pPr>
                <a:defRPr/>
              </a:pPr>
              <a:t>‹#›</a:t>
            </a:fld>
            <a:endParaRPr lang="en-US" altLang="en-US"/>
          </a:p>
        </p:txBody>
      </p:sp>
    </p:spTree>
    <p:extLst>
      <p:ext uri="{BB962C8B-B14F-4D97-AF65-F5344CB8AC3E}">
        <p14:creationId xmlns:p14="http://schemas.microsoft.com/office/powerpoint/2010/main" val="3680254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00A5EAC-4C54-4012-BA7B-3BD656FF0612}" type="slidenum">
              <a:rPr lang="en-US" altLang="en-US"/>
              <a:pPr>
                <a:defRPr/>
              </a:pPr>
              <a:t>‹#›</a:t>
            </a:fld>
            <a:endParaRPr lang="en-US" altLang="en-US"/>
          </a:p>
        </p:txBody>
      </p:sp>
    </p:spTree>
    <p:extLst>
      <p:ext uri="{BB962C8B-B14F-4D97-AF65-F5344CB8AC3E}">
        <p14:creationId xmlns:p14="http://schemas.microsoft.com/office/powerpoint/2010/main" val="9447013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5479EDF-836F-4CE4-B541-D0D5F9B743FA}" type="slidenum">
              <a:rPr lang="en-US" altLang="en-US"/>
              <a:pPr>
                <a:defRPr/>
              </a:pPr>
              <a:t>‹#›</a:t>
            </a:fld>
            <a:endParaRPr lang="en-US" altLang="en-US"/>
          </a:p>
        </p:txBody>
      </p:sp>
    </p:spTree>
    <p:extLst>
      <p:ext uri="{BB962C8B-B14F-4D97-AF65-F5344CB8AC3E}">
        <p14:creationId xmlns:p14="http://schemas.microsoft.com/office/powerpoint/2010/main" val="9517713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CBC26249-DA62-4BF1-9210-A1E16DEA5CC6}" type="slidenum">
              <a:rPr lang="en-US" altLang="en-US"/>
              <a:pPr>
                <a:defRPr/>
              </a:pPr>
              <a:t>‹#›</a:t>
            </a:fld>
            <a:endParaRPr lang="en-US" altLang="en-US"/>
          </a:p>
        </p:txBody>
      </p:sp>
    </p:spTree>
    <p:extLst>
      <p:ext uri="{BB962C8B-B14F-4D97-AF65-F5344CB8AC3E}">
        <p14:creationId xmlns:p14="http://schemas.microsoft.com/office/powerpoint/2010/main" val="34708308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CA12E2E6-D7B2-41FD-B60B-5F03A1D790DC}" type="slidenum">
              <a:rPr lang="en-US" altLang="en-US"/>
              <a:pPr>
                <a:defRPr/>
              </a:pPr>
              <a:t>‹#›</a:t>
            </a:fld>
            <a:endParaRPr lang="en-US" altLang="en-US"/>
          </a:p>
        </p:txBody>
      </p:sp>
    </p:spTree>
    <p:extLst>
      <p:ext uri="{BB962C8B-B14F-4D97-AF65-F5344CB8AC3E}">
        <p14:creationId xmlns:p14="http://schemas.microsoft.com/office/powerpoint/2010/main" val="12853070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38DC34ED-2BCC-441D-BCDE-2E56B69C5D4E}" type="slidenum">
              <a:rPr lang="en-US" altLang="en-US"/>
              <a:pPr>
                <a:defRPr/>
              </a:pPr>
              <a:t>‹#›</a:t>
            </a:fld>
            <a:endParaRPr lang="en-US" altLang="en-US"/>
          </a:p>
        </p:txBody>
      </p:sp>
    </p:spTree>
    <p:extLst>
      <p:ext uri="{BB962C8B-B14F-4D97-AF65-F5344CB8AC3E}">
        <p14:creationId xmlns:p14="http://schemas.microsoft.com/office/powerpoint/2010/main" val="24860580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646287B0-7D56-4C65-83FC-E022186490CC}" type="slidenum">
              <a:rPr lang="en-US" altLang="en-US"/>
              <a:pPr>
                <a:defRPr/>
              </a:pPr>
              <a:t>‹#›</a:t>
            </a:fld>
            <a:endParaRPr lang="en-US" altLang="en-US"/>
          </a:p>
        </p:txBody>
      </p:sp>
    </p:spTree>
    <p:extLst>
      <p:ext uri="{BB962C8B-B14F-4D97-AF65-F5344CB8AC3E}">
        <p14:creationId xmlns:p14="http://schemas.microsoft.com/office/powerpoint/2010/main" val="307012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CSNB143 - Discrete Structure</a:t>
            </a:r>
          </a:p>
        </p:txBody>
      </p:sp>
      <p:sp>
        <p:nvSpPr>
          <p:cNvPr id="6" name="Rectangle 5"/>
          <p:cNvSpPr>
            <a:spLocks noGrp="1" noChangeArrowheads="1"/>
          </p:cNvSpPr>
          <p:nvPr>
            <p:ph type="sldNum" idx="11"/>
          </p:nvPr>
        </p:nvSpPr>
        <p:spPr>
          <a:ln/>
        </p:spPr>
        <p:txBody>
          <a:bodyPr/>
          <a:lstStyle>
            <a:lvl1pPr>
              <a:defRPr/>
            </a:lvl1pPr>
          </a:lstStyle>
          <a:p>
            <a:pPr>
              <a:defRPr/>
            </a:pPr>
            <a:fld id="{C5516883-7BA0-4B9F-BA92-D0F1BC398EB5}" type="slidenum">
              <a:rPr lang="en-US" altLang="en-US"/>
              <a:pPr>
                <a:defRPr/>
              </a:pPr>
              <a:t>‹#›</a:t>
            </a:fld>
            <a:endParaRPr lang="en-US" altLang="en-US"/>
          </a:p>
        </p:txBody>
      </p:sp>
    </p:spTree>
    <p:extLst>
      <p:ext uri="{BB962C8B-B14F-4D97-AF65-F5344CB8AC3E}">
        <p14:creationId xmlns:p14="http://schemas.microsoft.com/office/powerpoint/2010/main" val="32289817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ECCC06F9-F891-4ECB-8879-A3FE46E2443F}" type="slidenum">
              <a:rPr lang="en-US" altLang="en-US"/>
              <a:pPr>
                <a:defRPr/>
              </a:pPr>
              <a:t>‹#›</a:t>
            </a:fld>
            <a:endParaRPr lang="en-US" altLang="en-US"/>
          </a:p>
        </p:txBody>
      </p:sp>
    </p:spTree>
    <p:extLst>
      <p:ext uri="{BB962C8B-B14F-4D97-AF65-F5344CB8AC3E}">
        <p14:creationId xmlns:p14="http://schemas.microsoft.com/office/powerpoint/2010/main" val="17130587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0CF60D0C-B4B0-4677-B2AE-7715025AA28B}" type="slidenum">
              <a:rPr lang="en-US" altLang="en-US"/>
              <a:pPr>
                <a:defRPr/>
              </a:pPr>
              <a:t>‹#›</a:t>
            </a:fld>
            <a:endParaRPr lang="en-US" altLang="en-US"/>
          </a:p>
        </p:txBody>
      </p:sp>
    </p:spTree>
    <p:extLst>
      <p:ext uri="{BB962C8B-B14F-4D97-AF65-F5344CB8AC3E}">
        <p14:creationId xmlns:p14="http://schemas.microsoft.com/office/powerpoint/2010/main" val="9238091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0200"/>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idx="10"/>
          </p:nvPr>
        </p:nvSpPr>
        <p:spPr>
          <a:ln/>
        </p:spPr>
        <p:txBody>
          <a:bodyPr/>
          <a:lstStyle>
            <a:lvl1pPr>
              <a:defRPr/>
            </a:lvl1pPr>
          </a:lstStyle>
          <a:p>
            <a:pPr>
              <a:defRPr/>
            </a:pPr>
            <a:fld id="{EC49DE1D-B6AD-435A-A349-D305C6007A7E}" type="slidenum">
              <a:rPr lang="en-US" altLang="en-US"/>
              <a:pPr>
                <a:defRPr/>
              </a:pPr>
              <a:t>‹#›</a:t>
            </a:fld>
            <a:endParaRPr lang="en-US" altLang="en-US"/>
          </a:p>
        </p:txBody>
      </p:sp>
    </p:spTree>
    <p:extLst>
      <p:ext uri="{BB962C8B-B14F-4D97-AF65-F5344CB8AC3E}">
        <p14:creationId xmlns:p14="http://schemas.microsoft.com/office/powerpoint/2010/main" val="14317680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idx="10"/>
          </p:nvPr>
        </p:nvSpPr>
        <p:spPr>
          <a:ln/>
        </p:spPr>
        <p:txBody>
          <a:bodyPr/>
          <a:lstStyle>
            <a:lvl1pPr>
              <a:defRPr/>
            </a:lvl1pPr>
          </a:lstStyle>
          <a:p>
            <a:pPr>
              <a:defRPr/>
            </a:pPr>
            <a:fld id="{AC0247F9-CE2E-45B6-A762-31B38855A087}" type="slidenum">
              <a:rPr lang="en-US" altLang="en-US"/>
              <a:pPr>
                <a:defRPr/>
              </a:pPr>
              <a:t>‹#›</a:t>
            </a:fld>
            <a:endParaRPr lang="en-US" altLang="en-US"/>
          </a:p>
        </p:txBody>
      </p:sp>
    </p:spTree>
    <p:extLst>
      <p:ext uri="{BB962C8B-B14F-4D97-AF65-F5344CB8AC3E}">
        <p14:creationId xmlns:p14="http://schemas.microsoft.com/office/powerpoint/2010/main" val="72822597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pPr>
              <a:defRPr/>
            </a:pPr>
            <a:fld id="{351B3D0D-EA4B-4B30-A358-F6FB6408599C}" type="slidenum">
              <a:rPr lang="en-US" altLang="en-US"/>
              <a:pPr>
                <a:defRPr/>
              </a:pPr>
              <a:t>‹#›</a:t>
            </a:fld>
            <a:endParaRPr lang="en-US" altLang="en-US"/>
          </a:p>
        </p:txBody>
      </p:sp>
    </p:spTree>
    <p:extLst>
      <p:ext uri="{BB962C8B-B14F-4D97-AF65-F5344CB8AC3E}">
        <p14:creationId xmlns:p14="http://schemas.microsoft.com/office/powerpoint/2010/main" val="16042920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2FBDF58F-EF20-4D93-866D-5C0414636387}" type="slidenum">
              <a:rPr lang="en-US" altLang="en-US"/>
              <a:pPr>
                <a:defRPr/>
              </a:pPr>
              <a:t>‹#›</a:t>
            </a:fld>
            <a:endParaRPr lang="en-US" altLang="en-US"/>
          </a:p>
        </p:txBody>
      </p:sp>
    </p:spTree>
    <p:extLst>
      <p:ext uri="{BB962C8B-B14F-4D97-AF65-F5344CB8AC3E}">
        <p14:creationId xmlns:p14="http://schemas.microsoft.com/office/powerpoint/2010/main" val="818006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C1AEF5F-C906-438E-8DDA-9A353C365351}" type="slidenum">
              <a:rPr lang="en-US" altLang="en-US"/>
              <a:pPr>
                <a:defRPr/>
              </a:pPr>
              <a:t>‹#›</a:t>
            </a:fld>
            <a:endParaRPr lang="en-US" altLang="en-US"/>
          </a:p>
        </p:txBody>
      </p:sp>
    </p:spTree>
    <p:extLst>
      <p:ext uri="{BB962C8B-B14F-4D97-AF65-F5344CB8AC3E}">
        <p14:creationId xmlns:p14="http://schemas.microsoft.com/office/powerpoint/2010/main" val="20505571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30D1065-8BCF-4797-8DAF-FCC064E2AB94}" type="slidenum">
              <a:rPr lang="en-US" altLang="en-US"/>
              <a:pPr>
                <a:defRPr/>
              </a:pPr>
              <a:t>‹#›</a:t>
            </a:fld>
            <a:endParaRPr lang="en-US" altLang="en-US"/>
          </a:p>
        </p:txBody>
      </p:sp>
    </p:spTree>
    <p:extLst>
      <p:ext uri="{BB962C8B-B14F-4D97-AF65-F5344CB8AC3E}">
        <p14:creationId xmlns:p14="http://schemas.microsoft.com/office/powerpoint/2010/main" val="26410431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0136115E-60A8-47B2-8DD1-36BDC3CF5D01}" type="slidenum">
              <a:rPr lang="en-US" altLang="en-US"/>
              <a:pPr>
                <a:defRPr/>
              </a:pPr>
              <a:t>‹#›</a:t>
            </a:fld>
            <a:endParaRPr lang="en-US" altLang="en-US"/>
          </a:p>
        </p:txBody>
      </p:sp>
    </p:spTree>
    <p:extLst>
      <p:ext uri="{BB962C8B-B14F-4D97-AF65-F5344CB8AC3E}">
        <p14:creationId xmlns:p14="http://schemas.microsoft.com/office/powerpoint/2010/main" val="329993631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idx="10"/>
          </p:nvPr>
        </p:nvSpPr>
        <p:spPr>
          <a:ln/>
        </p:spPr>
        <p:txBody>
          <a:bodyPr/>
          <a:lstStyle>
            <a:lvl1pPr>
              <a:defRPr/>
            </a:lvl1pPr>
          </a:lstStyle>
          <a:p>
            <a:pPr>
              <a:defRPr/>
            </a:pPr>
            <a:fld id="{68CFA193-17E3-4AB9-8D31-6B762CD35320}" type="slidenum">
              <a:rPr lang="en-US" altLang="en-US"/>
              <a:pPr>
                <a:defRPr/>
              </a:pPr>
              <a:t>‹#›</a:t>
            </a:fld>
            <a:endParaRPr lang="en-US" altLang="en-US"/>
          </a:p>
        </p:txBody>
      </p:sp>
    </p:spTree>
    <p:extLst>
      <p:ext uri="{BB962C8B-B14F-4D97-AF65-F5344CB8AC3E}">
        <p14:creationId xmlns:p14="http://schemas.microsoft.com/office/powerpoint/2010/main" val="391187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ea typeface="+mn-ea"/>
                <a:cs typeface="+mn-cs"/>
              </a:defRPr>
            </a:lvl1pPr>
          </a:lstStyle>
          <a:p>
            <a:pPr>
              <a:defRPr/>
            </a:pPr>
            <a:r>
              <a:rPr lang="en-US" altLang="en-US"/>
              <a:t>CSNB143 - Discrete Structure</a:t>
            </a:r>
          </a:p>
        </p:txBody>
      </p:sp>
      <p:sp>
        <p:nvSpPr>
          <p:cNvPr id="102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ea typeface="+mn-ea"/>
                <a:cs typeface="+mn-cs"/>
              </a:defRPr>
            </a:lvl1pPr>
          </a:lstStyle>
          <a:p>
            <a:pPr>
              <a:defRPr/>
            </a:pPr>
            <a:fld id="{25E461FE-2B15-4815-9597-E83368C9D5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1267"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1268"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26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DE5954F2-B199-4D62-A58C-99C47015FD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1"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3"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E21A871A-8B6A-4AF8-8551-034A984CD1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4099"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00"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A44C4FC5-EE07-4620-956A-AE5C8ADA39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5123"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5124"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12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5EC641D4-3A31-4B58-970C-D59EC5036F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6147"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6148"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14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23F513F3-7FF0-4893-870E-74CE457648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7171"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7172"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173"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FFF1467F-BBBC-4152-99D6-6061849444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8195"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8196"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8197"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8CCE1462-4C92-4C7D-9E01-0C0314AA3E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9219"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9220"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9221"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B7839317-1020-494C-811F-B4222C859D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43"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44" name="Text Box 3"/>
          <p:cNvSpPr txBox="1">
            <a:spLocks noChangeArrowheads="1"/>
          </p:cNvSpPr>
          <p:nvPr/>
        </p:nvSpPr>
        <p:spPr bwMode="auto">
          <a:xfrm>
            <a:off x="457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24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mn-lt"/>
                <a:ea typeface="+mn-ea"/>
                <a:cs typeface="DejaVu Sans" panose="020B0603030804020204" pitchFamily="34" charset="0"/>
              </a:defRPr>
            </a:lvl1pPr>
          </a:lstStyle>
          <a:p>
            <a:pPr>
              <a:defRPr/>
            </a:pPr>
            <a:fld id="{28D95A3C-453D-4179-8BDE-D8FF065F9A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5.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EFD74-B7A1-1941-B8F1-74027099AEA7}"/>
              </a:ext>
            </a:extLst>
          </p:cNvPr>
          <p:cNvSpPr>
            <a:spLocks noGrp="1"/>
          </p:cNvSpPr>
          <p:nvPr>
            <p:ph type="ctrTitle"/>
          </p:nvPr>
        </p:nvSpPr>
        <p:spPr>
          <a:xfrm>
            <a:off x="1143000" y="1122363"/>
            <a:ext cx="7893496" cy="2387600"/>
          </a:xfrm>
        </p:spPr>
        <p:txBody>
          <a:bodyPr/>
          <a:lstStyle/>
          <a:p>
            <a:pPr algn="l"/>
            <a:r>
              <a:rPr lang="en-IN" sz="3200" dirty="0"/>
              <a:t>Mathematical Induction, Relations, Equivalence relations, Partitions, Partial Orderings, Totally Ordered, </a:t>
            </a:r>
            <a:r>
              <a:rPr lang="en-IN" sz="3200" dirty="0" err="1"/>
              <a:t>Hasse</a:t>
            </a:r>
            <a:r>
              <a:rPr lang="en-IN" sz="3200" dirty="0"/>
              <a:t> Diagrams, Lattices</a:t>
            </a:r>
            <a:endParaRPr lang="en-US" sz="3200" dirty="0"/>
          </a:p>
        </p:txBody>
      </p:sp>
      <p:sp>
        <p:nvSpPr>
          <p:cNvPr id="4" name="Date Placeholder 3">
            <a:extLst>
              <a:ext uri="{FF2B5EF4-FFF2-40B4-BE49-F238E27FC236}">
                <a16:creationId xmlns:a16="http://schemas.microsoft.com/office/drawing/2014/main" xmlns="" id="{7B3BD01C-FCA3-044C-9F91-876F7B10443D}"/>
              </a:ext>
            </a:extLst>
          </p:cNvPr>
          <p:cNvSpPr>
            <a:spLocks noGrp="1"/>
          </p:cNvSpPr>
          <p:nvPr>
            <p:ph type="dt" idx="10"/>
          </p:nvPr>
        </p:nvSpPr>
        <p:spPr/>
        <p:txBody>
          <a:bodyPr/>
          <a:lstStyle/>
          <a:p>
            <a:pPr>
              <a:defRPr/>
            </a:pPr>
            <a:r>
              <a:rPr lang="en-US" altLang="en-US" dirty="0"/>
              <a:t>CSNB143 - Discrete Structure</a:t>
            </a:r>
          </a:p>
        </p:txBody>
      </p:sp>
    </p:spTree>
    <p:extLst>
      <p:ext uri="{BB962C8B-B14F-4D97-AF65-F5344CB8AC3E}">
        <p14:creationId xmlns:p14="http://schemas.microsoft.com/office/powerpoint/2010/main" val="3832962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3657600" y="422275"/>
            <a:ext cx="5486400" cy="914400"/>
          </a:xfrm>
          <a:prstGeom prst="rect">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03" name="Rectangle 2"/>
          <p:cNvSpPr>
            <a:spLocks noChangeArrowheads="1"/>
          </p:cNvSpPr>
          <p:nvPr/>
        </p:nvSpPr>
        <p:spPr bwMode="auto">
          <a:xfrm>
            <a:off x="3810000" y="611188"/>
            <a:ext cx="5334000"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solidFill>
                  <a:srgbClr val="FFFF00"/>
                </a:solidFill>
                <a:latin typeface="Arial" panose="020B0604020202020204" pitchFamily="34" charset="0"/>
              </a:rPr>
              <a:t>Proving  for all </a:t>
            </a:r>
            <a:r>
              <a:rPr lang="en-US" altLang="en-US" sz="1800" b="1" i="1">
                <a:solidFill>
                  <a:srgbClr val="FFFF00"/>
                </a:solidFill>
                <a:latin typeface="Arial" panose="020B0604020202020204" pitchFamily="34" charset="0"/>
              </a:rPr>
              <a:t>n</a:t>
            </a:r>
            <a:r>
              <a:rPr lang="en-US" altLang="en-US" sz="1800" b="1">
                <a:solidFill>
                  <a:srgbClr val="FFFF00"/>
                </a:solidFill>
                <a:latin typeface="Arial" panose="020B0604020202020204" pitchFamily="34" charset="0"/>
              </a:rPr>
              <a:t> </a:t>
            </a:r>
            <a:r>
              <a:rPr lang="en-US" altLang="en-US" sz="1800" b="1">
                <a:solidFill>
                  <a:srgbClr val="FFFF00"/>
                </a:solidFill>
                <a:latin typeface="Symbol" panose="05050102010706020507" pitchFamily="18" charset="2"/>
                <a:ea typeface="Symbol" panose="05050102010706020507" pitchFamily="18" charset="2"/>
                <a:cs typeface="Symbol" panose="05050102010706020507" pitchFamily="18" charset="2"/>
              </a:rPr>
              <a:t></a:t>
            </a:r>
            <a:r>
              <a:rPr lang="en-US" altLang="en-US" sz="1800" b="1">
                <a:solidFill>
                  <a:srgbClr val="FFFF00"/>
                </a:solidFill>
                <a:latin typeface="Arial" panose="020B0604020202020204" pitchFamily="34" charset="0"/>
              </a:rPr>
              <a:t> 1; 1 + 2 + 3 + … + </a:t>
            </a:r>
            <a:r>
              <a:rPr lang="en-US" altLang="en-US" sz="1800" b="1" i="1">
                <a:solidFill>
                  <a:srgbClr val="FFFF00"/>
                </a:solidFill>
                <a:latin typeface="Arial" panose="020B0604020202020204" pitchFamily="34" charset="0"/>
              </a:rPr>
              <a:t>n</a:t>
            </a:r>
            <a:r>
              <a:rPr lang="en-US" altLang="en-US" sz="1800" b="1">
                <a:solidFill>
                  <a:srgbClr val="FFFF00"/>
                </a:solidFill>
                <a:latin typeface="Arial" panose="020B0604020202020204" pitchFamily="34" charset="0"/>
              </a:rPr>
              <a:t> = </a:t>
            </a:r>
            <a:r>
              <a:rPr lang="en-US" altLang="en-US" sz="1800" b="1" i="1" u="sng">
                <a:solidFill>
                  <a:srgbClr val="FFFF00"/>
                </a:solidFill>
                <a:latin typeface="Arial" panose="020B0604020202020204" pitchFamily="34" charset="0"/>
              </a:rPr>
              <a:t>n</a:t>
            </a:r>
            <a:r>
              <a:rPr lang="en-US" altLang="en-US" sz="1800" b="1" u="sng">
                <a:solidFill>
                  <a:srgbClr val="FFFF00"/>
                </a:solidFill>
                <a:latin typeface="Arial" panose="020B0604020202020204" pitchFamily="34" charset="0"/>
              </a:rPr>
              <a:t> (</a:t>
            </a:r>
            <a:r>
              <a:rPr lang="en-US" altLang="en-US" sz="1800" b="1" i="1" u="sng">
                <a:solidFill>
                  <a:srgbClr val="FFFF00"/>
                </a:solidFill>
                <a:latin typeface="Arial" panose="020B0604020202020204" pitchFamily="34" charset="0"/>
              </a:rPr>
              <a:t>n</a:t>
            </a:r>
            <a:r>
              <a:rPr lang="en-US" altLang="en-US" sz="1800" b="1" u="sng">
                <a:solidFill>
                  <a:srgbClr val="FFFF00"/>
                </a:solidFill>
                <a:latin typeface="Arial" panose="020B0604020202020204" pitchFamily="34" charset="0"/>
              </a:rPr>
              <a:t>+1)</a:t>
            </a:r>
            <a:r>
              <a:rPr lang="en-US" altLang="en-US" sz="1800" b="1">
                <a:solidFill>
                  <a:srgbClr val="FFFF00"/>
                </a:solidFill>
                <a:latin typeface="Arial" panose="020B0604020202020204" pitchFamily="34" charset="0"/>
              </a:rPr>
              <a:t>            			                           		 2       </a:t>
            </a:r>
            <a:r>
              <a:rPr lang="en-US" altLang="en-US" sz="1800">
                <a:latin typeface="Arial" panose="020B0604020202020204" pitchFamily="34" charset="0"/>
              </a:rPr>
              <a:t>                                               					</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7200" y="1738313"/>
            <a:ext cx="4913313" cy="175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79450" y="3840163"/>
            <a:ext cx="8285163"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AutoShape 5"/>
          <p:cNvSpPr>
            <a:spLocks noChangeArrowheads="1"/>
          </p:cNvSpPr>
          <p:nvPr/>
        </p:nvSpPr>
        <p:spPr bwMode="auto">
          <a:xfrm>
            <a:off x="4876800" y="1982788"/>
            <a:ext cx="3352800" cy="1447800"/>
          </a:xfrm>
          <a:prstGeom prst="leftArrow">
            <a:avLst>
              <a:gd name="adj1" fmla="val 50000"/>
              <a:gd name="adj2" fmla="val 50004"/>
            </a:avLst>
          </a:prstGeom>
          <a:solidFill>
            <a:srgbClr val="FFC000"/>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altLang="en-US" sz="1800" b="1" dirty="0"/>
              <a:t>We will </a:t>
            </a:r>
            <a:r>
              <a:rPr lang="en-US" altLang="en-US" sz="1800" b="1" dirty="0" smtClean="0">
                <a:latin typeface="Aharoni" charset="0"/>
                <a:ea typeface="Aharoni" charset="0"/>
                <a:cs typeface="Aharoni" charset="0"/>
              </a:rPr>
              <a:t>ASSUME </a:t>
            </a:r>
            <a:r>
              <a:rPr lang="en-US" altLang="en-US" sz="1800" b="1" dirty="0"/>
              <a:t>this is </a:t>
            </a:r>
            <a:r>
              <a:rPr lang="en-US" altLang="en-US" sz="1800" b="1" dirty="0">
                <a:latin typeface="Aharoni" charset="0"/>
                <a:ea typeface="Aharoni" charset="0"/>
                <a:cs typeface="Aharoni" charset="0"/>
              </a:rPr>
              <a:t>TRUE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800" y="1905000"/>
            <a:ext cx="5224463" cy="1966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1"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00" y="4114800"/>
            <a:ext cx="5403850" cy="167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Text Box 3"/>
          <p:cNvSpPr txBox="1">
            <a:spLocks noChangeArrowheads="1"/>
          </p:cNvSpPr>
          <p:nvPr/>
        </p:nvSpPr>
        <p:spPr bwMode="auto">
          <a:xfrm>
            <a:off x="381000" y="1219200"/>
            <a:ext cx="83820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a:latin typeface="Arial" panose="020B0604020202020204" pitchFamily="34" charset="0"/>
              </a:rPr>
              <a:t>Now check against the sequence to prove that after adding k+1 to k, the statement is still true</a:t>
            </a:r>
          </a:p>
        </p:txBody>
      </p:sp>
      <p:pic>
        <p:nvPicPr>
          <p:cNvPr id="27653"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46725" y="4937125"/>
            <a:ext cx="3457575" cy="1171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1813" y="1752600"/>
            <a:ext cx="7316787" cy="303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Rectangle 3"/>
          <p:cNvSpPr>
            <a:spLocks noChangeArrowheads="1"/>
          </p:cNvSpPr>
          <p:nvPr/>
        </p:nvSpPr>
        <p:spPr bwMode="auto">
          <a:xfrm>
            <a:off x="685800" y="5248275"/>
            <a:ext cx="73914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just" eaLnBrk="1" hangingPunct="1">
              <a:spcBef>
                <a:spcPct val="0"/>
              </a:spcBef>
              <a:buClrTx/>
              <a:buFontTx/>
              <a:buNone/>
            </a:pPr>
            <a:r>
              <a:rPr lang="en-US" altLang="en-US" sz="2000" i="1">
                <a:cs typeface="Times New Roman" panose="02020603050405020304" pitchFamily="18" charset="0"/>
              </a:rPr>
              <a:t>Conclusion</a:t>
            </a:r>
          </a:p>
          <a:p>
            <a:pPr algn="just" eaLnBrk="1" hangingPunct="1">
              <a:spcBef>
                <a:spcPct val="0"/>
              </a:spcBef>
              <a:buClrTx/>
              <a:buFontTx/>
              <a:buNone/>
            </a:pPr>
            <a:r>
              <a:rPr lang="en-US" altLang="en-US" sz="2000">
                <a:cs typeface="Times New Roman" panose="02020603050405020304" pitchFamily="18" charset="0"/>
              </a:rPr>
              <a:t>So, with Principle of Mathematical Induction, P(</a:t>
            </a:r>
            <a:r>
              <a:rPr lang="en-US" altLang="en-US" sz="2000" i="1">
                <a:cs typeface="Times New Roman" panose="02020603050405020304" pitchFamily="18" charset="0"/>
              </a:rPr>
              <a:t>n</a:t>
            </a:r>
            <a:r>
              <a:rPr lang="en-US" altLang="en-US" sz="2000">
                <a:cs typeface="Times New Roman" panose="02020603050405020304" pitchFamily="18" charset="0"/>
              </a:rPr>
              <a:t>) is true for all </a:t>
            </a:r>
            <a:r>
              <a:rPr lang="en-US" altLang="en-US" sz="2000" i="1">
                <a:cs typeface="Times New Roman" panose="02020603050405020304" pitchFamily="18" charset="0"/>
              </a:rPr>
              <a:t>n</a:t>
            </a:r>
            <a:r>
              <a:rPr lang="en-US" altLang="en-US" sz="2000">
                <a:cs typeface="Times New Roman" panose="02020603050405020304" pitchFamily="18" charset="0"/>
              </a:rPr>
              <a:t> </a:t>
            </a:r>
            <a:r>
              <a:rPr lang="en-US" altLang="en-US" sz="2000">
                <a:latin typeface="Symbol" panose="05050102010706020507" pitchFamily="18" charset="2"/>
                <a:ea typeface="Symbol" panose="05050102010706020507" pitchFamily="18" charset="2"/>
                <a:cs typeface="Symbol" panose="05050102010706020507" pitchFamily="18" charset="2"/>
              </a:rPr>
              <a:t></a:t>
            </a:r>
            <a:r>
              <a:rPr lang="en-US" altLang="en-US" sz="2000">
                <a:cs typeface="Times New Roman" panose="02020603050405020304" pitchFamily="18" charset="0"/>
              </a:rPr>
              <a:t> 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794"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3238" y="287338"/>
            <a:ext cx="8280400" cy="395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842"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95D37ED4-B33F-4608-B69B-E50D8E0F4A9A}" type="slidenum">
              <a:rPr lang="en-US" altLang="en-US" sz="1200">
                <a:solidFill>
                  <a:srgbClr val="898989"/>
                </a:solidFill>
                <a:cs typeface="DejaVu Sans" panose="020B0603030804020204" pitchFamily="34" charset="0"/>
              </a:rPr>
              <a:pPr algn="r" eaLnBrk="1" hangingPunct="1">
                <a:spcBef>
                  <a:spcPct val="0"/>
                </a:spcBef>
                <a:buClrTx/>
                <a:buFontTx/>
                <a:buNone/>
              </a:pPr>
              <a:t>15</a:t>
            </a:fld>
            <a:endParaRPr lang="en-US" altLang="en-US" sz="1200">
              <a:solidFill>
                <a:srgbClr val="898989"/>
              </a:solidFill>
              <a:cs typeface="DejaVu Sans" panose="020B0603030804020204" pitchFamily="34" charset="0"/>
            </a:endParaRPr>
          </a:p>
        </p:txBody>
      </p:sp>
      <p:sp>
        <p:nvSpPr>
          <p:cNvPr id="37891" name="Text Box 2"/>
          <p:cNvSpPr txBox="1">
            <a:spLocks noChangeArrowheads="1"/>
          </p:cNvSpPr>
          <p:nvPr/>
        </p:nvSpPr>
        <p:spPr bwMode="auto">
          <a:xfrm>
            <a:off x="2387600" y="457200"/>
            <a:ext cx="45243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Relations</a:t>
            </a:r>
          </a:p>
        </p:txBody>
      </p:sp>
      <p:sp>
        <p:nvSpPr>
          <p:cNvPr id="25603"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9pPr>
          </a:lstStyle>
          <a:p>
            <a:pPr>
              <a:lnSpc>
                <a:spcPct val="90000"/>
              </a:lnSpc>
              <a:spcBef>
                <a:spcPts val="800"/>
              </a:spcBef>
              <a:buClr>
                <a:srgbClr val="000000"/>
              </a:buClr>
              <a:buSzPct val="100000"/>
              <a:buFont typeface="Arial" panose="020B0604020202020204" pitchFamily="34" charset="0"/>
              <a:buChar char="•"/>
              <a:defRPr/>
            </a:pPr>
            <a:r>
              <a:rPr lang="en-US" altLang="en-US" sz="3200">
                <a:solidFill>
                  <a:srgbClr val="000000"/>
                </a:solidFill>
                <a:latin typeface="Calibri" panose="020F0502020204030204" pitchFamily="34" charset="0"/>
              </a:rPr>
              <a:t> Relations &amp; their properties</a:t>
            </a:r>
          </a:p>
          <a:p>
            <a:pPr marL="334963">
              <a:lnSpc>
                <a:spcPct val="90000"/>
              </a:lnSpc>
              <a:spcBef>
                <a:spcPts val="800"/>
              </a:spcBef>
              <a:buSzPct val="100000"/>
              <a:defRPr/>
            </a:pPr>
            <a:endParaRPr lang="en-US" altLang="en-US" sz="3200">
              <a:solidFill>
                <a:srgbClr val="000000"/>
              </a:solidFill>
              <a:latin typeface="Calibri" panose="020F0502020204030204" pitchFamily="34" charset="0"/>
            </a:endParaRPr>
          </a:p>
          <a:p>
            <a:pPr lvl="1">
              <a:lnSpc>
                <a:spcPct val="90000"/>
              </a:lnSpc>
              <a:spcBef>
                <a:spcPts val="700"/>
              </a:spcBef>
              <a:buClr>
                <a:srgbClr val="FF6600"/>
              </a:buClr>
              <a:buSzPct val="100000"/>
              <a:buFont typeface="Arial" panose="020B0604020202020204" pitchFamily="34" charset="0"/>
              <a:buChar char="–"/>
              <a:defRPr/>
            </a:pPr>
            <a:r>
              <a:rPr lang="en-US" altLang="en-US" sz="2800">
                <a:solidFill>
                  <a:srgbClr val="FF6600"/>
                </a:solidFill>
                <a:latin typeface="Calibri" panose="020F0502020204030204" pitchFamily="34" charset="0"/>
              </a:rPr>
              <a:t>Definition 1</a:t>
            </a:r>
          </a:p>
          <a:p>
            <a:pPr marL="735013" lvl="1">
              <a:lnSpc>
                <a:spcPct val="90000"/>
              </a:lnSpc>
              <a:spcBef>
                <a:spcPts val="700"/>
              </a:spcBef>
              <a:buSzPct val="100000"/>
              <a:defRPr/>
            </a:pPr>
            <a:endParaRPr lang="en-US" altLang="en-US" sz="2800">
              <a:solidFill>
                <a:srgbClr val="000000"/>
              </a:solidFill>
              <a:latin typeface="Calibri" panose="020F0502020204030204" pitchFamily="34" charset="0"/>
            </a:endParaRPr>
          </a:p>
          <a:p>
            <a:pPr marL="735013" lvl="1">
              <a:lnSpc>
                <a:spcPct val="90000"/>
              </a:lnSpc>
              <a:spcBef>
                <a:spcPts val="700"/>
              </a:spcBef>
              <a:buSzPct val="100000"/>
              <a:defRPr/>
            </a:pPr>
            <a:r>
              <a:rPr lang="en-US" altLang="en-US" sz="2800">
                <a:solidFill>
                  <a:srgbClr val="000000"/>
                </a:solidFill>
                <a:latin typeface="Calibri" panose="020F0502020204030204" pitchFamily="34" charset="0"/>
              </a:rPr>
              <a:t>	Let A and B be sets. A </a:t>
            </a:r>
            <a:r>
              <a:rPr lang="en-US" altLang="en-US" sz="2800">
                <a:solidFill>
                  <a:srgbClr val="FF6600"/>
                </a:solidFill>
                <a:latin typeface="Calibri" panose="020F0502020204030204" pitchFamily="34" charset="0"/>
              </a:rPr>
              <a:t>binary relation from A to B</a:t>
            </a:r>
            <a:r>
              <a:rPr lang="en-US" altLang="en-US" sz="2800">
                <a:solidFill>
                  <a:srgbClr val="000000"/>
                </a:solidFill>
                <a:latin typeface="Calibri" panose="020F0502020204030204" pitchFamily="34" charset="0"/>
              </a:rPr>
              <a:t> is a subset of </a:t>
            </a:r>
            <a:r>
              <a:rPr lang="en-US" altLang="en-US" sz="2800" i="1">
                <a:solidFill>
                  <a:srgbClr val="000000"/>
                </a:solidFill>
                <a:latin typeface="Calibri" panose="020F0502020204030204" pitchFamily="34" charset="0"/>
              </a:rPr>
              <a:t>A</a:t>
            </a:r>
            <a:r>
              <a:rPr lang="en-US" altLang="en-US" sz="2800">
                <a:solidFill>
                  <a:srgbClr val="000000"/>
                </a:solidFill>
                <a:latin typeface="Calibri" panose="020F0502020204030204" pitchFamily="34" charset="0"/>
              </a:rPr>
              <a:t> x </a:t>
            </a:r>
            <a:r>
              <a:rPr lang="en-US" altLang="en-US" sz="2800" i="1">
                <a:solidFill>
                  <a:srgbClr val="000000"/>
                </a:solidFill>
                <a:latin typeface="Calibri" panose="020F0502020204030204" pitchFamily="34" charset="0"/>
              </a:rPr>
              <a:t>B</a:t>
            </a:r>
            <a:r>
              <a:rPr lang="en-US" altLang="en-US" sz="2800">
                <a:solidFill>
                  <a:srgbClr val="000000"/>
                </a:solidFill>
                <a:latin typeface="Calibri" panose="020F0502020204030204" pitchFamily="34" charset="0"/>
              </a:rPr>
              <a:t>.</a:t>
            </a:r>
          </a:p>
          <a:p>
            <a:pPr marL="735013" lvl="1">
              <a:lnSpc>
                <a:spcPct val="90000"/>
              </a:lnSpc>
              <a:spcBef>
                <a:spcPts val="700"/>
              </a:spcBef>
              <a:buSzPct val="100000"/>
              <a:defRPr/>
            </a:pPr>
            <a:endParaRPr lang="en-US" altLang="en-US" sz="2800">
              <a:solidFill>
                <a:srgbClr val="000000"/>
              </a:solidFill>
              <a:latin typeface="Calibri" panose="020F0502020204030204" pitchFamily="34" charset="0"/>
            </a:endParaRPr>
          </a:p>
          <a:p>
            <a:pPr marL="735013" lvl="1">
              <a:lnSpc>
                <a:spcPct val="90000"/>
              </a:lnSpc>
              <a:spcBef>
                <a:spcPts val="700"/>
              </a:spcBef>
              <a:buSzPct val="100000"/>
              <a:defRPr/>
            </a:pPr>
            <a:r>
              <a:rPr lang="en-US" altLang="en-US" sz="2800">
                <a:solidFill>
                  <a:srgbClr val="000000"/>
                </a:solidFill>
                <a:latin typeface="Calibri" panose="020F0502020204030204" pitchFamily="34" charset="0"/>
              </a:rPr>
              <a:t>	In other words, a binary relation from A to B is a set R of ordered pairs where the first element of each ordered pair comes from A and the second element comes from B. </a:t>
            </a:r>
          </a:p>
        </p:txBody>
      </p:sp>
      <p:sp>
        <p:nvSpPr>
          <p:cNvPr id="37893" name="Rectangle 4"/>
          <p:cNvSpPr>
            <a:spLocks noChangeArrowheads="1"/>
          </p:cNvSpPr>
          <p:nvPr/>
        </p:nvSpPr>
        <p:spPr bwMode="auto">
          <a:xfrm>
            <a:off x="1600200" y="3276600"/>
            <a:ext cx="7467600" cy="1143000"/>
          </a:xfrm>
          <a:prstGeom prst="rect">
            <a:avLst/>
          </a:prstGeom>
          <a:noFill/>
          <a:ln w="38160" cap="sq">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CED06136-9E32-4851-8835-BC00F3828BBF}" type="slidenum">
              <a:rPr lang="en-US" altLang="en-US" sz="1200">
                <a:solidFill>
                  <a:srgbClr val="898989"/>
                </a:solidFill>
                <a:cs typeface="DejaVu Sans" panose="020B0603030804020204" pitchFamily="34" charset="0"/>
              </a:rPr>
              <a:pPr algn="r" eaLnBrk="1" hangingPunct="1">
                <a:spcBef>
                  <a:spcPct val="0"/>
                </a:spcBef>
                <a:buClrTx/>
                <a:buFontTx/>
                <a:buNone/>
              </a:pPr>
              <a:t>16</a:t>
            </a:fld>
            <a:endParaRPr lang="en-US" altLang="en-US" sz="1200">
              <a:solidFill>
                <a:srgbClr val="898989"/>
              </a:solidFill>
              <a:cs typeface="DejaVu Sans" panose="020B0603030804020204" pitchFamily="34" charset="0"/>
            </a:endParaRPr>
          </a:p>
        </p:txBody>
      </p:sp>
      <p:sp>
        <p:nvSpPr>
          <p:cNvPr id="39939"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39940"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a:spcBef>
                <a:spcPts val="8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800">
                <a:solidFill>
                  <a:srgbClr val="000000"/>
                </a:solidFill>
                <a:latin typeface="Calibri" panose="020F0502020204030204" pitchFamily="34" charset="0"/>
                <a:ea typeface="Droid Sans Fallback" charset="0"/>
                <a:cs typeface="Droid Sans Fallback" charset="0"/>
              </a:defRPr>
            </a:lvl2pPr>
            <a:lvl3pPr indent="-217488">
              <a:spcBef>
                <a:spcPts val="6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9pPr>
          </a:lstStyle>
          <a:p>
            <a:pPr lvl="1">
              <a:buFont typeface="Arial" panose="020B0604020202020204" pitchFamily="34" charset="0"/>
              <a:buChar char="–"/>
            </a:pPr>
            <a:r>
              <a:rPr lang="en-US" altLang="en-US"/>
              <a:t>Notation:</a:t>
            </a:r>
          </a:p>
          <a:p>
            <a:pPr lvl="2">
              <a:spcBef>
                <a:spcPts val="700"/>
              </a:spcBef>
              <a:buClrTx/>
              <a:buFontTx/>
              <a:buNone/>
            </a:pPr>
            <a:r>
              <a:rPr lang="en-US" altLang="en-US"/>
              <a:t>	</a:t>
            </a:r>
            <a:r>
              <a:rPr lang="en-US" altLang="en-US" sz="2800"/>
              <a:t>aRb </a:t>
            </a:r>
            <a:r>
              <a:rPr lang="en-US" altLang="en-US" sz="2800">
                <a:latin typeface="Symbol" panose="05050102010706020507" pitchFamily="18" charset="2"/>
                <a:ea typeface="Symbol" panose="05050102010706020507" pitchFamily="18" charset="2"/>
                <a:cs typeface="Symbol" panose="05050102010706020507" pitchFamily="18" charset="2"/>
              </a:rPr>
              <a:t></a:t>
            </a:r>
            <a:r>
              <a:rPr lang="en-US" altLang="en-US" sz="2800"/>
              <a:t> (a, b) </a:t>
            </a:r>
            <a:r>
              <a:rPr lang="en-US" altLang="en-US" sz="2800">
                <a:latin typeface="Symbol" panose="05050102010706020507" pitchFamily="18" charset="2"/>
                <a:ea typeface="Symbol" panose="05050102010706020507" pitchFamily="18" charset="2"/>
                <a:cs typeface="Symbol" panose="05050102010706020507" pitchFamily="18" charset="2"/>
              </a:rPr>
              <a:t></a:t>
            </a:r>
            <a:r>
              <a:rPr lang="en-US" altLang="en-US" sz="2800"/>
              <a:t> R</a:t>
            </a:r>
          </a:p>
          <a:p>
            <a:pPr lvl="2">
              <a:spcBef>
                <a:spcPts val="700"/>
              </a:spcBef>
              <a:buClrTx/>
              <a:buFontTx/>
              <a:buNone/>
            </a:pPr>
            <a:r>
              <a:rPr lang="en-US" altLang="en-US" sz="2800"/>
              <a:t>	aRb </a:t>
            </a:r>
            <a:r>
              <a:rPr lang="en-US" altLang="en-US" sz="2800">
                <a:latin typeface="Symbol" panose="05050102010706020507" pitchFamily="18" charset="2"/>
                <a:ea typeface="Symbol" panose="05050102010706020507" pitchFamily="18" charset="2"/>
                <a:cs typeface="Symbol" panose="05050102010706020507" pitchFamily="18" charset="2"/>
              </a:rPr>
              <a:t></a:t>
            </a:r>
            <a:r>
              <a:rPr lang="en-US" altLang="en-US" sz="2800"/>
              <a:t> (a, b) </a:t>
            </a:r>
            <a:r>
              <a:rPr lang="en-US" altLang="en-US" sz="2800">
                <a:latin typeface="Symbol" panose="05050102010706020507" pitchFamily="18" charset="2"/>
                <a:ea typeface="Symbol" panose="05050102010706020507" pitchFamily="18" charset="2"/>
                <a:cs typeface="Symbol" panose="05050102010706020507" pitchFamily="18" charset="2"/>
              </a:rPr>
              <a:t></a:t>
            </a:r>
            <a:r>
              <a:rPr lang="en-US" altLang="en-US" sz="2800"/>
              <a:t> R</a:t>
            </a:r>
          </a:p>
        </p:txBody>
      </p:sp>
      <p:sp>
        <p:nvSpPr>
          <p:cNvPr id="39941" name="Line 4"/>
          <p:cNvSpPr>
            <a:spLocks noChangeShapeType="1"/>
          </p:cNvSpPr>
          <p:nvPr/>
        </p:nvSpPr>
        <p:spPr bwMode="auto">
          <a:xfrm flipH="1">
            <a:off x="2427288" y="2514600"/>
            <a:ext cx="250825" cy="381000"/>
          </a:xfrm>
          <a:prstGeom prst="line">
            <a:avLst/>
          </a:prstGeom>
          <a:noFill/>
          <a:ln w="381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aphicFrame>
        <p:nvGraphicFramePr>
          <p:cNvPr id="26629" name="Group 5"/>
          <p:cNvGraphicFramePr>
            <a:graphicFrameLocks noGrp="1"/>
          </p:cNvGraphicFramePr>
          <p:nvPr/>
        </p:nvGraphicFramePr>
        <p:xfrm>
          <a:off x="5105400" y="3657600"/>
          <a:ext cx="3592513" cy="2592388"/>
        </p:xfrm>
        <a:graphic>
          <a:graphicData uri="http://schemas.openxmlformats.org/drawingml/2006/table">
            <a:tbl>
              <a:tblPr/>
              <a:tblGrid>
                <a:gridCol w="990600">
                  <a:extLst>
                    <a:ext uri="{9D8B030D-6E8A-4147-A177-3AD203B41FA5}">
                      <a16:colId xmlns:a16="http://schemas.microsoft.com/office/drawing/2014/main" xmlns="" val="20000"/>
                    </a:ext>
                  </a:extLst>
                </a:gridCol>
                <a:gridCol w="2601913">
                  <a:extLst>
                    <a:ext uri="{9D8B030D-6E8A-4147-A177-3AD203B41FA5}">
                      <a16:colId xmlns:a16="http://schemas.microsoft.com/office/drawing/2014/main" xmlns="" val="20001"/>
                    </a:ext>
                  </a:extLst>
                </a:gridCol>
              </a:tblGrid>
              <a:tr h="909638">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ctr"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R</a:t>
                      </a:r>
                    </a:p>
                  </a:txBody>
                  <a:tcPr marL="90000" marR="90000" marT="555192" marB="46800" horzOverflow="overflow">
                    <a:lnL>
                      <a:noFill/>
                    </a:lnL>
                    <a:lnR w="720" cap="flat" cmpd="sng" algn="ctr">
                      <a:solidFill>
                        <a:srgbClr val="CC3300"/>
                      </a:solidFill>
                      <a:prstDash val="solid"/>
                      <a:round/>
                      <a:headEnd type="none" w="med" len="med"/>
                      <a:tailEnd type="none" w="med" len="med"/>
                    </a:lnR>
                    <a:lnT>
                      <a:noFill/>
                    </a:lnT>
                    <a:lnB w="720" cap="flat" cmpd="sng" algn="ctr">
                      <a:solidFill>
                        <a:srgbClr val="CC33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    a         b</a:t>
                      </a:r>
                    </a:p>
                  </a:txBody>
                  <a:tcPr marL="90000" marR="90000" marT="555192" marB="46800" horzOverflow="overflow">
                    <a:lnL w="720" cap="flat" cmpd="sng" algn="ctr">
                      <a:solidFill>
                        <a:srgbClr val="CC3300"/>
                      </a:solidFill>
                      <a:prstDash val="solid"/>
                      <a:round/>
                      <a:headEnd type="none" w="med" len="med"/>
                      <a:tailEnd type="none" w="med" len="med"/>
                    </a:lnL>
                    <a:lnR>
                      <a:noFill/>
                    </a:lnR>
                    <a:lnT>
                      <a:noFill/>
                    </a:lnT>
                    <a:lnB w="72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82750">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ctr"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0</a:t>
                      </a:r>
                    </a:p>
                    <a:p>
                      <a:pPr marL="0" marR="0" lvl="0" indent="0" algn="ctr"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1</a:t>
                      </a:r>
                    </a:p>
                    <a:p>
                      <a:pPr marL="0" marR="0" lvl="0" indent="0" algn="ctr"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2</a:t>
                      </a:r>
                    </a:p>
                  </a:txBody>
                  <a:tcPr marL="90000" marR="90000" marT="555192" marB="46800" horzOverflow="overflow">
                    <a:lnL>
                      <a:noFill/>
                    </a:lnL>
                    <a:lnR w="720" cap="flat" cmpd="sng" algn="ctr">
                      <a:solidFill>
                        <a:srgbClr val="CC3300"/>
                      </a:solidFill>
                      <a:prstDash val="solid"/>
                      <a:round/>
                      <a:headEnd type="none" w="med" len="med"/>
                      <a:tailEnd type="none" w="med" len="med"/>
                    </a:lnR>
                    <a:lnT w="720" cap="flat" cmpd="sng" algn="ctr">
                      <a:solidFill>
                        <a:srgbClr val="CC3300"/>
                      </a:solidFill>
                      <a:prstDash val="solid"/>
                      <a:round/>
                      <a:headEnd type="none" w="med" len="med"/>
                      <a:tailEnd type="none" w="med" len="med"/>
                    </a:lnT>
                    <a:lnB>
                      <a:noFill/>
                    </a:lnB>
                    <a:lnTlToBr>
                      <a:noFill/>
                    </a:lnTlToBr>
                    <a:lnBlToTr>
                      <a:noFill/>
                    </a:lnBlToTr>
                    <a:noFill/>
                  </a:tcPr>
                </a:tc>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    X         X</a:t>
                      </a:r>
                    </a:p>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    X</a:t>
                      </a:r>
                    </a:p>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800" b="1" i="0" u="none" strike="noStrike" cap="none" normalizeH="0" baseline="0">
                          <a:ln>
                            <a:noFill/>
                          </a:ln>
                          <a:solidFill>
                            <a:srgbClr val="006600"/>
                          </a:solidFill>
                          <a:effectLst/>
                          <a:latin typeface="Arial" panose="020B0604020202020204" pitchFamily="34" charset="0"/>
                          <a:ea typeface="Droid Sans Fallback" charset="0"/>
                          <a:cs typeface="Droid Sans Fallback" charset="0"/>
                        </a:rPr>
                        <a:t>                X</a:t>
                      </a:r>
                    </a:p>
                  </a:txBody>
                  <a:tcPr marL="90000" marR="90000" marT="555192" marB="46800" horzOverflow="overflow">
                    <a:lnL w="720" cap="flat" cmpd="sng" algn="ctr">
                      <a:solidFill>
                        <a:srgbClr val="CC3300"/>
                      </a:solidFill>
                      <a:prstDash val="solid"/>
                      <a:round/>
                      <a:headEnd type="none" w="med" len="med"/>
                      <a:tailEnd type="none" w="med" len="med"/>
                    </a:lnL>
                    <a:lnR>
                      <a:noFill/>
                    </a:lnR>
                    <a:lnT w="720" cap="flat" cmpd="sng" algn="ctr">
                      <a:solidFill>
                        <a:srgbClr val="CC33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26638" name="Group 14"/>
          <p:cNvGrpSpPr>
            <a:grpSpLocks/>
          </p:cNvGrpSpPr>
          <p:nvPr/>
        </p:nvGrpSpPr>
        <p:grpSpPr bwMode="auto">
          <a:xfrm>
            <a:off x="1474788" y="3505200"/>
            <a:ext cx="2071687" cy="2424113"/>
            <a:chOff x="929" y="2208"/>
            <a:chExt cx="1305" cy="1527"/>
          </a:xfrm>
        </p:grpSpPr>
        <p:sp>
          <p:nvSpPr>
            <p:cNvPr id="39951" name="Oval 15"/>
            <p:cNvSpPr>
              <a:spLocks noChangeArrowheads="1"/>
            </p:cNvSpPr>
            <p:nvPr/>
          </p:nvSpPr>
          <p:spPr bwMode="auto">
            <a:xfrm>
              <a:off x="1121" y="2304"/>
              <a:ext cx="89" cy="89"/>
            </a:xfrm>
            <a:prstGeom prst="ellipse">
              <a:avLst/>
            </a:prstGeom>
            <a:solidFill>
              <a:srgbClr val="CC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9952" name="Oval 16"/>
            <p:cNvSpPr>
              <a:spLocks noChangeArrowheads="1"/>
            </p:cNvSpPr>
            <p:nvPr/>
          </p:nvSpPr>
          <p:spPr bwMode="auto">
            <a:xfrm>
              <a:off x="1121" y="2928"/>
              <a:ext cx="89" cy="89"/>
            </a:xfrm>
            <a:prstGeom prst="ellipse">
              <a:avLst/>
            </a:prstGeom>
            <a:solidFill>
              <a:srgbClr val="CC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9953" name="Oval 17"/>
            <p:cNvSpPr>
              <a:spLocks noChangeArrowheads="1"/>
            </p:cNvSpPr>
            <p:nvPr/>
          </p:nvSpPr>
          <p:spPr bwMode="auto">
            <a:xfrm>
              <a:off x="1121" y="3600"/>
              <a:ext cx="89" cy="89"/>
            </a:xfrm>
            <a:prstGeom prst="ellipse">
              <a:avLst/>
            </a:prstGeom>
            <a:solidFill>
              <a:srgbClr val="CC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9954" name="Oval 18"/>
            <p:cNvSpPr>
              <a:spLocks noChangeArrowheads="1"/>
            </p:cNvSpPr>
            <p:nvPr/>
          </p:nvSpPr>
          <p:spPr bwMode="auto">
            <a:xfrm>
              <a:off x="1889" y="3264"/>
              <a:ext cx="89" cy="89"/>
            </a:xfrm>
            <a:prstGeom prst="ellipse">
              <a:avLst/>
            </a:prstGeom>
            <a:solidFill>
              <a:srgbClr val="CC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9955" name="Oval 19"/>
            <p:cNvSpPr>
              <a:spLocks noChangeArrowheads="1"/>
            </p:cNvSpPr>
            <p:nvPr/>
          </p:nvSpPr>
          <p:spPr bwMode="auto">
            <a:xfrm>
              <a:off x="1889" y="2592"/>
              <a:ext cx="89" cy="89"/>
            </a:xfrm>
            <a:prstGeom prst="ellipse">
              <a:avLst/>
            </a:prstGeom>
            <a:solidFill>
              <a:srgbClr val="CC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9956" name="Text Box 20"/>
            <p:cNvSpPr txBox="1">
              <a:spLocks noChangeArrowheads="1"/>
            </p:cNvSpPr>
            <p:nvPr/>
          </p:nvSpPr>
          <p:spPr bwMode="auto">
            <a:xfrm>
              <a:off x="957" y="2208"/>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latin typeface="Arial" panose="020B0604020202020204" pitchFamily="34" charset="0"/>
                </a:rPr>
                <a:t>0</a:t>
              </a:r>
            </a:p>
          </p:txBody>
        </p:sp>
        <p:sp>
          <p:nvSpPr>
            <p:cNvPr id="39957" name="Text Box 21"/>
            <p:cNvSpPr txBox="1">
              <a:spLocks noChangeArrowheads="1"/>
            </p:cNvSpPr>
            <p:nvPr/>
          </p:nvSpPr>
          <p:spPr bwMode="auto">
            <a:xfrm>
              <a:off x="929" y="2832"/>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latin typeface="Arial" panose="020B0604020202020204" pitchFamily="34" charset="0"/>
                </a:rPr>
                <a:t>1</a:t>
              </a:r>
            </a:p>
          </p:txBody>
        </p:sp>
        <p:sp>
          <p:nvSpPr>
            <p:cNvPr id="39958" name="Text Box 22"/>
            <p:cNvSpPr txBox="1">
              <a:spLocks noChangeArrowheads="1"/>
            </p:cNvSpPr>
            <p:nvPr/>
          </p:nvSpPr>
          <p:spPr bwMode="auto">
            <a:xfrm>
              <a:off x="929" y="3504"/>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latin typeface="Arial" panose="020B0604020202020204" pitchFamily="34" charset="0"/>
                </a:rPr>
                <a:t>2</a:t>
              </a:r>
            </a:p>
          </p:txBody>
        </p:sp>
        <p:sp>
          <p:nvSpPr>
            <p:cNvPr id="39959" name="Text Box 23"/>
            <p:cNvSpPr txBox="1">
              <a:spLocks noChangeArrowheads="1"/>
            </p:cNvSpPr>
            <p:nvPr/>
          </p:nvSpPr>
          <p:spPr bwMode="auto">
            <a:xfrm>
              <a:off x="2033" y="2496"/>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latin typeface="Arial" panose="020B0604020202020204" pitchFamily="34" charset="0"/>
                </a:rPr>
                <a:t>a</a:t>
              </a:r>
            </a:p>
          </p:txBody>
        </p:sp>
        <p:sp>
          <p:nvSpPr>
            <p:cNvPr id="39960" name="Text Box 24"/>
            <p:cNvSpPr txBox="1">
              <a:spLocks noChangeArrowheads="1"/>
            </p:cNvSpPr>
            <p:nvPr/>
          </p:nvSpPr>
          <p:spPr bwMode="auto">
            <a:xfrm>
              <a:off x="2033" y="3216"/>
              <a:ext cx="20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b="1">
                  <a:latin typeface="Arial" panose="020B0604020202020204" pitchFamily="34" charset="0"/>
                </a:rPr>
                <a:t>b</a:t>
              </a:r>
            </a:p>
          </p:txBody>
        </p:sp>
        <p:sp>
          <p:nvSpPr>
            <p:cNvPr id="39961" name="Line 25"/>
            <p:cNvSpPr>
              <a:spLocks noChangeShapeType="1"/>
            </p:cNvSpPr>
            <p:nvPr/>
          </p:nvSpPr>
          <p:spPr bwMode="auto">
            <a:xfrm>
              <a:off x="1265" y="2400"/>
              <a:ext cx="569" cy="185"/>
            </a:xfrm>
            <a:prstGeom prst="line">
              <a:avLst/>
            </a:prstGeom>
            <a:noFill/>
            <a:ln w="38160" cap="sq">
              <a:solidFill>
                <a:srgbClr val="00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9962" name="Line 26"/>
            <p:cNvSpPr>
              <a:spLocks noChangeShapeType="1"/>
            </p:cNvSpPr>
            <p:nvPr/>
          </p:nvSpPr>
          <p:spPr bwMode="auto">
            <a:xfrm flipV="1">
              <a:off x="1265" y="2681"/>
              <a:ext cx="569" cy="247"/>
            </a:xfrm>
            <a:prstGeom prst="line">
              <a:avLst/>
            </a:prstGeom>
            <a:noFill/>
            <a:ln w="38160" cap="sq">
              <a:solidFill>
                <a:srgbClr val="00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9963" name="Line 27"/>
            <p:cNvSpPr>
              <a:spLocks noChangeShapeType="1"/>
            </p:cNvSpPr>
            <p:nvPr/>
          </p:nvSpPr>
          <p:spPr bwMode="auto">
            <a:xfrm>
              <a:off x="1217" y="2448"/>
              <a:ext cx="617" cy="761"/>
            </a:xfrm>
            <a:prstGeom prst="line">
              <a:avLst/>
            </a:prstGeom>
            <a:noFill/>
            <a:ln w="38160" cap="sq">
              <a:solidFill>
                <a:srgbClr val="00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9964" name="Line 28"/>
            <p:cNvSpPr>
              <a:spLocks noChangeShapeType="1"/>
            </p:cNvSpPr>
            <p:nvPr/>
          </p:nvSpPr>
          <p:spPr bwMode="auto">
            <a:xfrm flipV="1">
              <a:off x="1265" y="3353"/>
              <a:ext cx="569" cy="247"/>
            </a:xfrm>
            <a:prstGeom prst="line">
              <a:avLst/>
            </a:prstGeom>
            <a:noFill/>
            <a:ln w="38160" cap="sq">
              <a:solidFill>
                <a:srgbClr val="00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39950" name="Text Box 29"/>
          <p:cNvSpPr txBox="1">
            <a:spLocks noChangeArrowheads="1"/>
          </p:cNvSpPr>
          <p:nvPr/>
        </p:nvSpPr>
        <p:spPr bwMode="auto">
          <a:xfrm>
            <a:off x="360363" y="3033713"/>
            <a:ext cx="86407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1800">
                <a:latin typeface="Arial" panose="020B0604020202020204" pitchFamily="34" charset="0"/>
              </a:rPr>
              <a:t>Let A = {0, 1, 2} and B = {a, b}. Then {(0, a), (0, b), (1, a), (2, b)} is a relation from A to 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afterEffect">
                                  <p:stCondLst>
                                    <p:cond delay="1000"/>
                                  </p:stCondLst>
                                  <p:childTnLst>
                                    <p:set>
                                      <p:cBhvr additive="repl">
                                        <p:cTn id="6" dur="1" fill="hold">
                                          <p:stCondLst>
                                            <p:cond delay="0"/>
                                          </p:stCondLst>
                                        </p:cTn>
                                        <p:tgtEl>
                                          <p:spTgt spid="26638"/>
                                        </p:tgtEl>
                                        <p:attrNameLst>
                                          <p:attrName>style.visibility</p:attrName>
                                        </p:attrNameLst>
                                      </p:cBhvr>
                                      <p:to>
                                        <p:strVal val="visible"/>
                                      </p:to>
                                    </p:set>
                                    <p:animEffect transition="in" filter="dissolve">
                                      <p:cBhvr additive="repl">
                                        <p:cTn id="7" dur="500"/>
                                        <p:tgtEl>
                                          <p:spTgt spid="26638"/>
                                        </p:tgtEl>
                                      </p:cBhvr>
                                    </p:animEffect>
                                  </p:childTnLst>
                                </p:cTn>
                              </p:par>
                            </p:childTnLst>
                          </p:cTn>
                        </p:par>
                        <p:par>
                          <p:cTn id="8" fill="hold" nodeType="afterGroup">
                            <p:stCondLst>
                              <p:cond delay="1500"/>
                            </p:stCondLst>
                            <p:childTnLst>
                              <p:par>
                                <p:cTn id="9" presetID="9" presetClass="entr" fill="hold" nodeType="afterEffect">
                                  <p:stCondLst>
                                    <p:cond delay="1000"/>
                                  </p:stCondLst>
                                  <p:childTnLst>
                                    <p:set>
                                      <p:cBhvr additive="repl">
                                        <p:cTn id="10" dur="1" fill="hold">
                                          <p:stCondLst>
                                            <p:cond delay="0"/>
                                          </p:stCondLst>
                                        </p:cTn>
                                        <p:tgtEl>
                                          <p:spTgt spid="26629"/>
                                        </p:tgtEl>
                                        <p:attrNameLst>
                                          <p:attrName>style.visibility</p:attrName>
                                        </p:attrNameLst>
                                      </p:cBhvr>
                                      <p:to>
                                        <p:strVal val="visible"/>
                                      </p:to>
                                    </p:set>
                                    <p:animEffect transition="in" filter="dissolve">
                                      <p:cBhvr additive="repl">
                                        <p:cTn id="11"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1EEB6E9B-86B4-49C3-919B-8B4DD92C302B}" type="slidenum">
              <a:rPr lang="en-US" altLang="en-US" sz="1200">
                <a:solidFill>
                  <a:srgbClr val="898989"/>
                </a:solidFill>
                <a:cs typeface="DejaVu Sans" panose="020B0603030804020204" pitchFamily="34" charset="0"/>
              </a:rPr>
              <a:pPr algn="r" eaLnBrk="1" hangingPunct="1">
                <a:spcBef>
                  <a:spcPct val="0"/>
                </a:spcBef>
                <a:buClrTx/>
                <a:buFontTx/>
                <a:buNone/>
              </a:pPr>
              <a:t>17</a:t>
            </a:fld>
            <a:endParaRPr lang="en-US" altLang="en-US" sz="1200">
              <a:solidFill>
                <a:srgbClr val="898989"/>
              </a:solidFill>
              <a:cs typeface="DejaVu Sans" panose="020B0603030804020204" pitchFamily="34" charset="0"/>
            </a:endParaRPr>
          </a:p>
        </p:txBody>
      </p:sp>
      <p:sp>
        <p:nvSpPr>
          <p:cNvPr id="44035"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28675" name="Text Box 3"/>
          <p:cNvSpPr txBox="1">
            <a:spLocks noChangeArrowheads="1"/>
          </p:cNvSpPr>
          <p:nvPr/>
        </p:nvSpPr>
        <p:spPr bwMode="auto">
          <a:xfrm>
            <a:off x="838200" y="1371600"/>
            <a:ext cx="8305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9pPr>
          </a:lstStyle>
          <a:p>
            <a:pPr>
              <a:lnSpc>
                <a:spcPct val="90000"/>
              </a:lnSpc>
              <a:spcBef>
                <a:spcPts val="700"/>
              </a:spcBef>
              <a:buClr>
                <a:srgbClr val="000000"/>
              </a:buClr>
              <a:buSzPct val="100000"/>
              <a:buFont typeface="Arial" panose="020B0604020202020204" pitchFamily="34" charset="0"/>
              <a:buChar char="•"/>
              <a:defRPr/>
            </a:pPr>
            <a:r>
              <a:rPr lang="en-US" altLang="en-US" sz="2800" dirty="0">
                <a:solidFill>
                  <a:srgbClr val="000000"/>
                </a:solidFill>
                <a:latin typeface="Calibri" panose="020F0502020204030204" pitchFamily="34" charset="0"/>
              </a:rPr>
              <a:t>Relations on a set</a:t>
            </a:r>
          </a:p>
          <a:p>
            <a:pPr marL="334963">
              <a:lnSpc>
                <a:spcPct val="90000"/>
              </a:lnSpc>
              <a:spcBef>
                <a:spcPts val="250"/>
              </a:spcBef>
              <a:buSzPct val="100000"/>
              <a:defRPr/>
            </a:pPr>
            <a:endParaRPr lang="en-US" altLang="en-US" sz="1000" dirty="0">
              <a:solidFill>
                <a:srgbClr val="000000"/>
              </a:solidFill>
              <a:latin typeface="Calibri" panose="020F0502020204030204" pitchFamily="34" charset="0"/>
            </a:endParaRPr>
          </a:p>
          <a:p>
            <a:pPr lvl="1">
              <a:lnSpc>
                <a:spcPct val="90000"/>
              </a:lnSpc>
              <a:spcBef>
                <a:spcPts val="600"/>
              </a:spcBef>
              <a:buClr>
                <a:srgbClr val="FF6600"/>
              </a:buClr>
              <a:buSzPct val="100000"/>
              <a:buFont typeface="Arial" panose="020B0604020202020204" pitchFamily="34" charset="0"/>
              <a:buChar char="–"/>
              <a:defRPr/>
            </a:pPr>
            <a:r>
              <a:rPr lang="en-US" altLang="en-US" sz="2400" dirty="0">
                <a:solidFill>
                  <a:srgbClr val="FF6600"/>
                </a:solidFill>
                <a:latin typeface="Calibri" panose="020F0502020204030204" pitchFamily="34" charset="0"/>
              </a:rPr>
              <a:t>Definition 2</a:t>
            </a:r>
          </a:p>
          <a:p>
            <a:pPr marL="735013" lvl="1">
              <a:lnSpc>
                <a:spcPct val="90000"/>
              </a:lnSpc>
              <a:spcBef>
                <a:spcPts val="250"/>
              </a:spcBef>
              <a:buSzPct val="100000"/>
              <a:defRPr/>
            </a:pPr>
            <a:endParaRPr lang="en-US" altLang="en-US" sz="1000" dirty="0">
              <a:solidFill>
                <a:srgbClr val="FF6600"/>
              </a:solidFill>
              <a:latin typeface="Calibri" panose="020F0502020204030204" pitchFamily="34" charset="0"/>
            </a:endParaRPr>
          </a:p>
          <a:p>
            <a:pPr marL="735013" lvl="1">
              <a:lnSpc>
                <a:spcPct val="90000"/>
              </a:lnSpc>
              <a:spcBef>
                <a:spcPts val="600"/>
              </a:spcBef>
              <a:buSzPct val="100000"/>
              <a:defRPr/>
            </a:pPr>
            <a:r>
              <a:rPr lang="en-US" altLang="en-US" sz="2400" dirty="0">
                <a:solidFill>
                  <a:srgbClr val="000000"/>
                </a:solidFill>
                <a:latin typeface="Calibri" panose="020F0502020204030204" pitchFamily="34" charset="0"/>
              </a:rPr>
              <a:t>	A </a:t>
            </a:r>
            <a:r>
              <a:rPr lang="en-US" altLang="en-US" sz="2400" dirty="0">
                <a:solidFill>
                  <a:srgbClr val="FF6600"/>
                </a:solidFill>
                <a:latin typeface="Calibri" panose="020F0502020204030204" pitchFamily="34" charset="0"/>
              </a:rPr>
              <a:t>relation</a:t>
            </a:r>
            <a:r>
              <a:rPr lang="en-US" altLang="en-US" sz="2400" dirty="0">
                <a:solidFill>
                  <a:srgbClr val="000000"/>
                </a:solidFill>
                <a:latin typeface="Calibri" panose="020F0502020204030204" pitchFamily="34" charset="0"/>
              </a:rPr>
              <a:t> on the set A is a relation from A to A.</a:t>
            </a:r>
          </a:p>
          <a:p>
            <a:pPr marL="735013" lvl="1">
              <a:lnSpc>
                <a:spcPct val="90000"/>
              </a:lnSpc>
              <a:spcBef>
                <a:spcPts val="600"/>
              </a:spcBef>
              <a:buSzPct val="100000"/>
              <a:defRPr/>
            </a:pPr>
            <a:endParaRPr lang="en-US" altLang="en-US" sz="2400" dirty="0">
              <a:solidFill>
                <a:srgbClr val="000000"/>
              </a:solidFill>
              <a:latin typeface="Calibri" panose="020F0502020204030204" pitchFamily="34" charset="0"/>
            </a:endParaRPr>
          </a:p>
          <a:p>
            <a:pPr lvl="1">
              <a:lnSpc>
                <a:spcPct val="90000"/>
              </a:lnSpc>
              <a:spcBef>
                <a:spcPts val="600"/>
              </a:spcBef>
              <a:buClr>
                <a:srgbClr val="CC3300"/>
              </a:buClr>
              <a:buSzPct val="100000"/>
              <a:buFont typeface="Arial" panose="020B0604020202020204" pitchFamily="34" charset="0"/>
              <a:buChar char="–"/>
              <a:defRPr/>
            </a:pPr>
            <a:r>
              <a:rPr lang="en-US" altLang="en-US" sz="2400" dirty="0">
                <a:solidFill>
                  <a:srgbClr val="CC3300"/>
                </a:solidFill>
                <a:latin typeface="Calibri" panose="020F0502020204030204" pitchFamily="34" charset="0"/>
              </a:rPr>
              <a:t>Example:</a:t>
            </a:r>
            <a:r>
              <a:rPr lang="en-US" altLang="en-US" sz="2400" dirty="0">
                <a:solidFill>
                  <a:srgbClr val="000000"/>
                </a:solidFill>
                <a:latin typeface="Calibri" panose="020F0502020204030204" pitchFamily="34" charset="0"/>
              </a:rPr>
              <a:t> A = set {1, 2, 3, 4}. Which ordered pairs are in the relation R = {(a, b) | a divides b}</a:t>
            </a:r>
            <a:br>
              <a:rPr lang="en-US" altLang="en-US" sz="2400" dirty="0">
                <a:solidFill>
                  <a:srgbClr val="000000"/>
                </a:solidFill>
                <a:latin typeface="Calibri" panose="020F0502020204030204" pitchFamily="34" charset="0"/>
              </a:rPr>
            </a:br>
            <a:r>
              <a:rPr lang="en-US" altLang="en-US" sz="2400" dirty="0">
                <a:solidFill>
                  <a:srgbClr val="000000"/>
                </a:solidFill>
                <a:latin typeface="Calibri" panose="020F0502020204030204" pitchFamily="34" charset="0"/>
              </a:rPr>
              <a:t/>
            </a:r>
            <a:br>
              <a:rPr lang="en-US" altLang="en-US" sz="2400" dirty="0">
                <a:solidFill>
                  <a:srgbClr val="000000"/>
                </a:solidFill>
                <a:latin typeface="Calibri" panose="020F0502020204030204" pitchFamily="34" charset="0"/>
              </a:rPr>
            </a:br>
            <a:r>
              <a:rPr lang="en-US" altLang="en-US" sz="2400" i="1" dirty="0">
                <a:solidFill>
                  <a:srgbClr val="0000FF"/>
                </a:solidFill>
                <a:latin typeface="Calibri" panose="020F0502020204030204" pitchFamily="34" charset="0"/>
              </a:rPr>
              <a:t>Solution:</a:t>
            </a:r>
            <a:r>
              <a:rPr lang="en-US" altLang="en-US" sz="2400" dirty="0">
                <a:solidFill>
                  <a:srgbClr val="000000"/>
                </a:solidFill>
                <a:latin typeface="Calibri" panose="020F0502020204030204" pitchFamily="34" charset="0"/>
              </a:rPr>
              <a:t> Since (a, b) is in R if and only if a and b are positive integers not exceeding 4 such that a divides b</a:t>
            </a:r>
          </a:p>
          <a:p>
            <a:pPr marL="735013" lvl="1" algn="ctr">
              <a:lnSpc>
                <a:spcPct val="90000"/>
              </a:lnSpc>
              <a:spcBef>
                <a:spcPts val="600"/>
              </a:spcBef>
              <a:buSzPct val="100000"/>
              <a:defRPr/>
            </a:pPr>
            <a:endParaRPr lang="en-US" altLang="en-US" sz="2400" dirty="0">
              <a:solidFill>
                <a:srgbClr val="000000"/>
              </a:solidFill>
              <a:latin typeface="Calibri" panose="020F0502020204030204" pitchFamily="34" charset="0"/>
            </a:endParaRPr>
          </a:p>
          <a:p>
            <a:pPr marL="735013" lvl="1" algn="ctr">
              <a:lnSpc>
                <a:spcPct val="90000"/>
              </a:lnSpc>
              <a:spcBef>
                <a:spcPts val="600"/>
              </a:spcBef>
              <a:buSzPct val="100000"/>
              <a:defRPr/>
            </a:pPr>
            <a:r>
              <a:rPr lang="en-US" altLang="en-US" sz="2400" dirty="0">
                <a:solidFill>
                  <a:srgbClr val="000000"/>
                </a:solidFill>
                <a:latin typeface="Calibri" panose="020F0502020204030204" pitchFamily="34" charset="0"/>
              </a:rPr>
              <a:t>R = {(1,1), (1,2), (1,3), (1,4), (2,2), (2,4), (3,3), (4,4)}	</a:t>
            </a:r>
          </a:p>
        </p:txBody>
      </p:sp>
      <p:sp>
        <p:nvSpPr>
          <p:cNvPr id="44037" name="Rectangle 4"/>
          <p:cNvSpPr>
            <a:spLocks noChangeArrowheads="1"/>
          </p:cNvSpPr>
          <p:nvPr/>
        </p:nvSpPr>
        <p:spPr bwMode="auto">
          <a:xfrm>
            <a:off x="1524000" y="2514600"/>
            <a:ext cx="6972300" cy="581025"/>
          </a:xfrm>
          <a:prstGeom prst="rect">
            <a:avLst/>
          </a:prstGeom>
          <a:noFill/>
          <a:ln w="38160" cap="sq">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8064B2F9-3766-474B-801B-12D428564E83}" type="slidenum">
              <a:rPr lang="en-US" altLang="en-US" sz="1200">
                <a:solidFill>
                  <a:srgbClr val="898989"/>
                </a:solidFill>
                <a:cs typeface="DejaVu Sans" panose="020B0603030804020204" pitchFamily="34" charset="0"/>
              </a:rPr>
              <a:pPr algn="r" eaLnBrk="1" hangingPunct="1">
                <a:spcBef>
                  <a:spcPct val="0"/>
                </a:spcBef>
                <a:buClrTx/>
                <a:buFontTx/>
                <a:buNone/>
              </a:pPr>
              <a:t>18</a:t>
            </a:fld>
            <a:endParaRPr lang="en-US" altLang="en-US" sz="1200">
              <a:solidFill>
                <a:srgbClr val="898989"/>
              </a:solidFill>
              <a:cs typeface="DejaVu Sans" panose="020B0603030804020204" pitchFamily="34" charset="0"/>
            </a:endParaRPr>
          </a:p>
        </p:txBody>
      </p:sp>
      <p:sp>
        <p:nvSpPr>
          <p:cNvPr id="46083"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29699"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9pPr>
          </a:lstStyle>
          <a:p>
            <a:pPr>
              <a:spcBef>
                <a:spcPts val="800"/>
              </a:spcBef>
              <a:buClr>
                <a:srgbClr val="000000"/>
              </a:buClr>
              <a:buSzPct val="100000"/>
              <a:buFont typeface="Arial" panose="020B0604020202020204" pitchFamily="34" charset="0"/>
              <a:buChar char="•"/>
              <a:defRPr/>
            </a:pPr>
            <a:r>
              <a:rPr lang="en-US" altLang="en-US" sz="3200">
                <a:solidFill>
                  <a:srgbClr val="000000"/>
                </a:solidFill>
                <a:latin typeface="Calibri" panose="020F0502020204030204" pitchFamily="34" charset="0"/>
              </a:rPr>
              <a:t>Properties of Relations</a:t>
            </a:r>
          </a:p>
          <a:p>
            <a:pPr marL="334963">
              <a:spcBef>
                <a:spcPts val="500"/>
              </a:spcBef>
              <a:buSzPct val="100000"/>
              <a:defRPr/>
            </a:pPr>
            <a:endParaRPr lang="en-US" altLang="en-US" sz="2000">
              <a:solidFill>
                <a:srgbClr val="000000"/>
              </a:solidFill>
              <a:latin typeface="Calibri" panose="020F0502020204030204" pitchFamily="34" charset="0"/>
            </a:endParaRPr>
          </a:p>
          <a:p>
            <a:pPr lvl="1">
              <a:spcBef>
                <a:spcPts val="700"/>
              </a:spcBef>
              <a:buClr>
                <a:srgbClr val="FF6600"/>
              </a:buClr>
              <a:buSzPct val="100000"/>
              <a:buFont typeface="Arial" panose="020B0604020202020204" pitchFamily="34" charset="0"/>
              <a:buChar char="–"/>
              <a:defRPr/>
            </a:pPr>
            <a:r>
              <a:rPr lang="en-US" altLang="en-US" sz="2800">
                <a:solidFill>
                  <a:srgbClr val="FF6600"/>
                </a:solidFill>
                <a:latin typeface="Calibri" panose="020F0502020204030204" pitchFamily="34" charset="0"/>
              </a:rPr>
              <a:t>Definition 3</a:t>
            </a:r>
          </a:p>
          <a:p>
            <a:pPr marL="735013" lvl="1">
              <a:spcBef>
                <a:spcPts val="450"/>
              </a:spcBef>
              <a:buSzPct val="100000"/>
              <a:defRPr/>
            </a:pPr>
            <a:endParaRPr lang="en-US" altLang="en-US">
              <a:solidFill>
                <a:srgbClr val="000000"/>
              </a:solidFill>
              <a:latin typeface="Calibri" panose="020F0502020204030204" pitchFamily="34" charset="0"/>
            </a:endParaRPr>
          </a:p>
          <a:p>
            <a:pPr marL="735013" lvl="1">
              <a:spcBef>
                <a:spcPts val="700"/>
              </a:spcBef>
              <a:buSzPct val="100000"/>
              <a:defRPr/>
            </a:pPr>
            <a:r>
              <a:rPr lang="en-US" altLang="en-US" sz="2800">
                <a:solidFill>
                  <a:srgbClr val="000000"/>
                </a:solidFill>
                <a:latin typeface="Calibri" panose="020F0502020204030204" pitchFamily="34" charset="0"/>
              </a:rPr>
              <a:t>	A relation R on a set A is called </a:t>
            </a:r>
            <a:r>
              <a:rPr lang="en-US" altLang="en-US" sz="2800">
                <a:solidFill>
                  <a:srgbClr val="FF6600"/>
                </a:solidFill>
                <a:latin typeface="Calibri" panose="020F0502020204030204" pitchFamily="34" charset="0"/>
              </a:rPr>
              <a:t>reflexive</a:t>
            </a:r>
            <a:r>
              <a:rPr lang="en-US" altLang="en-US" sz="2800">
                <a:solidFill>
                  <a:srgbClr val="000000"/>
                </a:solidFill>
                <a:latin typeface="Calibri" panose="020F0502020204030204" pitchFamily="34" charset="0"/>
              </a:rPr>
              <a:t> if (a, a)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R for every element a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A.</a:t>
            </a:r>
          </a:p>
        </p:txBody>
      </p:sp>
      <p:sp>
        <p:nvSpPr>
          <p:cNvPr id="46085" name="Rectangle 4"/>
          <p:cNvSpPr>
            <a:spLocks noChangeArrowheads="1"/>
          </p:cNvSpPr>
          <p:nvPr/>
        </p:nvSpPr>
        <p:spPr bwMode="auto">
          <a:xfrm>
            <a:off x="1676400" y="3048000"/>
            <a:ext cx="7323138" cy="1560513"/>
          </a:xfrm>
          <a:prstGeom prst="rect">
            <a:avLst/>
          </a:prstGeom>
          <a:noFill/>
          <a:ln w="38160" cap="sq">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58D671F5-AF97-4822-AF21-FF001F7CC62F}" type="slidenum">
              <a:rPr lang="en-US" altLang="en-US" sz="1200">
                <a:solidFill>
                  <a:srgbClr val="898989"/>
                </a:solidFill>
                <a:cs typeface="DejaVu Sans" panose="020B0603030804020204" pitchFamily="34" charset="0"/>
              </a:rPr>
              <a:pPr algn="r" eaLnBrk="1" hangingPunct="1">
                <a:spcBef>
                  <a:spcPct val="0"/>
                </a:spcBef>
                <a:buClrTx/>
                <a:buFontTx/>
                <a:buNone/>
              </a:pPr>
              <a:t>19</a:t>
            </a:fld>
            <a:endParaRPr lang="en-US" altLang="en-US" sz="1200">
              <a:solidFill>
                <a:srgbClr val="898989"/>
              </a:solidFill>
              <a:cs typeface="DejaVu Sans" panose="020B0603030804020204" pitchFamily="34" charset="0"/>
            </a:endParaRPr>
          </a:p>
        </p:txBody>
      </p:sp>
      <p:sp>
        <p:nvSpPr>
          <p:cNvPr id="48131"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48132"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a:spcBef>
                <a:spcPts val="8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9pPr>
          </a:lstStyle>
          <a:p>
            <a:pPr lvl="1">
              <a:lnSpc>
                <a:spcPct val="90000"/>
              </a:lnSpc>
              <a:buClr>
                <a:srgbClr val="CC3300"/>
              </a:buClr>
              <a:buFont typeface="Arial" panose="020B0604020202020204" pitchFamily="34" charset="0"/>
              <a:buChar char="–"/>
            </a:pPr>
            <a:r>
              <a:rPr lang="en-US" altLang="en-US">
                <a:solidFill>
                  <a:srgbClr val="CC3300"/>
                </a:solidFill>
              </a:rPr>
              <a:t>Example (a):</a:t>
            </a:r>
            <a:r>
              <a:rPr lang="en-US" altLang="en-US"/>
              <a:t> Consider the following relations on {1, 2, 3, 4}</a:t>
            </a:r>
            <a:br>
              <a:rPr lang="en-US" altLang="en-US"/>
            </a:br>
            <a:r>
              <a:rPr lang="en-US" altLang="en-US"/>
              <a:t/>
            </a:r>
            <a:br>
              <a:rPr lang="en-US" altLang="en-US"/>
            </a:br>
            <a:r>
              <a:rPr lang="en-US" altLang="en-US" sz="2400"/>
              <a:t>R</a:t>
            </a:r>
            <a:r>
              <a:rPr lang="en-US" altLang="en-US" sz="2400" baseline="-25000"/>
              <a:t>1</a:t>
            </a:r>
            <a:r>
              <a:rPr lang="en-US" altLang="en-US" sz="2400"/>
              <a:t> = {(1,1), (1,2), (2,1), (2,2), (3,4), (4,1), (4,4)}</a:t>
            </a:r>
            <a:br>
              <a:rPr lang="en-US" altLang="en-US" sz="2400"/>
            </a:br>
            <a:r>
              <a:rPr lang="en-US" altLang="en-US" sz="2400"/>
              <a:t>R</a:t>
            </a:r>
            <a:r>
              <a:rPr lang="en-US" altLang="en-US" sz="2400" baseline="-25000"/>
              <a:t>2</a:t>
            </a:r>
            <a:r>
              <a:rPr lang="en-US" altLang="en-US" sz="2400"/>
              <a:t> = {(1,1), (1,2), (2,1)}</a:t>
            </a:r>
            <a:br>
              <a:rPr lang="en-US" altLang="en-US" sz="2400"/>
            </a:br>
            <a:r>
              <a:rPr lang="en-US" altLang="en-US" sz="2400"/>
              <a:t>R</a:t>
            </a:r>
            <a:r>
              <a:rPr lang="en-US" altLang="en-US" sz="2400" baseline="-25000"/>
              <a:t>3</a:t>
            </a:r>
            <a:r>
              <a:rPr lang="en-US" altLang="en-US" sz="2400"/>
              <a:t> = {(1,1), (1,2), (1,4), (2,1), (2,2), (3,3), (3,4), (4,1), (4,4)}</a:t>
            </a:r>
            <a:br>
              <a:rPr lang="en-US" altLang="en-US" sz="2400"/>
            </a:br>
            <a:r>
              <a:rPr lang="en-US" altLang="en-US" sz="2400"/>
              <a:t>R</a:t>
            </a:r>
            <a:r>
              <a:rPr lang="en-US" altLang="en-US" sz="2400" baseline="-25000"/>
              <a:t>4</a:t>
            </a:r>
            <a:r>
              <a:rPr lang="en-US" altLang="en-US" sz="2400"/>
              <a:t> = {(2,1), (3,1), (3,2), (4,1), (4,2), (4,3)}</a:t>
            </a:r>
            <a:br>
              <a:rPr lang="en-US" altLang="en-US" sz="2400"/>
            </a:br>
            <a:r>
              <a:rPr lang="en-US" altLang="en-US" sz="2400"/>
              <a:t>R</a:t>
            </a:r>
            <a:r>
              <a:rPr lang="en-US" altLang="en-US" sz="2400" baseline="-25000"/>
              <a:t>5</a:t>
            </a:r>
            <a:r>
              <a:rPr lang="en-US" altLang="en-US" sz="2400"/>
              <a:t> = {(1,1), (1,2), (1,3), (1,4), (2,2), (2,3), (2,4), (3,3), (3,4), (4,4)}</a:t>
            </a:r>
            <a:br>
              <a:rPr lang="en-US" altLang="en-US" sz="2400"/>
            </a:br>
            <a:r>
              <a:rPr lang="en-US" altLang="en-US" sz="2400"/>
              <a:t>R</a:t>
            </a:r>
            <a:r>
              <a:rPr lang="en-US" altLang="en-US" sz="2400" baseline="-25000"/>
              <a:t>6</a:t>
            </a:r>
            <a:r>
              <a:rPr lang="en-US" altLang="en-US" sz="2400"/>
              <a:t> = {(3,4)}</a:t>
            </a:r>
            <a:br>
              <a:rPr lang="en-US" altLang="en-US" sz="2400"/>
            </a:br>
            <a:r>
              <a:rPr lang="en-US" altLang="en-US" sz="2400"/>
              <a:t/>
            </a:r>
            <a:br>
              <a:rPr lang="en-US" altLang="en-US" sz="2400"/>
            </a:br>
            <a:r>
              <a:rPr lang="en-US" altLang="en-US"/>
              <a:t>Which of these relations are reflexive?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idx="10"/>
          </p:nvPr>
        </p:nvSpPr>
        <p:spPr/>
        <p:txBody>
          <a:bodyPr/>
          <a:lstStyle/>
          <a:p>
            <a:pPr>
              <a:defRPr/>
            </a:pPr>
            <a:r>
              <a:rPr lang="en-US" altLang="en-US" smtClean="0"/>
              <a:t>CSNB143 - Discrete Structure</a:t>
            </a:r>
            <a:endParaRPr lang="en-US" altLang="en-US"/>
          </a:p>
        </p:txBody>
      </p:sp>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52736"/>
            <a:ext cx="85725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7454" y="237211"/>
            <a:ext cx="6912768" cy="1200329"/>
          </a:xfrm>
          <a:prstGeom prst="rect">
            <a:avLst/>
          </a:prstGeom>
        </p:spPr>
        <p:txBody>
          <a:bodyPr wrap="square">
            <a:spAutoFit/>
          </a:bodyPr>
          <a:lstStyle/>
          <a:p>
            <a:r>
              <a:rPr lang="en-US" sz="2400" b="1" dirty="0">
                <a:solidFill>
                  <a:schemeClr val="tx1"/>
                </a:solidFill>
              </a:rPr>
              <a:t>To prove that if dominoes are arranged in the manner given below , if first one falls then all the dominoes will fall.</a:t>
            </a:r>
            <a:endParaRPr lang="en-IN" sz="2400" dirty="0">
              <a:solidFill>
                <a:schemeClr val="tx1"/>
              </a:solidFill>
            </a:endParaRPr>
          </a:p>
        </p:txBody>
      </p:sp>
    </p:spTree>
    <p:extLst>
      <p:ext uri="{BB962C8B-B14F-4D97-AF65-F5344CB8AC3E}">
        <p14:creationId xmlns:p14="http://schemas.microsoft.com/office/powerpoint/2010/main" val="1473380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221B19C1-14B6-4EBE-BC71-3AADF8C99E92}" type="slidenum">
              <a:rPr lang="en-US" altLang="en-US" sz="1200">
                <a:solidFill>
                  <a:srgbClr val="898989"/>
                </a:solidFill>
                <a:cs typeface="DejaVu Sans" panose="020B0603030804020204" pitchFamily="34" charset="0"/>
              </a:rPr>
              <a:pPr algn="r" eaLnBrk="1" hangingPunct="1">
                <a:spcBef>
                  <a:spcPct val="0"/>
                </a:spcBef>
                <a:buClrTx/>
                <a:buFontTx/>
                <a:buNone/>
              </a:pPr>
              <a:t>20</a:t>
            </a:fld>
            <a:endParaRPr lang="en-US" altLang="en-US" sz="1200">
              <a:solidFill>
                <a:srgbClr val="898989"/>
              </a:solidFill>
              <a:cs typeface="DejaVu Sans" panose="020B0603030804020204" pitchFamily="34" charset="0"/>
            </a:endParaRPr>
          </a:p>
        </p:txBody>
      </p:sp>
      <p:sp>
        <p:nvSpPr>
          <p:cNvPr id="50179"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50180"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a:spcBef>
                <a:spcPts val="8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3200">
                <a:solidFill>
                  <a:srgbClr val="000000"/>
                </a:solidFill>
                <a:latin typeface="Calibri" panose="020F0502020204030204" pitchFamily="34" charset="0"/>
                <a:ea typeface="Droid Sans Fallback" charset="0"/>
                <a:cs typeface="Droid Sans Fallback" charset="0"/>
              </a:defRPr>
            </a:lvl1pPr>
            <a:lvl2pPr indent="-274638">
              <a:spcBef>
                <a:spcPts val="7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0000"/>
                </a:solidFill>
                <a:latin typeface="Calibri" panose="020F0502020204030204" pitchFamily="34" charset="0"/>
                <a:ea typeface="Droid Sans Fallback" charset="0"/>
                <a:cs typeface="Droid Sans Fallback" charset="0"/>
              </a:defRPr>
            </a:lvl9pPr>
          </a:lstStyle>
          <a:p>
            <a:pPr lvl="1">
              <a:buClrTx/>
              <a:buFontTx/>
              <a:buNone/>
            </a:pPr>
            <a:r>
              <a:rPr lang="en-US" altLang="en-US" sz="2400" i="1">
                <a:solidFill>
                  <a:srgbClr val="0000FF"/>
                </a:solidFill>
              </a:rPr>
              <a:t>Solution:</a:t>
            </a:r>
            <a:br>
              <a:rPr lang="en-US" altLang="en-US" sz="2400" i="1">
                <a:solidFill>
                  <a:srgbClr val="0000FF"/>
                </a:solidFill>
              </a:rPr>
            </a:br>
            <a:r>
              <a:rPr lang="en-US" altLang="en-US" sz="2400" i="1">
                <a:solidFill>
                  <a:srgbClr val="0000FF"/>
                </a:solidFill>
              </a:rPr>
              <a:t/>
            </a:r>
            <a:br>
              <a:rPr lang="en-US" altLang="en-US" sz="2400" i="1">
                <a:solidFill>
                  <a:srgbClr val="0000FF"/>
                </a:solidFill>
              </a:rPr>
            </a:br>
            <a:r>
              <a:rPr lang="en-US" altLang="en-US" sz="2400"/>
              <a:t>R</a:t>
            </a:r>
            <a:r>
              <a:rPr lang="en-US" altLang="en-US" sz="2400" baseline="-25000"/>
              <a:t>3</a:t>
            </a:r>
            <a:r>
              <a:rPr lang="en-US" altLang="en-US" sz="2400"/>
              <a:t> and R</a:t>
            </a:r>
            <a:r>
              <a:rPr lang="en-US" altLang="en-US" sz="2400" baseline="-25000"/>
              <a:t>5</a:t>
            </a:r>
            <a:r>
              <a:rPr lang="en-US" altLang="en-US" sz="2400"/>
              <a:t>: reflexive </a:t>
            </a:r>
            <a:r>
              <a:rPr lang="en-US" altLang="en-US" sz="2400">
                <a:latin typeface="Symbol" panose="05050102010706020507" pitchFamily="18" charset="2"/>
                <a:ea typeface="Symbol" panose="05050102010706020507" pitchFamily="18" charset="2"/>
                <a:cs typeface="Symbol" panose="05050102010706020507" pitchFamily="18" charset="2"/>
              </a:rPr>
              <a:t></a:t>
            </a:r>
            <a:r>
              <a:rPr lang="en-US" altLang="en-US" sz="2400"/>
              <a:t> both contain all pairs of the form (a, a): (1,1), (2,2), (3,3) &amp; (4,4).</a:t>
            </a:r>
            <a:br>
              <a:rPr lang="en-US" altLang="en-US" sz="2400"/>
            </a:br>
            <a:r>
              <a:rPr lang="en-US" altLang="en-US" sz="2400"/>
              <a:t/>
            </a:r>
            <a:br>
              <a:rPr lang="en-US" altLang="en-US" sz="2400"/>
            </a:br>
            <a:r>
              <a:rPr lang="en-US" altLang="en-US" sz="2400"/>
              <a:t>R</a:t>
            </a:r>
            <a:r>
              <a:rPr lang="en-US" altLang="en-US" sz="2400" baseline="-25000"/>
              <a:t>1</a:t>
            </a:r>
            <a:r>
              <a:rPr lang="en-US" altLang="en-US" sz="2400"/>
              <a:t>, R</a:t>
            </a:r>
            <a:r>
              <a:rPr lang="en-US" altLang="en-US" sz="2400" baseline="-25000"/>
              <a:t>2</a:t>
            </a:r>
            <a:r>
              <a:rPr lang="en-US" altLang="en-US" sz="2400"/>
              <a:t>, R</a:t>
            </a:r>
            <a:r>
              <a:rPr lang="en-US" altLang="en-US" sz="2400" baseline="-25000"/>
              <a:t>4</a:t>
            </a:r>
            <a:r>
              <a:rPr lang="en-US" altLang="en-US" sz="2400"/>
              <a:t> and R</a:t>
            </a:r>
            <a:r>
              <a:rPr lang="en-US" altLang="en-US" sz="2400" baseline="-25000"/>
              <a:t>6</a:t>
            </a:r>
            <a:r>
              <a:rPr lang="en-US" altLang="en-US" sz="2400"/>
              <a:t>: not reflexive </a:t>
            </a:r>
            <a:r>
              <a:rPr lang="en-US" altLang="en-US" sz="2400">
                <a:latin typeface="Symbol" panose="05050102010706020507" pitchFamily="18" charset="2"/>
                <a:ea typeface="Symbol" panose="05050102010706020507" pitchFamily="18" charset="2"/>
                <a:cs typeface="Symbol" panose="05050102010706020507" pitchFamily="18" charset="2"/>
              </a:rPr>
              <a:t></a:t>
            </a:r>
            <a:r>
              <a:rPr lang="en-US" altLang="en-US" sz="2400"/>
              <a:t> not contain all of these ordered pairs. (3,3) is not in any of these relations.</a:t>
            </a:r>
          </a:p>
        </p:txBody>
      </p:sp>
      <p:graphicFrame>
        <p:nvGraphicFramePr>
          <p:cNvPr id="31748" name="Group 4"/>
          <p:cNvGraphicFramePr>
            <a:graphicFrameLocks noGrp="1"/>
          </p:cNvGraphicFramePr>
          <p:nvPr/>
        </p:nvGraphicFramePr>
        <p:xfrm>
          <a:off x="1219200" y="4495800"/>
          <a:ext cx="7631113" cy="2181225"/>
        </p:xfrm>
        <a:graphic>
          <a:graphicData uri="http://schemas.openxmlformats.org/drawingml/2006/table">
            <a:tbl>
              <a:tblPr/>
              <a:tblGrid>
                <a:gridCol w="7631113">
                  <a:extLst>
                    <a:ext uri="{9D8B030D-6E8A-4147-A177-3AD203B41FA5}">
                      <a16:colId xmlns:a16="http://schemas.microsoft.com/office/drawing/2014/main" xmlns="" val="20000"/>
                    </a:ext>
                  </a:extLst>
                </a:gridCol>
              </a:tblGrid>
              <a:tr h="2181225">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1</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(2,1), (2,2), (3,4), (4,1), (4,4)}</a:t>
                      </a:r>
                      <a:b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2</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(2,1)}</a:t>
                      </a:r>
                      <a:b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3</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(1,4), (2,1), (2,2), (3,3), (3,4), (4,1), (4,4)}</a:t>
                      </a:r>
                      <a:b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4</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{(2,1), (3,1), (3,2), (4,1), (4,2), (4,3)}</a:t>
                      </a:r>
                      <a:b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5</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(1,3), (1,4), (2,2), (2,3), (2,4), (3,3), (3,4), (4,4)}</a:t>
                      </a:r>
                      <a:b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6</a:t>
                      </a:r>
                      <a:r>
                        <a:rPr kumimoji="0" lang="en-US" altLang="en-US" sz="20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{(3,4)}</a:t>
                      </a:r>
                    </a:p>
                  </a:txBody>
                  <a:tcPr marL="90000" marR="90000" marT="409680" marB="46800" horzOverflow="overflow">
                    <a:lnL>
                      <a:noFill/>
                    </a:lnL>
                    <a:lnR>
                      <a:noFill/>
                    </a:lnR>
                    <a:lnT>
                      <a:noFill/>
                    </a:lnT>
                    <a:lnB>
                      <a:noFill/>
                    </a:lnB>
                    <a:lnTlToBr>
                      <a:noFill/>
                    </a:lnTlToBr>
                    <a:lnBlToTr>
                      <a:noFill/>
                    </a:lnBlToTr>
                    <a:solidFill>
                      <a:srgbClr val="E9C1B3"/>
                    </a:solidFill>
                  </a:tcPr>
                </a:tc>
                <a:extLst>
                  <a:ext uri="{0D108BD9-81ED-4DB2-BD59-A6C34878D82A}">
                    <a16:rowId xmlns:a16="http://schemas.microsoft.com/office/drawing/2014/main" xmlns=""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afterEffect">
                                  <p:stCondLst>
                                    <p:cond delay="1000"/>
                                  </p:stCondLst>
                                  <p:childTnLst>
                                    <p:set>
                                      <p:cBhvr additive="repl">
                                        <p:cTn id="6" dur="1" fill="hold">
                                          <p:stCondLst>
                                            <p:cond delay="0"/>
                                          </p:stCondLst>
                                        </p:cTn>
                                        <p:tgtEl>
                                          <p:spTgt spid="31748"/>
                                        </p:tgtEl>
                                        <p:attrNameLst>
                                          <p:attrName>style.visibility</p:attrName>
                                        </p:attrNameLst>
                                      </p:cBhvr>
                                      <p:to>
                                        <p:strVal val="visible"/>
                                      </p:to>
                                    </p:set>
                                    <p:animEffect transition="in" filter="dissolve">
                                      <p:cBhvr additive="repl">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E365FE85-7B27-4399-A9D8-310D07CBEBA3}" type="slidenum">
              <a:rPr lang="en-US" altLang="en-US" sz="1200">
                <a:solidFill>
                  <a:srgbClr val="898989"/>
                </a:solidFill>
                <a:cs typeface="DejaVu Sans" panose="020B0603030804020204" pitchFamily="34" charset="0"/>
              </a:rPr>
              <a:pPr algn="r" eaLnBrk="1" hangingPunct="1">
                <a:spcBef>
                  <a:spcPct val="0"/>
                </a:spcBef>
                <a:buClrTx/>
                <a:buFontTx/>
                <a:buNone/>
              </a:pPr>
              <a:t>21</a:t>
            </a:fld>
            <a:endParaRPr lang="en-US" altLang="en-US" sz="1200">
              <a:solidFill>
                <a:srgbClr val="898989"/>
              </a:solidFill>
              <a:cs typeface="DejaVu Sans" panose="020B0603030804020204" pitchFamily="34" charset="0"/>
            </a:endParaRPr>
          </a:p>
        </p:txBody>
      </p:sp>
      <p:sp>
        <p:nvSpPr>
          <p:cNvPr id="52227"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32771" name="Text Box 3"/>
          <p:cNvSpPr txBox="1">
            <a:spLocks noChangeArrowheads="1"/>
          </p:cNvSpPr>
          <p:nvPr/>
        </p:nvSpPr>
        <p:spPr bwMode="auto">
          <a:xfrm>
            <a:off x="990600" y="1371600"/>
            <a:ext cx="8153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2pPr>
            <a:lvl3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3pPr>
            <a:lvl4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4pPr>
            <a:lvl5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9pPr>
          </a:lstStyle>
          <a:p>
            <a:pPr lvl="1">
              <a:spcBef>
                <a:spcPts val="700"/>
              </a:spcBef>
              <a:buClr>
                <a:srgbClr val="FF6600"/>
              </a:buClr>
              <a:buSzPct val="100000"/>
              <a:buFont typeface="Arial" panose="020B0604020202020204" pitchFamily="34" charset="0"/>
              <a:buChar char="–"/>
              <a:defRPr/>
            </a:pPr>
            <a:r>
              <a:rPr lang="en-US" altLang="en-US" sz="2800" dirty="0">
                <a:solidFill>
                  <a:srgbClr val="FF6600"/>
                </a:solidFill>
                <a:latin typeface="Calibri" panose="020F0502020204030204" pitchFamily="34" charset="0"/>
              </a:rPr>
              <a:t>Definition 4:</a:t>
            </a:r>
          </a:p>
          <a:p>
            <a:pPr marL="735013" lvl="1">
              <a:spcBef>
                <a:spcPts val="700"/>
              </a:spcBef>
              <a:buSzPct val="100000"/>
              <a:defRPr/>
            </a:pPr>
            <a:endParaRPr lang="en-US" altLang="en-US" sz="2800" dirty="0">
              <a:solidFill>
                <a:srgbClr val="000000"/>
              </a:solidFill>
              <a:latin typeface="Calibri" panose="020F0502020204030204" pitchFamily="34" charset="0"/>
            </a:endParaRPr>
          </a:p>
          <a:p>
            <a:pPr marL="735013" lvl="1">
              <a:spcBef>
                <a:spcPts val="700"/>
              </a:spcBef>
              <a:buSzPct val="100000"/>
              <a:defRPr/>
            </a:pPr>
            <a:r>
              <a:rPr lang="en-US" altLang="en-US" sz="2800" dirty="0">
                <a:solidFill>
                  <a:srgbClr val="000000"/>
                </a:solidFill>
                <a:latin typeface="Calibri" panose="020F0502020204030204" pitchFamily="34" charset="0"/>
              </a:rPr>
              <a:t>	A relation R on a set A is called </a:t>
            </a:r>
            <a:r>
              <a:rPr lang="en-US" altLang="en-US" sz="2800" dirty="0">
                <a:solidFill>
                  <a:srgbClr val="FF6600"/>
                </a:solidFill>
                <a:latin typeface="Calibri" panose="020F0502020204030204" pitchFamily="34" charset="0"/>
              </a:rPr>
              <a:t>symmetric</a:t>
            </a:r>
            <a:r>
              <a:rPr lang="en-US" altLang="en-US" sz="2800" dirty="0">
                <a:solidFill>
                  <a:srgbClr val="000000"/>
                </a:solidFill>
                <a:latin typeface="Calibri" panose="020F0502020204030204" pitchFamily="34" charset="0"/>
              </a:rPr>
              <a:t> if (b, a)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R whenever (a, b)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R, for all a, </a:t>
            </a:r>
            <a:br>
              <a:rPr lang="en-US" altLang="en-US" sz="2800" dirty="0">
                <a:solidFill>
                  <a:srgbClr val="000000"/>
                </a:solidFill>
                <a:latin typeface="Calibri" panose="020F0502020204030204" pitchFamily="34" charset="0"/>
              </a:rPr>
            </a:br>
            <a:r>
              <a:rPr lang="en-US" altLang="en-US" sz="2800" dirty="0">
                <a:solidFill>
                  <a:srgbClr val="000000"/>
                </a:solidFill>
                <a:latin typeface="Calibri" panose="020F0502020204030204" pitchFamily="34" charset="0"/>
              </a:rPr>
              <a:t>b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A. </a:t>
            </a:r>
            <a:br>
              <a:rPr lang="en-US" altLang="en-US" sz="2800" dirty="0">
                <a:solidFill>
                  <a:srgbClr val="000000"/>
                </a:solidFill>
                <a:latin typeface="Calibri" panose="020F0502020204030204" pitchFamily="34" charset="0"/>
              </a:rPr>
            </a:br>
            <a:r>
              <a:rPr lang="en-US" altLang="en-US" sz="2800" dirty="0">
                <a:solidFill>
                  <a:srgbClr val="000000"/>
                </a:solidFill>
                <a:latin typeface="Calibri" panose="020F0502020204030204" pitchFamily="34" charset="0"/>
              </a:rPr>
              <a:t>A relation R on a set A such that (a, b)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R and (b, a)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R only if a = b, for all a, b </a:t>
            </a:r>
            <a:r>
              <a:rPr lang="en-US" altLang="en-US" sz="28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dirty="0">
                <a:solidFill>
                  <a:srgbClr val="000000"/>
                </a:solidFill>
                <a:latin typeface="Calibri" panose="020F0502020204030204" pitchFamily="34" charset="0"/>
              </a:rPr>
              <a:t> A, is called </a:t>
            </a:r>
            <a:r>
              <a:rPr lang="en-US" altLang="en-US" sz="2800" dirty="0" err="1">
                <a:solidFill>
                  <a:srgbClr val="FF6600"/>
                </a:solidFill>
                <a:latin typeface="Calibri" panose="020F0502020204030204" pitchFamily="34" charset="0"/>
              </a:rPr>
              <a:t>antisymmetric</a:t>
            </a:r>
            <a:r>
              <a:rPr lang="en-US" altLang="en-US" sz="2800" dirty="0">
                <a:solidFill>
                  <a:srgbClr val="000000"/>
                </a:solidFill>
                <a:latin typeface="Calibri" panose="020F0502020204030204" pitchFamily="34" charset="0"/>
              </a:rPr>
              <a:t>.</a:t>
            </a:r>
          </a:p>
        </p:txBody>
      </p:sp>
      <p:sp>
        <p:nvSpPr>
          <p:cNvPr id="52229" name="Rectangle 4"/>
          <p:cNvSpPr>
            <a:spLocks noChangeArrowheads="1"/>
          </p:cNvSpPr>
          <p:nvPr/>
        </p:nvSpPr>
        <p:spPr bwMode="auto">
          <a:xfrm>
            <a:off x="1600200" y="2438400"/>
            <a:ext cx="7472363" cy="3033713"/>
          </a:xfrm>
          <a:prstGeom prst="rect">
            <a:avLst/>
          </a:prstGeom>
          <a:noFill/>
          <a:ln w="38160" cap="sq">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B2889EB0-4762-40C2-9FF9-7AD69A1C3DF6}" type="slidenum">
              <a:rPr lang="en-US" altLang="en-US" sz="1200">
                <a:solidFill>
                  <a:srgbClr val="898989"/>
                </a:solidFill>
                <a:cs typeface="DejaVu Sans" panose="020B0603030804020204" pitchFamily="34" charset="0"/>
              </a:rPr>
              <a:pPr algn="r" eaLnBrk="1" hangingPunct="1">
                <a:spcBef>
                  <a:spcPct val="0"/>
                </a:spcBef>
                <a:buClrTx/>
                <a:buFontTx/>
                <a:buNone/>
              </a:pPr>
              <a:t>22</a:t>
            </a:fld>
            <a:endParaRPr lang="en-US" altLang="en-US" sz="1200">
              <a:solidFill>
                <a:srgbClr val="898989"/>
              </a:solidFill>
              <a:cs typeface="DejaVu Sans" panose="020B0603030804020204" pitchFamily="34" charset="0"/>
            </a:endParaRPr>
          </a:p>
        </p:txBody>
      </p:sp>
      <p:sp>
        <p:nvSpPr>
          <p:cNvPr id="54275"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33795" name="Text Box 3"/>
          <p:cNvSpPr txBox="1">
            <a:spLocks noChangeArrowheads="1"/>
          </p:cNvSpPr>
          <p:nvPr/>
        </p:nvSpPr>
        <p:spPr bwMode="auto">
          <a:xfrm>
            <a:off x="990600" y="1295400"/>
            <a:ext cx="81534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2pPr>
            <a:lvl3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3pPr>
            <a:lvl4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4pPr>
            <a:lvl5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9pPr>
          </a:lstStyle>
          <a:p>
            <a:pPr lvl="1">
              <a:spcBef>
                <a:spcPts val="500"/>
              </a:spcBef>
              <a:buClr>
                <a:srgbClr val="CC3300"/>
              </a:buClr>
              <a:buSzPct val="100000"/>
              <a:buFont typeface="Arial" panose="020B0604020202020204" pitchFamily="34" charset="0"/>
              <a:buChar char="–"/>
              <a:defRPr/>
            </a:pPr>
            <a:r>
              <a:rPr lang="en-US" altLang="en-US" sz="2000" dirty="0">
                <a:solidFill>
                  <a:srgbClr val="CC3300"/>
                </a:solidFill>
                <a:latin typeface="Calibri" panose="020F0502020204030204" pitchFamily="34" charset="0"/>
              </a:rPr>
              <a:t>Example:</a:t>
            </a:r>
            <a:r>
              <a:rPr lang="en-US" altLang="en-US" sz="2000" dirty="0">
                <a:solidFill>
                  <a:srgbClr val="000000"/>
                </a:solidFill>
                <a:latin typeface="Calibri" panose="020F0502020204030204" pitchFamily="34" charset="0"/>
              </a:rPr>
              <a:t> Which of the relations from example (a) are symmetric and which are antisymmetric?</a:t>
            </a:r>
          </a:p>
          <a:p>
            <a:pPr marL="735013" lvl="1">
              <a:spcBef>
                <a:spcPts val="125"/>
              </a:spcBef>
              <a:buSzPct val="100000"/>
              <a:defRPr/>
            </a:pPr>
            <a:endParaRPr lang="en-US" altLang="en-US" sz="500" dirty="0">
              <a:solidFill>
                <a:srgbClr val="000000"/>
              </a:solidFill>
              <a:latin typeface="Calibri" panose="020F0502020204030204" pitchFamily="34" charset="0"/>
            </a:endParaRPr>
          </a:p>
          <a:p>
            <a:pPr marL="735013" lvl="1">
              <a:spcBef>
                <a:spcPts val="500"/>
              </a:spcBef>
              <a:buSzPct val="100000"/>
              <a:defRPr/>
            </a:pPr>
            <a:r>
              <a:rPr lang="en-US" altLang="en-US" sz="2400" dirty="0">
                <a:solidFill>
                  <a:srgbClr val="000000"/>
                </a:solidFill>
                <a:latin typeface="Calibri" panose="020F0502020204030204" pitchFamily="34" charset="0"/>
              </a:rPr>
              <a:t>	</a:t>
            </a:r>
            <a:r>
              <a:rPr lang="en-US" altLang="en-US" sz="2000" i="1" dirty="0">
                <a:solidFill>
                  <a:srgbClr val="0000FF"/>
                </a:solidFill>
                <a:latin typeface="Calibri" panose="020F0502020204030204" pitchFamily="34" charset="0"/>
              </a:rPr>
              <a:t>Solution:</a:t>
            </a:r>
          </a:p>
          <a:p>
            <a:pPr lvl="1">
              <a:spcBef>
                <a:spcPts val="500"/>
              </a:spcBef>
              <a:buClr>
                <a:srgbClr val="006600"/>
              </a:buClr>
              <a:buSzPct val="100000"/>
              <a:buFont typeface="Wingdings" panose="05000000000000000000" pitchFamily="2" charset="2"/>
              <a:buChar char=""/>
              <a:defRPr/>
            </a:pPr>
            <a:r>
              <a:rPr lang="en-US" altLang="en-US" sz="2400" dirty="0">
                <a:solidFill>
                  <a:srgbClr val="000000"/>
                </a:solidFill>
                <a:latin typeface="Calibri" panose="020F0502020204030204" pitchFamily="34" charset="0"/>
              </a:rPr>
              <a:t>	</a:t>
            </a:r>
            <a:r>
              <a:rPr lang="en-US" altLang="en-US" sz="2000" dirty="0">
                <a:solidFill>
                  <a:srgbClr val="000000"/>
                </a:solidFill>
                <a:latin typeface="Calibri" panose="020F0502020204030204" pitchFamily="34" charset="0"/>
              </a:rPr>
              <a:t>R</a:t>
            </a:r>
            <a:r>
              <a:rPr lang="en-US" altLang="en-US" sz="2000" baseline="-25000" dirty="0">
                <a:solidFill>
                  <a:srgbClr val="000000"/>
                </a:solidFill>
                <a:latin typeface="Calibri" panose="020F0502020204030204" pitchFamily="34" charset="0"/>
              </a:rPr>
              <a:t>2</a:t>
            </a:r>
            <a:r>
              <a:rPr lang="en-US" altLang="en-US" sz="2000" dirty="0">
                <a:solidFill>
                  <a:srgbClr val="000000"/>
                </a:solidFill>
                <a:latin typeface="Calibri" panose="020F0502020204030204" pitchFamily="34" charset="0"/>
              </a:rPr>
              <a:t> &amp; R</a:t>
            </a:r>
            <a:r>
              <a:rPr lang="en-US" altLang="en-US" sz="2000" baseline="-25000" dirty="0">
                <a:solidFill>
                  <a:srgbClr val="000000"/>
                </a:solidFill>
                <a:latin typeface="Calibri" panose="020F0502020204030204" pitchFamily="34" charset="0"/>
              </a:rPr>
              <a:t>3</a:t>
            </a:r>
            <a:r>
              <a:rPr lang="en-US" altLang="en-US" sz="2000" dirty="0">
                <a:solidFill>
                  <a:srgbClr val="000000"/>
                </a:solidFill>
                <a:latin typeface="Calibri" panose="020F0502020204030204" pitchFamily="34" charset="0"/>
              </a:rPr>
              <a:t>: symmetric </a:t>
            </a:r>
            <a:r>
              <a:rPr lang="en-US" altLang="en-US" sz="20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000" dirty="0">
                <a:solidFill>
                  <a:srgbClr val="000000"/>
                </a:solidFill>
                <a:latin typeface="Calibri" panose="020F0502020204030204" pitchFamily="34" charset="0"/>
              </a:rPr>
              <a:t> each case (b, a) belongs to the relation whenever (a, b) does.</a:t>
            </a:r>
            <a:br>
              <a:rPr lang="en-US" altLang="en-US" sz="2000" dirty="0">
                <a:solidFill>
                  <a:srgbClr val="000000"/>
                </a:solidFill>
                <a:latin typeface="Calibri" panose="020F0502020204030204" pitchFamily="34" charset="0"/>
              </a:rPr>
            </a:br>
            <a:r>
              <a:rPr lang="en-US" altLang="en-US" sz="2000" dirty="0">
                <a:solidFill>
                  <a:srgbClr val="000000"/>
                </a:solidFill>
                <a:latin typeface="Calibri" panose="020F0502020204030204" pitchFamily="34" charset="0"/>
              </a:rPr>
              <a:t>For R</a:t>
            </a:r>
            <a:r>
              <a:rPr lang="en-US" altLang="en-US" sz="2000" baseline="-25000" dirty="0">
                <a:solidFill>
                  <a:srgbClr val="000000"/>
                </a:solidFill>
                <a:latin typeface="Calibri" panose="020F0502020204030204" pitchFamily="34" charset="0"/>
              </a:rPr>
              <a:t>2</a:t>
            </a:r>
            <a:r>
              <a:rPr lang="en-US" altLang="en-US" sz="2000" dirty="0">
                <a:solidFill>
                  <a:srgbClr val="000000"/>
                </a:solidFill>
                <a:latin typeface="Calibri" panose="020F0502020204030204" pitchFamily="34" charset="0"/>
              </a:rPr>
              <a:t>: only thing to check that both (1,2) &amp; (2,1) belong to the relation</a:t>
            </a:r>
            <a:br>
              <a:rPr lang="en-US" altLang="en-US" sz="2000" dirty="0">
                <a:solidFill>
                  <a:srgbClr val="000000"/>
                </a:solidFill>
                <a:latin typeface="Calibri" panose="020F0502020204030204" pitchFamily="34" charset="0"/>
              </a:rPr>
            </a:br>
            <a:r>
              <a:rPr lang="en-US" altLang="en-US" sz="2000" dirty="0">
                <a:solidFill>
                  <a:srgbClr val="000000"/>
                </a:solidFill>
                <a:latin typeface="Calibri" panose="020F0502020204030204" pitchFamily="34" charset="0"/>
              </a:rPr>
              <a:t>For R</a:t>
            </a:r>
            <a:r>
              <a:rPr lang="en-US" altLang="en-US" sz="2000" baseline="-25000" dirty="0">
                <a:solidFill>
                  <a:srgbClr val="000000"/>
                </a:solidFill>
                <a:latin typeface="Calibri" panose="020F0502020204030204" pitchFamily="34" charset="0"/>
              </a:rPr>
              <a:t>3</a:t>
            </a:r>
            <a:r>
              <a:rPr lang="en-US" altLang="en-US" sz="2000" dirty="0">
                <a:solidFill>
                  <a:srgbClr val="000000"/>
                </a:solidFill>
                <a:latin typeface="Calibri" panose="020F0502020204030204" pitchFamily="34" charset="0"/>
              </a:rPr>
              <a:t>: it is necessary to check that both (2,1) &amp; (4,1) belong to the relation.</a:t>
            </a:r>
            <a:br>
              <a:rPr lang="en-US" altLang="en-US" sz="2000" dirty="0">
                <a:solidFill>
                  <a:srgbClr val="000000"/>
                </a:solidFill>
                <a:latin typeface="Calibri" panose="020F0502020204030204" pitchFamily="34" charset="0"/>
              </a:rPr>
            </a:br>
            <a:r>
              <a:rPr lang="en-US" altLang="en-US" sz="2000" dirty="0">
                <a:solidFill>
                  <a:srgbClr val="000000"/>
                </a:solidFill>
                <a:latin typeface="Calibri" panose="020F0502020204030204" pitchFamily="34" charset="0"/>
              </a:rPr>
              <a:t>None of the other relations is symmetric: find a pair (a, b) so that it is in the relation but (b, a) is not.</a:t>
            </a:r>
          </a:p>
        </p:txBody>
      </p:sp>
      <p:graphicFrame>
        <p:nvGraphicFramePr>
          <p:cNvPr id="33796" name="Group 4"/>
          <p:cNvGraphicFramePr>
            <a:graphicFrameLocks noGrp="1"/>
          </p:cNvGraphicFramePr>
          <p:nvPr/>
        </p:nvGraphicFramePr>
        <p:xfrm>
          <a:off x="2819400" y="5181600"/>
          <a:ext cx="6183313" cy="1763713"/>
        </p:xfrm>
        <a:graphic>
          <a:graphicData uri="http://schemas.openxmlformats.org/drawingml/2006/table">
            <a:tbl>
              <a:tblPr/>
              <a:tblGrid>
                <a:gridCol w="6183313">
                  <a:extLst>
                    <a:ext uri="{9D8B030D-6E8A-4147-A177-3AD203B41FA5}">
                      <a16:colId xmlns:a16="http://schemas.microsoft.com/office/drawing/2014/main" xmlns="" val="20000"/>
                    </a:ext>
                  </a:extLst>
                </a:gridCol>
              </a:tblGrid>
              <a:tr h="176371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1</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(2,1), (2,2), (3,4), (4,1), (4,4)}</a:t>
                      </a:r>
                      <a:b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2</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(2,1)}</a:t>
                      </a:r>
                      <a:b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3</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(1,4), (2,1), (2,2), (3,3), (4,1), (4,4)}</a:t>
                      </a:r>
                      <a:b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4</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{(2,1), (3,1), (3,2), (4,1), (4,2), (4,3)}</a:t>
                      </a:r>
                      <a:b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5</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{(1,1), (1,2), (1,3), (1,4), (2,2), (2,3), (2,4), (3,3), (3,4), (4,4)}</a:t>
                      </a:r>
                      <a:b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a:ln>
                            <a:noFill/>
                          </a:ln>
                          <a:solidFill>
                            <a:srgbClr val="CC3300"/>
                          </a:solidFill>
                          <a:effectLst/>
                          <a:latin typeface="Arial" panose="020B0604020202020204" pitchFamily="34" charset="0"/>
                          <a:ea typeface="Droid Sans Fallback" charset="0"/>
                          <a:cs typeface="Droid Sans Fallback" charset="0"/>
                        </a:rPr>
                        <a:t>6</a:t>
                      </a:r>
                      <a:r>
                        <a:rPr kumimoji="0" lang="en-US" altLang="en-US" sz="1600" b="1" i="0" u="none" strike="noStrike" cap="none" normalizeH="0" baseline="0">
                          <a:ln>
                            <a:noFill/>
                          </a:ln>
                          <a:solidFill>
                            <a:srgbClr val="CC3300"/>
                          </a:solidFill>
                          <a:effectLst/>
                          <a:latin typeface="Arial" panose="020B0604020202020204" pitchFamily="34" charset="0"/>
                          <a:ea typeface="Droid Sans Fallback" charset="0"/>
                          <a:cs typeface="Droid Sans Fallback" charset="0"/>
                        </a:rPr>
                        <a:t> = {(3,4)}</a:t>
                      </a:r>
                    </a:p>
                  </a:txBody>
                  <a:tcPr marL="90000" marR="90000" marT="337824" marB="46800" horzOverflow="overflow">
                    <a:lnL>
                      <a:noFill/>
                    </a:lnL>
                    <a:lnR>
                      <a:noFill/>
                    </a:lnR>
                    <a:lnT>
                      <a:noFill/>
                    </a:lnT>
                    <a:lnB>
                      <a:noFill/>
                    </a:lnB>
                    <a:lnTlToBr>
                      <a:noFill/>
                    </a:lnTlToBr>
                    <a:lnBlToTr>
                      <a:noFill/>
                    </a:lnBlToTr>
                    <a:solidFill>
                      <a:srgbClr val="E9C1B3"/>
                    </a:solidFill>
                  </a:tcPr>
                </a:tc>
                <a:extLst>
                  <a:ext uri="{0D108BD9-81ED-4DB2-BD59-A6C34878D82A}">
                    <a16:rowId xmlns:a16="http://schemas.microsoft.com/office/drawing/2014/main" xmlns=""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8C0BF9E3-658E-4291-A833-93439C793FE8}" type="slidenum">
              <a:rPr lang="en-US" altLang="en-US" sz="1200">
                <a:solidFill>
                  <a:srgbClr val="898989"/>
                </a:solidFill>
                <a:cs typeface="DejaVu Sans" panose="020B0603030804020204" pitchFamily="34" charset="0"/>
              </a:rPr>
              <a:pPr algn="r" eaLnBrk="1" hangingPunct="1">
                <a:spcBef>
                  <a:spcPct val="0"/>
                </a:spcBef>
                <a:buClrTx/>
                <a:buFontTx/>
                <a:buNone/>
              </a:pPr>
              <a:t>23</a:t>
            </a:fld>
            <a:endParaRPr lang="en-US" altLang="en-US" sz="1200">
              <a:solidFill>
                <a:srgbClr val="898989"/>
              </a:solidFill>
              <a:cs typeface="DejaVu Sans" panose="020B0603030804020204" pitchFamily="34" charset="0"/>
            </a:endParaRPr>
          </a:p>
        </p:txBody>
      </p:sp>
      <p:sp>
        <p:nvSpPr>
          <p:cNvPr id="56323"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34819" name="Text Box 3"/>
          <p:cNvSpPr txBox="1">
            <a:spLocks noChangeArrowheads="1"/>
          </p:cNvSpPr>
          <p:nvPr/>
        </p:nvSpPr>
        <p:spPr bwMode="auto">
          <a:xfrm>
            <a:off x="990600" y="1219200"/>
            <a:ext cx="81534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1pPr>
            <a:lvl2pPr indent="-27463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a:solidFill>
                  <a:srgbClr val="FFFFFF"/>
                </a:solidFill>
                <a:latin typeface="Arial" panose="020B0604020202020204" pitchFamily="34" charset="0"/>
                <a:ea typeface="Droid Sans Fallback" charset="0"/>
                <a:cs typeface="Droid Sans Fallback" charset="0"/>
              </a:defRPr>
            </a:lvl9pPr>
          </a:lstStyle>
          <a:p>
            <a:pPr lvl="1">
              <a:spcBef>
                <a:spcPts val="600"/>
              </a:spcBef>
              <a:buSzPct val="100000"/>
              <a:defRPr/>
            </a:pPr>
            <a:r>
              <a:rPr lang="en-US" altLang="en-US" sz="2400" i="1">
                <a:solidFill>
                  <a:srgbClr val="0000FF"/>
                </a:solidFill>
                <a:latin typeface="Calibri" panose="020F0502020204030204" pitchFamily="34" charset="0"/>
              </a:rPr>
              <a:t>Solution (cont.):</a:t>
            </a:r>
            <a:br>
              <a:rPr lang="en-US" altLang="en-US" sz="2400" i="1">
                <a:solidFill>
                  <a:srgbClr val="0000FF"/>
                </a:solidFill>
                <a:latin typeface="Calibri" panose="020F0502020204030204" pitchFamily="34" charset="0"/>
              </a:rPr>
            </a:br>
            <a:endParaRPr lang="en-US" altLang="en-US" sz="2400" i="1">
              <a:solidFill>
                <a:srgbClr val="0000FF"/>
              </a:solidFill>
              <a:latin typeface="Calibri" panose="020F0502020204030204" pitchFamily="34" charset="0"/>
            </a:endParaRPr>
          </a:p>
          <a:p>
            <a:pPr marL="739775" lvl="1">
              <a:spcBef>
                <a:spcPts val="600"/>
              </a:spcBef>
              <a:buClr>
                <a:srgbClr val="006600"/>
              </a:buClr>
              <a:buSzPct val="100000"/>
              <a:buFont typeface="Wingdings" panose="05000000000000000000" pitchFamily="2" charset="2"/>
              <a:buChar char=""/>
              <a:defRPr/>
            </a:pPr>
            <a:r>
              <a:rPr lang="en-US" altLang="en-US" sz="2400">
                <a:solidFill>
                  <a:srgbClr val="000000"/>
                </a:solidFill>
                <a:latin typeface="Calibri" panose="020F0502020204030204" pitchFamily="34" charset="0"/>
              </a:rPr>
              <a:t> R</a:t>
            </a:r>
            <a:r>
              <a:rPr lang="en-US" altLang="en-US" sz="2400" baseline="-25000">
                <a:solidFill>
                  <a:srgbClr val="000000"/>
                </a:solidFill>
                <a:latin typeface="Calibri" panose="020F0502020204030204" pitchFamily="34" charset="0"/>
              </a:rPr>
              <a:t>4</a:t>
            </a:r>
            <a:r>
              <a:rPr lang="en-US" altLang="en-US" sz="2400">
                <a:solidFill>
                  <a:srgbClr val="000000"/>
                </a:solidFill>
                <a:latin typeface="Calibri" panose="020F0502020204030204" pitchFamily="34" charset="0"/>
              </a:rPr>
              <a:t>, R</a:t>
            </a:r>
            <a:r>
              <a:rPr lang="en-US" altLang="en-US" sz="2400" baseline="-25000">
                <a:solidFill>
                  <a:srgbClr val="000000"/>
                </a:solidFill>
                <a:latin typeface="Calibri" panose="020F0502020204030204" pitchFamily="34" charset="0"/>
              </a:rPr>
              <a:t>5</a:t>
            </a:r>
            <a:r>
              <a:rPr lang="en-US" altLang="en-US" sz="2400">
                <a:solidFill>
                  <a:srgbClr val="000000"/>
                </a:solidFill>
                <a:latin typeface="Calibri" panose="020F0502020204030204" pitchFamily="34" charset="0"/>
              </a:rPr>
              <a:t> and R</a:t>
            </a:r>
            <a:r>
              <a:rPr lang="en-US" altLang="en-US" sz="2400" baseline="-25000">
                <a:solidFill>
                  <a:srgbClr val="000000"/>
                </a:solidFill>
                <a:latin typeface="Calibri" panose="020F0502020204030204" pitchFamily="34" charset="0"/>
              </a:rPr>
              <a:t>6</a:t>
            </a:r>
            <a:r>
              <a:rPr lang="en-US" altLang="en-US" sz="2400">
                <a:solidFill>
                  <a:srgbClr val="000000"/>
                </a:solidFill>
                <a:latin typeface="Calibri" panose="020F0502020204030204" pitchFamily="34" charset="0"/>
              </a:rPr>
              <a:t>: antisymmetric </a:t>
            </a:r>
            <a:r>
              <a:rPr lang="en-US" altLang="en-US" sz="24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400">
                <a:solidFill>
                  <a:srgbClr val="000000"/>
                </a:solidFill>
                <a:latin typeface="Calibri" panose="020F0502020204030204" pitchFamily="34" charset="0"/>
              </a:rPr>
              <a:t>for each of these relations there is no pair of elements a and b with</a:t>
            </a:r>
            <a:br>
              <a:rPr lang="en-US" altLang="en-US" sz="2400">
                <a:solidFill>
                  <a:srgbClr val="000000"/>
                </a:solidFill>
                <a:latin typeface="Calibri" panose="020F0502020204030204" pitchFamily="34" charset="0"/>
              </a:rPr>
            </a:br>
            <a:r>
              <a:rPr lang="en-US" altLang="en-US" sz="2400">
                <a:solidFill>
                  <a:srgbClr val="000000"/>
                </a:solidFill>
                <a:latin typeface="Calibri" panose="020F0502020204030204" pitchFamily="34" charset="0"/>
              </a:rPr>
              <a:t> a </a:t>
            </a:r>
            <a:r>
              <a:rPr lang="en-US" altLang="en-US" sz="24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400">
                <a:solidFill>
                  <a:srgbClr val="000000"/>
                </a:solidFill>
                <a:latin typeface="Calibri" panose="020F0502020204030204" pitchFamily="34" charset="0"/>
              </a:rPr>
              <a:t> b  such that both (a, b) and (b, a) belong to the relation.</a:t>
            </a:r>
            <a:br>
              <a:rPr lang="en-US" altLang="en-US" sz="2400">
                <a:solidFill>
                  <a:srgbClr val="000000"/>
                </a:solidFill>
                <a:latin typeface="Calibri" panose="020F0502020204030204" pitchFamily="34" charset="0"/>
              </a:rPr>
            </a:br>
            <a:r>
              <a:rPr lang="en-US" altLang="en-US" sz="2400">
                <a:solidFill>
                  <a:srgbClr val="000000"/>
                </a:solidFill>
                <a:latin typeface="Calibri" panose="020F0502020204030204" pitchFamily="34" charset="0"/>
              </a:rPr>
              <a:t>None of the other relations is antisymmetric.: find a pair (a, b) with a </a:t>
            </a:r>
            <a:r>
              <a:rPr lang="en-US" altLang="en-US" sz="24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400">
                <a:solidFill>
                  <a:srgbClr val="000000"/>
                </a:solidFill>
                <a:latin typeface="Calibri" panose="020F0502020204030204" pitchFamily="34" charset="0"/>
              </a:rPr>
              <a:t> b so that (a, b) and (b, a) are both in the relation.</a:t>
            </a:r>
          </a:p>
        </p:txBody>
      </p:sp>
      <p:graphicFrame>
        <p:nvGraphicFramePr>
          <p:cNvPr id="34820" name="Group 4"/>
          <p:cNvGraphicFramePr>
            <a:graphicFrameLocks noGrp="1"/>
          </p:cNvGraphicFramePr>
          <p:nvPr/>
        </p:nvGraphicFramePr>
        <p:xfrm>
          <a:off x="2743200" y="4953000"/>
          <a:ext cx="6183313" cy="1763713"/>
        </p:xfrm>
        <a:graphic>
          <a:graphicData uri="http://schemas.openxmlformats.org/drawingml/2006/table">
            <a:tbl>
              <a:tblPr/>
              <a:tblGrid>
                <a:gridCol w="6183313">
                  <a:extLst>
                    <a:ext uri="{9D8B030D-6E8A-4147-A177-3AD203B41FA5}">
                      <a16:colId xmlns:a16="http://schemas.microsoft.com/office/drawing/2014/main" xmlns="" val="20000"/>
                    </a:ext>
                  </a:extLst>
                </a:gridCol>
              </a:tblGrid>
              <a:tr h="176371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1</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(2,1), (2,2), (3,4), (4,1), (4,4)}</a:t>
                      </a:r>
                      <a:b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2</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(2,1)}</a:t>
                      </a:r>
                      <a:b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3</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(1,4), (2,1), (2,2), (3,3), (3,4), (4,1), (4,4)}</a:t>
                      </a:r>
                      <a:b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4</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{(2,1), (3,1), (3,2), (4,1), (4,2), (4,3)}</a:t>
                      </a:r>
                      <a:b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5</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(1,3), (1,4), (2,2), (2,3), (2,4), (3,3), (3,4), (4,4)}</a:t>
                      </a:r>
                      <a:b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16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6</a:t>
                      </a:r>
                      <a:r>
                        <a:rPr kumimoji="0" lang="en-US" altLang="en-US" sz="16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{(3,4)}</a:t>
                      </a:r>
                    </a:p>
                  </a:txBody>
                  <a:tcPr marL="90000" marR="90000" marT="337824" marB="46800" horzOverflow="overflow">
                    <a:lnL>
                      <a:noFill/>
                    </a:lnL>
                    <a:lnR>
                      <a:noFill/>
                    </a:lnR>
                    <a:lnT>
                      <a:noFill/>
                    </a:lnT>
                    <a:lnB>
                      <a:noFill/>
                    </a:lnB>
                    <a:lnTlToBr>
                      <a:noFill/>
                    </a:lnTlToBr>
                    <a:lnBlToTr>
                      <a:noFill/>
                    </a:lnBlToTr>
                    <a:solidFill>
                      <a:srgbClr val="E9C1B3"/>
                    </a:solidFill>
                  </a:tcPr>
                </a:tc>
                <a:extLst>
                  <a:ext uri="{0D108BD9-81ED-4DB2-BD59-A6C34878D82A}">
                    <a16:rowId xmlns:a16="http://schemas.microsoft.com/office/drawing/2014/main" xmlns="" val="10000"/>
                  </a:ext>
                </a:extLst>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5C5F7A90-BD77-418A-9E1B-FE653B8979DB}" type="slidenum">
              <a:rPr lang="en-US" altLang="en-US" sz="1200">
                <a:solidFill>
                  <a:srgbClr val="898989"/>
                </a:solidFill>
                <a:cs typeface="DejaVu Sans" panose="020B0603030804020204" pitchFamily="34" charset="0"/>
              </a:rPr>
              <a:pPr algn="r" eaLnBrk="1" hangingPunct="1">
                <a:spcBef>
                  <a:spcPct val="0"/>
                </a:spcBef>
                <a:buClrTx/>
                <a:buFontTx/>
                <a:buNone/>
              </a:pPr>
              <a:t>24</a:t>
            </a:fld>
            <a:endParaRPr lang="en-US" altLang="en-US" sz="1200">
              <a:solidFill>
                <a:srgbClr val="898989"/>
              </a:solidFill>
              <a:cs typeface="DejaVu Sans" panose="020B0603030804020204" pitchFamily="34" charset="0"/>
            </a:endParaRPr>
          </a:p>
        </p:txBody>
      </p:sp>
      <p:sp>
        <p:nvSpPr>
          <p:cNvPr id="58371"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35843" name="Text Box 3"/>
          <p:cNvSpPr txBox="1">
            <a:spLocks noChangeArrowheads="1"/>
          </p:cNvSpPr>
          <p:nvPr/>
        </p:nvSpPr>
        <p:spPr bwMode="auto">
          <a:xfrm>
            <a:off x="990600" y="1828800"/>
            <a:ext cx="81534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2pPr>
            <a:lvl3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3pPr>
            <a:lvl4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4pPr>
            <a:lvl5pPr>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a:solidFill>
                  <a:srgbClr val="FFFFFF"/>
                </a:solidFill>
                <a:latin typeface="Arial" panose="020B0604020202020204" pitchFamily="34" charset="0"/>
                <a:ea typeface="Droid Sans Fallback" charset="0"/>
                <a:cs typeface="Droid Sans Fallback" charset="0"/>
              </a:defRPr>
            </a:lvl9pPr>
          </a:lstStyle>
          <a:p>
            <a:pPr lvl="1">
              <a:spcBef>
                <a:spcPts val="700"/>
              </a:spcBef>
              <a:buClr>
                <a:srgbClr val="FF6600"/>
              </a:buClr>
              <a:buSzPct val="100000"/>
              <a:buFont typeface="Arial" panose="020B0604020202020204" pitchFamily="34" charset="0"/>
              <a:buChar char="–"/>
              <a:defRPr/>
            </a:pPr>
            <a:r>
              <a:rPr lang="en-US" altLang="en-US" sz="2800">
                <a:solidFill>
                  <a:srgbClr val="FF6600"/>
                </a:solidFill>
                <a:latin typeface="Calibri" panose="020F0502020204030204" pitchFamily="34" charset="0"/>
              </a:rPr>
              <a:t>Definition 5:</a:t>
            </a:r>
          </a:p>
          <a:p>
            <a:pPr marL="735013" lvl="1">
              <a:spcBef>
                <a:spcPts val="700"/>
              </a:spcBef>
              <a:buSzPct val="100000"/>
              <a:defRPr/>
            </a:pPr>
            <a:endParaRPr lang="en-US" altLang="en-US" sz="2800">
              <a:solidFill>
                <a:srgbClr val="FF6600"/>
              </a:solidFill>
              <a:latin typeface="Calibri" panose="020F0502020204030204" pitchFamily="34" charset="0"/>
            </a:endParaRPr>
          </a:p>
          <a:p>
            <a:pPr marL="735013" lvl="1">
              <a:spcBef>
                <a:spcPts val="700"/>
              </a:spcBef>
              <a:buSzPct val="100000"/>
              <a:defRPr/>
            </a:pPr>
            <a:r>
              <a:rPr lang="en-US" altLang="en-US" sz="2800">
                <a:solidFill>
                  <a:srgbClr val="000000"/>
                </a:solidFill>
                <a:latin typeface="Calibri" panose="020F0502020204030204" pitchFamily="34" charset="0"/>
              </a:rPr>
              <a:t>	A relation R on a set A is called </a:t>
            </a:r>
            <a:r>
              <a:rPr lang="en-US" altLang="en-US" sz="2800">
                <a:solidFill>
                  <a:srgbClr val="FF6600"/>
                </a:solidFill>
                <a:latin typeface="Calibri" panose="020F0502020204030204" pitchFamily="34" charset="0"/>
              </a:rPr>
              <a:t>transitive</a:t>
            </a:r>
            <a:r>
              <a:rPr lang="en-US" altLang="en-US" sz="2800">
                <a:solidFill>
                  <a:srgbClr val="000000"/>
                </a:solidFill>
                <a:latin typeface="Calibri" panose="020F0502020204030204" pitchFamily="34" charset="0"/>
              </a:rPr>
              <a:t> if whenever  (a, b)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R and (b,c)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R, then </a:t>
            </a:r>
            <a:br>
              <a:rPr lang="en-US" altLang="en-US" sz="2800">
                <a:solidFill>
                  <a:srgbClr val="000000"/>
                </a:solidFill>
                <a:latin typeface="Calibri" panose="020F0502020204030204" pitchFamily="34" charset="0"/>
              </a:rPr>
            </a:br>
            <a:r>
              <a:rPr lang="en-US" altLang="en-US" sz="2800">
                <a:solidFill>
                  <a:srgbClr val="000000"/>
                </a:solidFill>
                <a:latin typeface="Calibri" panose="020F0502020204030204" pitchFamily="34" charset="0"/>
              </a:rPr>
              <a:t>(a, c)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R, for all a, b, c </a:t>
            </a:r>
            <a:r>
              <a:rPr lang="en-US" altLang="en-US" sz="280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800">
                <a:solidFill>
                  <a:srgbClr val="000000"/>
                </a:solidFill>
                <a:latin typeface="Calibri" panose="020F0502020204030204" pitchFamily="34" charset="0"/>
              </a:rPr>
              <a:t> R. </a:t>
            </a:r>
          </a:p>
        </p:txBody>
      </p:sp>
      <p:sp>
        <p:nvSpPr>
          <p:cNvPr id="58373" name="Rectangle 4"/>
          <p:cNvSpPr>
            <a:spLocks noChangeArrowheads="1"/>
          </p:cNvSpPr>
          <p:nvPr/>
        </p:nvSpPr>
        <p:spPr bwMode="auto">
          <a:xfrm>
            <a:off x="1676400" y="2819400"/>
            <a:ext cx="7107238" cy="1931988"/>
          </a:xfrm>
          <a:prstGeom prst="rect">
            <a:avLst/>
          </a:prstGeom>
          <a:noFill/>
          <a:ln w="38160" cap="sq">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2B4D03E2-88E8-471D-B12A-A83714AAD114}" type="slidenum">
              <a:rPr lang="en-US" altLang="en-US" sz="1200">
                <a:solidFill>
                  <a:srgbClr val="898989"/>
                </a:solidFill>
                <a:cs typeface="DejaVu Sans" panose="020B0603030804020204" pitchFamily="34" charset="0"/>
              </a:rPr>
              <a:pPr algn="r" eaLnBrk="1" hangingPunct="1">
                <a:spcBef>
                  <a:spcPct val="0"/>
                </a:spcBef>
                <a:buClrTx/>
                <a:buFontTx/>
                <a:buNone/>
              </a:pPr>
              <a:t>25</a:t>
            </a:fld>
            <a:endParaRPr lang="en-US" altLang="en-US" sz="1200">
              <a:solidFill>
                <a:srgbClr val="898989"/>
              </a:solidFill>
              <a:cs typeface="DejaVu Sans" panose="020B0603030804020204" pitchFamily="34" charset="0"/>
            </a:endParaRPr>
          </a:p>
        </p:txBody>
      </p:sp>
      <p:sp>
        <p:nvSpPr>
          <p:cNvPr id="60419" name="Text Box 2"/>
          <p:cNvSpPr txBox="1">
            <a:spLocks noChangeArrowheads="1"/>
          </p:cNvSpPr>
          <p:nvPr/>
        </p:nvSpPr>
        <p:spPr bwMode="auto">
          <a:xfrm>
            <a:off x="1524000" y="457200"/>
            <a:ext cx="7543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Relations </a:t>
            </a:r>
          </a:p>
        </p:txBody>
      </p:sp>
      <p:sp>
        <p:nvSpPr>
          <p:cNvPr id="60420" name="Text Box 3"/>
          <p:cNvSpPr txBox="1">
            <a:spLocks noChangeArrowheads="1"/>
          </p:cNvSpPr>
          <p:nvPr/>
        </p:nvSpPr>
        <p:spPr bwMode="auto">
          <a:xfrm>
            <a:off x="533400" y="1371600"/>
            <a:ext cx="8610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a:spcBef>
                <a:spcPts val="8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 pos="9875838" algn="l"/>
              </a:tabLst>
              <a:defRPr sz="2000">
                <a:solidFill>
                  <a:srgbClr val="000000"/>
                </a:solidFill>
                <a:latin typeface="Calibri" panose="020F0502020204030204" pitchFamily="34" charset="0"/>
                <a:ea typeface="Droid Sans Fallback" charset="0"/>
                <a:cs typeface="Droid Sans Fallback" charset="0"/>
              </a:defRPr>
            </a:lvl9pPr>
          </a:lstStyle>
          <a:p>
            <a:pPr lvl="1">
              <a:spcBef>
                <a:spcPts val="600"/>
              </a:spcBef>
              <a:buClr>
                <a:srgbClr val="CC3300"/>
              </a:buClr>
              <a:buFont typeface="Arial" panose="020B0604020202020204" pitchFamily="34" charset="0"/>
              <a:buChar char="–"/>
            </a:pPr>
            <a:r>
              <a:rPr lang="en-US" altLang="en-US" sz="2400" dirty="0">
                <a:solidFill>
                  <a:srgbClr val="CC3300"/>
                </a:solidFill>
              </a:rPr>
              <a:t>Example:</a:t>
            </a:r>
            <a:r>
              <a:rPr lang="en-US" altLang="en-US" sz="2400" dirty="0"/>
              <a:t> Which of the relations in example (a) are transitive?</a:t>
            </a:r>
          </a:p>
          <a:p>
            <a:pPr lvl="1">
              <a:spcBef>
                <a:spcPts val="500"/>
              </a:spcBef>
              <a:buClr>
                <a:srgbClr val="006600"/>
              </a:buClr>
              <a:buFont typeface="Wingdings" panose="05000000000000000000" pitchFamily="2" charset="2"/>
              <a:buChar char=""/>
            </a:pPr>
            <a:r>
              <a:rPr lang="en-US" altLang="en-US" sz="2000" dirty="0"/>
              <a:t>	R</a:t>
            </a:r>
            <a:r>
              <a:rPr lang="en-US" altLang="en-US" sz="2000" baseline="-25000" dirty="0"/>
              <a:t>4</a:t>
            </a:r>
            <a:r>
              <a:rPr lang="en-US" altLang="en-US" sz="2000" dirty="0"/>
              <a:t> , R</a:t>
            </a:r>
            <a:r>
              <a:rPr lang="en-US" altLang="en-US" sz="2000" baseline="-25000" dirty="0"/>
              <a:t>5</a:t>
            </a:r>
            <a:r>
              <a:rPr lang="en-US" altLang="en-US" sz="2000" dirty="0"/>
              <a:t> &amp; R</a:t>
            </a:r>
            <a:r>
              <a:rPr lang="en-US" altLang="en-US" sz="2000" baseline="-25000" dirty="0"/>
              <a:t>6</a:t>
            </a:r>
            <a:r>
              <a:rPr lang="en-US" altLang="en-US" sz="2000" dirty="0"/>
              <a:t> : transitive </a:t>
            </a:r>
            <a:r>
              <a:rPr lang="en-US" altLang="en-US" sz="2000" dirty="0">
                <a:latin typeface="Symbol" panose="05050102010706020507" pitchFamily="18" charset="2"/>
                <a:ea typeface="Symbol" panose="05050102010706020507" pitchFamily="18" charset="2"/>
                <a:cs typeface="Symbol" panose="05050102010706020507" pitchFamily="18" charset="2"/>
              </a:rPr>
              <a:t></a:t>
            </a:r>
            <a:r>
              <a:rPr lang="en-US" altLang="en-US" sz="2000" dirty="0"/>
              <a:t> verify that if (a, b) and (b, c) belong to this relation then (a, c) belongs also to the relation</a:t>
            </a:r>
            <a:br>
              <a:rPr lang="en-US" altLang="en-US" sz="2000" dirty="0"/>
            </a:br>
            <a:r>
              <a:rPr lang="en-US" altLang="en-US" sz="2000" dirty="0"/>
              <a:t>R</a:t>
            </a:r>
            <a:r>
              <a:rPr lang="en-US" altLang="en-US" sz="2000" baseline="-25000" dirty="0"/>
              <a:t>4</a:t>
            </a:r>
            <a:r>
              <a:rPr lang="en-US" altLang="en-US" sz="2000" dirty="0"/>
              <a:t> transitive since (3,2) and (2,1), (4,2) and (2,1), (4,3) and (3,1),  and (4,3) and (3,2) are the only such sets of pairs, and (3,1) , (4,1) and (4,2) belong to R</a:t>
            </a:r>
            <a:r>
              <a:rPr lang="en-US" altLang="en-US" sz="2000" baseline="-25000" dirty="0"/>
              <a:t>4</a:t>
            </a:r>
            <a:r>
              <a:rPr lang="en-US" altLang="en-US" sz="2000" dirty="0"/>
              <a:t>.</a:t>
            </a:r>
            <a:br>
              <a:rPr lang="en-US" altLang="en-US" sz="2000" dirty="0"/>
            </a:br>
            <a:r>
              <a:rPr lang="en-US" altLang="en-US" sz="2000" dirty="0"/>
              <a:t>Same reasoning for R</a:t>
            </a:r>
            <a:r>
              <a:rPr lang="en-US" altLang="en-US" sz="2000" baseline="-25000" dirty="0"/>
              <a:t>5</a:t>
            </a:r>
            <a:r>
              <a:rPr lang="en-US" altLang="en-US" sz="2000" dirty="0"/>
              <a:t> and R</a:t>
            </a:r>
            <a:r>
              <a:rPr lang="en-US" altLang="en-US" sz="2000" baseline="-25000" dirty="0"/>
              <a:t>6</a:t>
            </a:r>
            <a:r>
              <a:rPr lang="en-US" altLang="en-US" sz="2000" dirty="0"/>
              <a:t>.</a:t>
            </a:r>
          </a:p>
          <a:p>
            <a:pPr lvl="1">
              <a:spcBef>
                <a:spcPts val="500"/>
              </a:spcBef>
              <a:buClr>
                <a:srgbClr val="006600"/>
              </a:buClr>
              <a:buFont typeface="Wingdings" panose="05000000000000000000" pitchFamily="2" charset="2"/>
              <a:buChar char=""/>
            </a:pPr>
            <a:r>
              <a:rPr lang="en-US" altLang="en-US" sz="2000" dirty="0"/>
              <a:t> R</a:t>
            </a:r>
            <a:r>
              <a:rPr lang="en-US" altLang="en-US" sz="2000" baseline="-25000" dirty="0"/>
              <a:t>1</a:t>
            </a:r>
            <a:r>
              <a:rPr lang="en-US" altLang="en-US" sz="2000" dirty="0"/>
              <a:t> : not transitive </a:t>
            </a:r>
            <a:r>
              <a:rPr lang="en-US" altLang="en-US" sz="2000" dirty="0">
                <a:latin typeface="Symbol" panose="05050102010706020507" pitchFamily="18" charset="2"/>
                <a:ea typeface="Symbol" panose="05050102010706020507" pitchFamily="18" charset="2"/>
                <a:cs typeface="Symbol" panose="05050102010706020507" pitchFamily="18" charset="2"/>
              </a:rPr>
              <a:t></a:t>
            </a:r>
            <a:r>
              <a:rPr lang="en-US" altLang="en-US" sz="2000" dirty="0"/>
              <a:t> (3,4) and (4,1) belong to R</a:t>
            </a:r>
            <a:r>
              <a:rPr lang="en-US" altLang="en-US" sz="2000" baseline="-25000" dirty="0"/>
              <a:t>1</a:t>
            </a:r>
            <a:r>
              <a:rPr lang="en-US" altLang="en-US" sz="2000" dirty="0"/>
              <a:t>, but (3,1) does not.</a:t>
            </a:r>
          </a:p>
          <a:p>
            <a:pPr lvl="1">
              <a:spcBef>
                <a:spcPts val="500"/>
              </a:spcBef>
              <a:buClr>
                <a:srgbClr val="006600"/>
              </a:buClr>
              <a:buFont typeface="Wingdings" panose="05000000000000000000" pitchFamily="2" charset="2"/>
              <a:buChar char=""/>
            </a:pPr>
            <a:r>
              <a:rPr lang="en-US" altLang="en-US" sz="2000" dirty="0"/>
              <a:t> R</a:t>
            </a:r>
            <a:r>
              <a:rPr lang="en-US" altLang="en-US" sz="2000" baseline="-25000" dirty="0"/>
              <a:t>2</a:t>
            </a:r>
            <a:r>
              <a:rPr lang="en-US" altLang="en-US" sz="2000" dirty="0"/>
              <a:t> : not transitive </a:t>
            </a:r>
            <a:r>
              <a:rPr lang="en-US" altLang="en-US" sz="2000" dirty="0">
                <a:latin typeface="Symbol" panose="05050102010706020507" pitchFamily="18" charset="2"/>
                <a:ea typeface="Symbol" panose="05050102010706020507" pitchFamily="18" charset="2"/>
                <a:cs typeface="Symbol" panose="05050102010706020507" pitchFamily="18" charset="2"/>
              </a:rPr>
              <a:t></a:t>
            </a:r>
            <a:r>
              <a:rPr lang="en-US" altLang="en-US" sz="2000" dirty="0"/>
              <a:t> (2,1) and (1,2) belong to R</a:t>
            </a:r>
            <a:r>
              <a:rPr lang="en-US" altLang="en-US" sz="2000" baseline="-25000" dirty="0"/>
              <a:t>2</a:t>
            </a:r>
            <a:r>
              <a:rPr lang="en-US" altLang="en-US" sz="2000" dirty="0"/>
              <a:t>, but (2,2) does not.</a:t>
            </a:r>
          </a:p>
          <a:p>
            <a:pPr lvl="1">
              <a:spcBef>
                <a:spcPts val="500"/>
              </a:spcBef>
              <a:buClr>
                <a:srgbClr val="006600"/>
              </a:buClr>
              <a:buFont typeface="Wingdings" panose="05000000000000000000" pitchFamily="2" charset="2"/>
              <a:buChar char=""/>
            </a:pPr>
            <a:r>
              <a:rPr lang="en-US" altLang="en-US" sz="2000" dirty="0"/>
              <a:t> R</a:t>
            </a:r>
            <a:r>
              <a:rPr lang="en-US" altLang="en-US" sz="2000" baseline="-25000" dirty="0"/>
              <a:t>3</a:t>
            </a:r>
            <a:r>
              <a:rPr lang="en-US" altLang="en-US" sz="2000" dirty="0"/>
              <a:t> : not transitive </a:t>
            </a:r>
            <a:r>
              <a:rPr lang="en-US" altLang="en-US" sz="2000" dirty="0">
                <a:latin typeface="Symbol" panose="05050102010706020507" pitchFamily="18" charset="2"/>
                <a:ea typeface="Symbol" panose="05050102010706020507" pitchFamily="18" charset="2"/>
                <a:cs typeface="Symbol" panose="05050102010706020507" pitchFamily="18" charset="2"/>
              </a:rPr>
              <a:t></a:t>
            </a:r>
            <a:r>
              <a:rPr lang="en-US" altLang="en-US" sz="2000" dirty="0"/>
              <a:t> (4,1) and (1,2) belong to R</a:t>
            </a:r>
            <a:r>
              <a:rPr lang="en-US" altLang="en-US" sz="2000" baseline="-25000" dirty="0"/>
              <a:t>3</a:t>
            </a:r>
            <a:r>
              <a:rPr lang="en-US" altLang="en-US" sz="2000" dirty="0"/>
              <a:t>, but (4,2) does not.</a:t>
            </a:r>
          </a:p>
        </p:txBody>
      </p:sp>
      <p:graphicFrame>
        <p:nvGraphicFramePr>
          <p:cNvPr id="36868" name="Group 4"/>
          <p:cNvGraphicFramePr>
            <a:graphicFrameLocks noGrp="1"/>
          </p:cNvGraphicFramePr>
          <p:nvPr>
            <p:extLst>
              <p:ext uri="{D42A27DB-BD31-4B8C-83A1-F6EECF244321}">
                <p14:modId xmlns:p14="http://schemas.microsoft.com/office/powerpoint/2010/main" val="3435515354"/>
              </p:ext>
            </p:extLst>
          </p:nvPr>
        </p:nvGraphicFramePr>
        <p:xfrm>
          <a:off x="1747043" y="4856539"/>
          <a:ext cx="6183313" cy="1993968"/>
        </p:xfrm>
        <a:graphic>
          <a:graphicData uri="http://schemas.openxmlformats.org/drawingml/2006/table">
            <a:tbl>
              <a:tblPr/>
              <a:tblGrid>
                <a:gridCol w="6183313">
                  <a:extLst>
                    <a:ext uri="{9D8B030D-6E8A-4147-A177-3AD203B41FA5}">
                      <a16:colId xmlns:a16="http://schemas.microsoft.com/office/drawing/2014/main" xmlns="" val="20000"/>
                    </a:ext>
                  </a:extLst>
                </a:gridCol>
              </a:tblGrid>
              <a:tr h="1763713">
                <a:tc>
                  <a:txBody>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roid Sans Fallback" charset="0"/>
                          <a:cs typeface="Droid Sans Fallback" charset="0"/>
                        </a:defRPr>
                      </a:lvl9pPr>
                    </a:lstStyle>
                    <a:p>
                      <a:pPr marL="0" marR="0" lvl="0" indent="0" algn="l" defTabSz="457200" rtl="0" eaLnBrk="1" fontAlgn="base" latinLnBrk="0" hangingPunct="1">
                        <a:lnSpc>
                          <a:spcPct val="6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1</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(2,1), (2,2), (3,4), (4,1), (4,4)}</a:t>
                      </a:r>
                      <a:b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2</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(2,1)}</a:t>
                      </a:r>
                      <a:b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3</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(1,4), (2,1), (2,2), (3,3), (3,4), (4,1), (4,4)}</a:t>
                      </a:r>
                      <a:b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4</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{(2,1), (3,1), (3,2), (4,1), (4,2), (4,3)}</a:t>
                      </a:r>
                      <a:b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5</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{(1,1), (1,2), (1,3), (1,4), (2,2), (2,3), (2,4), (3,3), (3,4), (4,4)}</a:t>
                      </a:r>
                      <a:b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b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R</a:t>
                      </a:r>
                      <a:r>
                        <a:rPr kumimoji="0" lang="en-US" altLang="en-US" sz="2000" b="1" i="0" u="none" strike="noStrike" cap="none" normalizeH="0" baseline="-25000" dirty="0">
                          <a:ln>
                            <a:noFill/>
                          </a:ln>
                          <a:solidFill>
                            <a:srgbClr val="CC3300"/>
                          </a:solidFill>
                          <a:effectLst/>
                          <a:latin typeface="Arial" panose="020B0604020202020204" pitchFamily="34" charset="0"/>
                          <a:ea typeface="Droid Sans Fallback" charset="0"/>
                          <a:cs typeface="Droid Sans Fallback" charset="0"/>
                        </a:rPr>
                        <a:t>6</a:t>
                      </a:r>
                      <a:r>
                        <a:rPr kumimoji="0" lang="en-US" altLang="en-US" sz="2000" b="1" i="0" u="none" strike="noStrike" cap="none" normalizeH="0" baseline="0" dirty="0">
                          <a:ln>
                            <a:noFill/>
                          </a:ln>
                          <a:solidFill>
                            <a:srgbClr val="CC3300"/>
                          </a:solidFill>
                          <a:effectLst/>
                          <a:latin typeface="Arial" panose="020B0604020202020204" pitchFamily="34" charset="0"/>
                          <a:ea typeface="Droid Sans Fallback" charset="0"/>
                          <a:cs typeface="Droid Sans Fallback" charset="0"/>
                        </a:rPr>
                        <a:t> = {(3,4)}</a:t>
                      </a:r>
                    </a:p>
                  </a:txBody>
                  <a:tcPr marL="90000" marR="90000" marT="337824" marB="46800" horzOverflow="overflow">
                    <a:lnL>
                      <a:noFill/>
                    </a:lnL>
                    <a:lnR>
                      <a:noFill/>
                    </a:lnR>
                    <a:lnT>
                      <a:noFill/>
                    </a:lnT>
                    <a:lnB>
                      <a:noFill/>
                    </a:lnB>
                    <a:lnTlToBr>
                      <a:noFill/>
                    </a:lnTlToBr>
                    <a:lnBlToTr>
                      <a:noFill/>
                    </a:lnBlToTr>
                    <a:solidFill>
                      <a:srgbClr val="E9C1B3"/>
                    </a:solidFill>
                  </a:tcPr>
                </a:tc>
                <a:extLst>
                  <a:ext uri="{0D108BD9-81ED-4DB2-BD59-A6C34878D82A}">
                    <a16:rowId xmlns:a16="http://schemas.microsoft.com/office/drawing/2014/main" xmlns=""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5A5F2F4C-85E5-46D3-A95E-03B673D46E0D}" type="slidenum">
              <a:rPr lang="en-US" altLang="en-US" sz="1200">
                <a:solidFill>
                  <a:srgbClr val="898989"/>
                </a:solidFill>
                <a:cs typeface="DejaVu Sans" panose="020B0603030804020204" pitchFamily="34" charset="0"/>
              </a:rPr>
              <a:pPr algn="r" eaLnBrk="1" hangingPunct="1">
                <a:spcBef>
                  <a:spcPct val="0"/>
                </a:spcBef>
                <a:buClrTx/>
                <a:buFontTx/>
                <a:buNone/>
              </a:pPr>
              <a:t>26</a:t>
            </a:fld>
            <a:endParaRPr lang="en-US" altLang="en-US" sz="1200">
              <a:solidFill>
                <a:srgbClr val="898989"/>
              </a:solidFill>
              <a:cs typeface="DejaVu Sans" panose="020B0603030804020204" pitchFamily="34" charset="0"/>
            </a:endParaRPr>
          </a:p>
        </p:txBody>
      </p:sp>
      <p:sp>
        <p:nvSpPr>
          <p:cNvPr id="76803"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Equivalence relations</a:t>
            </a:r>
          </a:p>
        </p:txBody>
      </p:sp>
      <p:sp>
        <p:nvSpPr>
          <p:cNvPr id="45059" name="Text Box 3"/>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9pPr>
          </a:lstStyle>
          <a:p>
            <a:pPr>
              <a:lnSpc>
                <a:spcPct val="90000"/>
              </a:lnSpc>
              <a:spcBef>
                <a:spcPts val="700"/>
              </a:spcBef>
              <a:buClr>
                <a:srgbClr val="000000"/>
              </a:buClr>
              <a:buSzPct val="100000"/>
              <a:buFont typeface="Arial" panose="020B0604020202020204" pitchFamily="34" charset="0"/>
              <a:buChar char="•"/>
              <a:defRPr/>
            </a:pPr>
            <a:r>
              <a:rPr lang="en-US" altLang="en-US" sz="2800">
                <a:solidFill>
                  <a:srgbClr val="000000"/>
                </a:solidFill>
                <a:latin typeface="Calibri" panose="020F0502020204030204" pitchFamily="34" charset="0"/>
              </a:rPr>
              <a:t>A relation on a set </a:t>
            </a:r>
            <a:r>
              <a:rPr lang="en-US" altLang="en-US" sz="2800" i="1">
                <a:solidFill>
                  <a:srgbClr val="000000"/>
                </a:solidFill>
                <a:latin typeface="Calibri" panose="020F0502020204030204" pitchFamily="34" charset="0"/>
              </a:rPr>
              <a:t>A</a:t>
            </a:r>
            <a:r>
              <a:rPr lang="en-US" altLang="en-US" sz="2800">
                <a:solidFill>
                  <a:srgbClr val="000000"/>
                </a:solidFill>
                <a:latin typeface="Calibri" panose="020F0502020204030204" pitchFamily="34" charset="0"/>
              </a:rPr>
              <a:t> is called an </a:t>
            </a:r>
            <a:r>
              <a:rPr lang="en-US" altLang="en-US" sz="2800" i="1">
                <a:solidFill>
                  <a:srgbClr val="000000"/>
                </a:solidFill>
                <a:latin typeface="Calibri" panose="020F0502020204030204" pitchFamily="34" charset="0"/>
              </a:rPr>
              <a:t>equivalence relation</a:t>
            </a:r>
            <a:r>
              <a:rPr lang="en-US" altLang="en-US" sz="2800">
                <a:solidFill>
                  <a:srgbClr val="000000"/>
                </a:solidFill>
                <a:latin typeface="Calibri" panose="020F0502020204030204" pitchFamily="34" charset="0"/>
              </a:rPr>
              <a:t> if it is reflexive, symmetric, and transitive</a:t>
            </a:r>
          </a:p>
          <a:p>
            <a:pPr marL="334963">
              <a:lnSpc>
                <a:spcPct val="90000"/>
              </a:lnSpc>
              <a:spcBef>
                <a:spcPts val="700"/>
              </a:spcBef>
              <a:buSzPct val="100000"/>
              <a:defRPr/>
            </a:pPr>
            <a:endParaRPr lang="en-US" altLang="en-US" sz="2800">
              <a:solidFill>
                <a:srgbClr val="000000"/>
              </a:solidFill>
              <a:latin typeface="Calibri" panose="020F0502020204030204" pitchFamily="34" charset="0"/>
            </a:endParaRPr>
          </a:p>
          <a:p>
            <a:pPr>
              <a:lnSpc>
                <a:spcPct val="90000"/>
              </a:lnSpc>
              <a:spcBef>
                <a:spcPts val="700"/>
              </a:spcBef>
              <a:buClr>
                <a:srgbClr val="000000"/>
              </a:buClr>
              <a:buSzPct val="100000"/>
              <a:buFont typeface="Arial" panose="020B0604020202020204" pitchFamily="34" charset="0"/>
              <a:buChar char="•"/>
              <a:defRPr/>
            </a:pPr>
            <a:r>
              <a:rPr lang="en-US" altLang="en-US" sz="2800">
                <a:solidFill>
                  <a:srgbClr val="000000"/>
                </a:solidFill>
                <a:latin typeface="Calibri" panose="020F0502020204030204" pitchFamily="34" charset="0"/>
              </a:rPr>
              <a:t>Consider relation </a:t>
            </a:r>
            <a:r>
              <a:rPr lang="en-US" altLang="en-US" sz="2800" i="1">
                <a:solidFill>
                  <a:srgbClr val="000000"/>
                </a:solidFill>
                <a:latin typeface="Calibri" panose="020F0502020204030204" pitchFamily="34" charset="0"/>
              </a:rPr>
              <a:t>R</a:t>
            </a:r>
            <a:r>
              <a:rPr lang="en-US" altLang="en-US" sz="2800">
                <a:solidFill>
                  <a:srgbClr val="000000"/>
                </a:solidFill>
                <a:latin typeface="Calibri" panose="020F0502020204030204" pitchFamily="34" charset="0"/>
              </a:rPr>
              <a:t> = { (</a:t>
            </a:r>
            <a:r>
              <a:rPr lang="en-US" altLang="en-US" sz="2800" i="1">
                <a:solidFill>
                  <a:srgbClr val="000000"/>
                </a:solidFill>
                <a:latin typeface="Calibri" panose="020F0502020204030204" pitchFamily="34" charset="0"/>
              </a:rPr>
              <a:t>a,b</a:t>
            </a:r>
            <a:r>
              <a:rPr lang="en-US" altLang="en-US" sz="2800">
                <a:solidFill>
                  <a:srgbClr val="000000"/>
                </a:solidFill>
                <a:latin typeface="Calibri" panose="020F0502020204030204" pitchFamily="34" charset="0"/>
              </a:rPr>
              <a:t>) | </a:t>
            </a:r>
            <a:r>
              <a:rPr lang="en-US" altLang="en-US" sz="2800" i="1">
                <a:solidFill>
                  <a:srgbClr val="000000"/>
                </a:solidFill>
                <a:latin typeface="Calibri" panose="020F0502020204030204" pitchFamily="34" charset="0"/>
              </a:rPr>
              <a:t>len</a:t>
            </a:r>
            <a:r>
              <a:rPr lang="en-US" altLang="en-US" sz="2800">
                <a:solidFill>
                  <a:srgbClr val="000000"/>
                </a:solidFill>
                <a:latin typeface="Calibri" panose="020F0502020204030204" pitchFamily="34" charset="0"/>
              </a:rPr>
              <a:t>(</a:t>
            </a:r>
            <a:r>
              <a:rPr lang="en-US" altLang="en-US" sz="2800" i="1">
                <a:solidFill>
                  <a:srgbClr val="000000"/>
                </a:solidFill>
                <a:latin typeface="Calibri" panose="020F0502020204030204" pitchFamily="34" charset="0"/>
              </a:rPr>
              <a:t>a</a:t>
            </a:r>
            <a:r>
              <a:rPr lang="en-US" altLang="en-US" sz="2800">
                <a:solidFill>
                  <a:srgbClr val="000000"/>
                </a:solidFill>
                <a:latin typeface="Calibri" panose="020F0502020204030204" pitchFamily="34" charset="0"/>
              </a:rPr>
              <a:t>) = </a:t>
            </a:r>
            <a:r>
              <a:rPr lang="en-US" altLang="en-US" sz="2800" i="1">
                <a:solidFill>
                  <a:srgbClr val="000000"/>
                </a:solidFill>
                <a:latin typeface="Calibri" panose="020F0502020204030204" pitchFamily="34" charset="0"/>
              </a:rPr>
              <a:t>len</a:t>
            </a:r>
            <a:r>
              <a:rPr lang="en-US" altLang="en-US" sz="2800">
                <a:solidFill>
                  <a:srgbClr val="000000"/>
                </a:solidFill>
                <a:latin typeface="Calibri" panose="020F0502020204030204" pitchFamily="34" charset="0"/>
              </a:rPr>
              <a:t>(</a:t>
            </a:r>
            <a:r>
              <a:rPr lang="en-US" altLang="en-US" sz="2800" i="1">
                <a:solidFill>
                  <a:srgbClr val="000000"/>
                </a:solidFill>
                <a:latin typeface="Calibri" panose="020F0502020204030204" pitchFamily="34" charset="0"/>
              </a:rPr>
              <a:t>b</a:t>
            </a:r>
            <a:r>
              <a:rPr lang="en-US" altLang="en-US" sz="2800">
                <a:solidFill>
                  <a:srgbClr val="000000"/>
                </a:solidFill>
                <a:latin typeface="Calibri" panose="020F0502020204030204" pitchFamily="34" charset="0"/>
              </a:rPr>
              <a:t>) }</a:t>
            </a:r>
          </a:p>
          <a:p>
            <a:pPr lvl="1">
              <a:lnSpc>
                <a:spcPct val="90000"/>
              </a:lnSpc>
              <a:spcBef>
                <a:spcPts val="600"/>
              </a:spcBef>
              <a:buClr>
                <a:srgbClr val="000000"/>
              </a:buClr>
              <a:buSzPct val="100000"/>
              <a:buFont typeface="Arial" panose="020B0604020202020204" pitchFamily="34" charset="0"/>
              <a:buChar char="–"/>
              <a:defRPr/>
            </a:pPr>
            <a:r>
              <a:rPr lang="en-US" altLang="en-US" sz="2400">
                <a:solidFill>
                  <a:srgbClr val="000000"/>
                </a:solidFill>
                <a:latin typeface="Calibri" panose="020F0502020204030204" pitchFamily="34" charset="0"/>
              </a:rPr>
              <a:t>Where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 means the length of string </a:t>
            </a:r>
            <a:r>
              <a:rPr lang="en-US" altLang="en-US" sz="2400" i="1">
                <a:solidFill>
                  <a:srgbClr val="000000"/>
                </a:solidFill>
                <a:latin typeface="Calibri" panose="020F0502020204030204" pitchFamily="34" charset="0"/>
              </a:rPr>
              <a:t>a</a:t>
            </a:r>
          </a:p>
          <a:p>
            <a:pPr lvl="1">
              <a:lnSpc>
                <a:spcPct val="90000"/>
              </a:lnSpc>
              <a:spcBef>
                <a:spcPts val="600"/>
              </a:spcBef>
              <a:buClr>
                <a:srgbClr val="000000"/>
              </a:buClr>
              <a:buSzPct val="100000"/>
              <a:buFont typeface="Arial" panose="020B0604020202020204" pitchFamily="34" charset="0"/>
              <a:buChar char="–"/>
              <a:defRPr/>
            </a:pPr>
            <a:r>
              <a:rPr lang="en-US" altLang="en-US" sz="2400">
                <a:solidFill>
                  <a:srgbClr val="000000"/>
                </a:solidFill>
                <a:latin typeface="Calibri" panose="020F0502020204030204" pitchFamily="34" charset="0"/>
              </a:rPr>
              <a:t>It is reflexive: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a:t>
            </a:r>
          </a:p>
          <a:p>
            <a:pPr lvl="1">
              <a:lnSpc>
                <a:spcPct val="90000"/>
              </a:lnSpc>
              <a:spcBef>
                <a:spcPts val="600"/>
              </a:spcBef>
              <a:buClr>
                <a:srgbClr val="000000"/>
              </a:buClr>
              <a:buSzPct val="100000"/>
              <a:buFont typeface="Arial" panose="020B0604020202020204" pitchFamily="34" charset="0"/>
              <a:buChar char="–"/>
              <a:defRPr/>
            </a:pPr>
            <a:r>
              <a:rPr lang="en-US" altLang="en-US" sz="2400">
                <a:solidFill>
                  <a:srgbClr val="000000"/>
                </a:solidFill>
                <a:latin typeface="Calibri" panose="020F0502020204030204" pitchFamily="34" charset="0"/>
              </a:rPr>
              <a:t>It is symmetric: if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(b), then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b</a:t>
            </a:r>
            <a:r>
              <a:rPr lang="en-US" altLang="en-US" sz="2400">
                <a:solidFill>
                  <a:srgbClr val="000000"/>
                </a:solidFill>
                <a:latin typeface="Calibri" panose="020F0502020204030204" pitchFamily="34" charset="0"/>
              </a:rPr>
              <a:t>)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a:t>
            </a:r>
          </a:p>
          <a:p>
            <a:pPr lvl="1">
              <a:lnSpc>
                <a:spcPct val="90000"/>
              </a:lnSpc>
              <a:spcBef>
                <a:spcPts val="600"/>
              </a:spcBef>
              <a:buClr>
                <a:srgbClr val="000000"/>
              </a:buClr>
              <a:buSzPct val="100000"/>
              <a:buFont typeface="Arial" panose="020B0604020202020204" pitchFamily="34" charset="0"/>
              <a:buChar char="–"/>
              <a:defRPr/>
            </a:pPr>
            <a:r>
              <a:rPr lang="en-US" altLang="en-US" sz="2400">
                <a:solidFill>
                  <a:srgbClr val="000000"/>
                </a:solidFill>
                <a:latin typeface="Calibri" panose="020F0502020204030204" pitchFamily="34" charset="0"/>
              </a:rPr>
              <a:t>It is transitive: if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t>
            </a:r>
            <a:r>
              <a:rPr lang="en-US" altLang="en-US" sz="2400" i="1">
                <a:solidFill>
                  <a:srgbClr val="000000"/>
                </a:solidFill>
                <a:latin typeface="Calibri" panose="020F0502020204030204" pitchFamily="34" charset="0"/>
              </a:rPr>
              <a:t>a</a:t>
            </a:r>
            <a:r>
              <a:rPr lang="en-US" altLang="en-US" sz="2400">
                <a:solidFill>
                  <a:srgbClr val="000000"/>
                </a:solidFill>
                <a:latin typeface="Calibri" panose="020F0502020204030204" pitchFamily="34" charset="0"/>
              </a:rPr>
              <a:t>)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(b) and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(b)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(c), then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(a) = </a:t>
            </a:r>
            <a:r>
              <a:rPr lang="en-US" altLang="en-US" sz="2400" i="1">
                <a:solidFill>
                  <a:srgbClr val="000000"/>
                </a:solidFill>
                <a:latin typeface="Calibri" panose="020F0502020204030204" pitchFamily="34" charset="0"/>
              </a:rPr>
              <a:t>len</a:t>
            </a:r>
            <a:r>
              <a:rPr lang="en-US" altLang="en-US" sz="2400">
                <a:solidFill>
                  <a:srgbClr val="000000"/>
                </a:solidFill>
                <a:latin typeface="Calibri" panose="020F0502020204030204" pitchFamily="34" charset="0"/>
              </a:rPr>
              <a:t>(c)</a:t>
            </a:r>
          </a:p>
          <a:p>
            <a:pPr lvl="1">
              <a:lnSpc>
                <a:spcPct val="90000"/>
              </a:lnSpc>
              <a:spcBef>
                <a:spcPts val="600"/>
              </a:spcBef>
              <a:buClr>
                <a:srgbClr val="000000"/>
              </a:buClr>
              <a:buSzPct val="100000"/>
              <a:buFont typeface="Arial" panose="020B0604020202020204" pitchFamily="34" charset="0"/>
              <a:buChar char="–"/>
              <a:defRPr/>
            </a:pPr>
            <a:r>
              <a:rPr lang="en-US" altLang="en-US" sz="2400">
                <a:solidFill>
                  <a:srgbClr val="000000"/>
                </a:solidFill>
                <a:latin typeface="Calibri" panose="020F0502020204030204" pitchFamily="34" charset="0"/>
              </a:rPr>
              <a:t>Thus, </a:t>
            </a:r>
            <a:r>
              <a:rPr lang="en-US" altLang="en-US" sz="2400" i="1">
                <a:solidFill>
                  <a:srgbClr val="000000"/>
                </a:solidFill>
                <a:latin typeface="Calibri" panose="020F0502020204030204" pitchFamily="34" charset="0"/>
              </a:rPr>
              <a:t>R</a:t>
            </a:r>
            <a:r>
              <a:rPr lang="en-US" altLang="en-US" sz="2400">
                <a:solidFill>
                  <a:srgbClr val="000000"/>
                </a:solidFill>
                <a:latin typeface="Calibri" panose="020F0502020204030204" pitchFamily="34" charset="0"/>
              </a:rPr>
              <a:t> is a equivalence relation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438303EB-5E6E-485C-A765-8C3A709FE688}" type="slidenum">
              <a:rPr lang="en-US" altLang="en-US" sz="1200">
                <a:solidFill>
                  <a:srgbClr val="898989"/>
                </a:solidFill>
                <a:cs typeface="DejaVu Sans" panose="020B0603030804020204" pitchFamily="34" charset="0"/>
              </a:rPr>
              <a:pPr algn="r" eaLnBrk="1" hangingPunct="1">
                <a:spcBef>
                  <a:spcPct val="0"/>
                </a:spcBef>
                <a:buClrTx/>
                <a:buFontTx/>
                <a:buNone/>
              </a:pPr>
              <a:t>27</a:t>
            </a:fld>
            <a:endParaRPr lang="en-US" altLang="en-US" sz="1200">
              <a:solidFill>
                <a:srgbClr val="898989"/>
              </a:solidFill>
              <a:cs typeface="DejaVu Sans" panose="020B0603030804020204" pitchFamily="34" charset="0"/>
            </a:endParaRPr>
          </a:p>
        </p:txBody>
      </p:sp>
      <p:sp>
        <p:nvSpPr>
          <p:cNvPr id="80899"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Equivalence classes</a:t>
            </a:r>
          </a:p>
        </p:txBody>
      </p:sp>
      <p:sp>
        <p:nvSpPr>
          <p:cNvPr id="47107" name="Text Box 3"/>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lnSpc>
                <a:spcPct val="80000"/>
              </a:lnSpc>
              <a:spcBef>
                <a:spcPts val="700"/>
              </a:spcBef>
              <a:buFont typeface="Arial" panose="020B0604020202020204" pitchFamily="34" charset="0"/>
              <a:buChar char="•"/>
            </a:pPr>
            <a:r>
              <a:rPr lang="en-US" altLang="en-US" sz="2800"/>
              <a:t>Let </a:t>
            </a:r>
            <a:r>
              <a:rPr lang="en-US" altLang="en-US" sz="2800" i="1"/>
              <a:t>R</a:t>
            </a:r>
            <a:r>
              <a:rPr lang="en-US" altLang="en-US" sz="2800"/>
              <a:t> be an equivalence relation on a set </a:t>
            </a:r>
            <a:r>
              <a:rPr lang="en-US" altLang="en-US" sz="2800" i="1"/>
              <a:t>A</a:t>
            </a:r>
            <a:r>
              <a:rPr lang="en-US" altLang="en-US" sz="2800"/>
              <a:t>.  The set of all elements that are related to an element </a:t>
            </a:r>
            <a:r>
              <a:rPr lang="en-US" altLang="en-US" sz="2800" i="1"/>
              <a:t>a</a:t>
            </a:r>
            <a:r>
              <a:rPr lang="en-US" altLang="en-US" sz="2800"/>
              <a:t> of </a:t>
            </a:r>
            <a:r>
              <a:rPr lang="en-US" altLang="en-US" sz="2800" i="1"/>
              <a:t>A</a:t>
            </a:r>
            <a:r>
              <a:rPr lang="en-US" altLang="en-US" sz="2800"/>
              <a:t> is called the </a:t>
            </a:r>
            <a:r>
              <a:rPr lang="en-US" altLang="en-US" sz="2800" i="1"/>
              <a:t>equivalence class</a:t>
            </a:r>
            <a:r>
              <a:rPr lang="en-US" altLang="en-US" sz="2800"/>
              <a:t> of </a:t>
            </a:r>
            <a:r>
              <a:rPr lang="en-US" altLang="en-US" sz="2800" i="1"/>
              <a:t>a</a:t>
            </a:r>
            <a:r>
              <a:rPr lang="en-US" altLang="en-US" sz="2800"/>
              <a:t>.</a:t>
            </a:r>
          </a:p>
          <a:p>
            <a:pPr>
              <a:lnSpc>
                <a:spcPct val="80000"/>
              </a:lnSpc>
              <a:spcBef>
                <a:spcPts val="700"/>
              </a:spcBef>
              <a:buFont typeface="Arial" panose="020B0604020202020204" pitchFamily="34" charset="0"/>
              <a:buChar char="•"/>
            </a:pPr>
            <a:r>
              <a:rPr lang="en-US" altLang="en-US" sz="2800"/>
              <a:t>The equivalence class of </a:t>
            </a:r>
            <a:r>
              <a:rPr lang="en-US" altLang="en-US" sz="2800" i="1"/>
              <a:t>a</a:t>
            </a:r>
            <a:r>
              <a:rPr lang="en-US" altLang="en-US" sz="2800"/>
              <a:t> with respect to </a:t>
            </a:r>
            <a:r>
              <a:rPr lang="en-US" altLang="en-US" sz="2800" i="1"/>
              <a:t>R</a:t>
            </a:r>
            <a:r>
              <a:rPr lang="en-US" altLang="en-US" sz="2800"/>
              <a:t> is denoted by [</a:t>
            </a:r>
            <a:r>
              <a:rPr lang="en-US" altLang="en-US" sz="2800" i="1"/>
              <a:t>a</a:t>
            </a:r>
            <a:r>
              <a:rPr lang="en-US" altLang="en-US" sz="2800"/>
              <a:t>]</a:t>
            </a:r>
            <a:r>
              <a:rPr lang="en-US" altLang="en-US" sz="2800" i="1" baseline="-25000"/>
              <a:t>R</a:t>
            </a:r>
          </a:p>
          <a:p>
            <a:pPr>
              <a:lnSpc>
                <a:spcPct val="80000"/>
              </a:lnSpc>
              <a:spcBef>
                <a:spcPts val="700"/>
              </a:spcBef>
              <a:buFont typeface="Arial" panose="020B0604020202020204" pitchFamily="34" charset="0"/>
              <a:buChar char="•"/>
            </a:pPr>
            <a:r>
              <a:rPr lang="en-US" altLang="en-US" sz="2800"/>
              <a:t>When only one relation is under consideration, the subscript is often deleted, and [</a:t>
            </a:r>
            <a:r>
              <a:rPr lang="en-US" altLang="en-US" sz="2800" i="1"/>
              <a:t>a</a:t>
            </a:r>
            <a:r>
              <a:rPr lang="en-US" altLang="en-US" sz="2800"/>
              <a:t>] is used to denote the equivalence class</a:t>
            </a:r>
          </a:p>
          <a:p>
            <a:pPr>
              <a:lnSpc>
                <a:spcPct val="80000"/>
              </a:lnSpc>
              <a:spcBef>
                <a:spcPts val="700"/>
              </a:spcBef>
              <a:buFont typeface="Arial" panose="020B0604020202020204" pitchFamily="34" charset="0"/>
              <a:buChar char="•"/>
            </a:pPr>
            <a:r>
              <a:rPr lang="en-US" altLang="en-US" sz="2800"/>
              <a:t>Note that these classes are disjoint!</a:t>
            </a:r>
          </a:p>
          <a:p>
            <a:pPr lvl="1">
              <a:lnSpc>
                <a:spcPct val="80000"/>
              </a:lnSpc>
              <a:spcBef>
                <a:spcPts val="600"/>
              </a:spcBef>
              <a:buFont typeface="Arial" panose="020B0604020202020204" pitchFamily="34" charset="0"/>
              <a:buChar char="–"/>
            </a:pPr>
            <a:r>
              <a:rPr lang="en-US" altLang="en-US" sz="2400"/>
              <a:t>As the equivalence relation is symmetric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168D750A-D816-44AD-97DA-F5AABBCF5D1B}" type="slidenum">
              <a:rPr lang="en-US" altLang="en-US" sz="1200">
                <a:solidFill>
                  <a:srgbClr val="898989"/>
                </a:solidFill>
                <a:cs typeface="DejaVu Sans" panose="020B0603030804020204" pitchFamily="34" charset="0"/>
              </a:rPr>
              <a:pPr algn="r" eaLnBrk="1" hangingPunct="1">
                <a:spcBef>
                  <a:spcPct val="0"/>
                </a:spcBef>
                <a:buClrTx/>
                <a:buFontTx/>
                <a:buNone/>
              </a:pPr>
              <a:t>28</a:t>
            </a:fld>
            <a:endParaRPr lang="en-US" altLang="en-US" sz="1200">
              <a:solidFill>
                <a:srgbClr val="898989"/>
              </a:solidFill>
              <a:cs typeface="DejaVu Sans" panose="020B0603030804020204" pitchFamily="34" charset="0"/>
            </a:endParaRPr>
          </a:p>
        </p:txBody>
      </p:sp>
      <p:sp>
        <p:nvSpPr>
          <p:cNvPr id="82947"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More on equivalence classes</a:t>
            </a:r>
          </a:p>
        </p:txBody>
      </p:sp>
      <p:sp>
        <p:nvSpPr>
          <p:cNvPr id="48131" name="Text Box 3"/>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lnSpc>
                <a:spcPct val="80000"/>
              </a:lnSpc>
              <a:spcBef>
                <a:spcPts val="700"/>
              </a:spcBef>
              <a:buFont typeface="Arial" panose="020B0604020202020204" pitchFamily="34" charset="0"/>
              <a:buChar char="•"/>
            </a:pPr>
            <a:r>
              <a:rPr lang="en-US" altLang="en-US" sz="2800"/>
              <a:t>Consider the relation </a:t>
            </a:r>
            <a:r>
              <a:rPr lang="en-US" altLang="en-US" sz="2800" i="1"/>
              <a:t>R</a:t>
            </a:r>
            <a:r>
              <a:rPr lang="en-US" altLang="en-US" sz="2800"/>
              <a:t> = { (</a:t>
            </a:r>
            <a:r>
              <a:rPr lang="en-US" altLang="en-US" sz="2800" i="1"/>
              <a:t>a,b</a:t>
            </a:r>
            <a:r>
              <a:rPr lang="en-US" altLang="en-US" sz="2800"/>
              <a:t>) | a mod 2 = b mod 2 }</a:t>
            </a:r>
          </a:p>
          <a:p>
            <a:pPr lvl="1">
              <a:lnSpc>
                <a:spcPct val="80000"/>
              </a:lnSpc>
              <a:spcBef>
                <a:spcPts val="600"/>
              </a:spcBef>
              <a:buFont typeface="Arial" panose="020B0604020202020204" pitchFamily="34" charset="0"/>
              <a:buChar char="–"/>
            </a:pPr>
            <a:r>
              <a:rPr lang="en-US" altLang="en-US" sz="2400"/>
              <a:t>Thus, all the even numbers are related to each other</a:t>
            </a:r>
          </a:p>
          <a:p>
            <a:pPr lvl="1">
              <a:lnSpc>
                <a:spcPct val="80000"/>
              </a:lnSpc>
              <a:spcBef>
                <a:spcPts val="600"/>
              </a:spcBef>
              <a:buFont typeface="Arial" panose="020B0604020202020204" pitchFamily="34" charset="0"/>
              <a:buChar char="–"/>
            </a:pPr>
            <a:r>
              <a:rPr lang="en-US" altLang="en-US" sz="2400"/>
              <a:t>As are the odd numbers</a:t>
            </a:r>
          </a:p>
          <a:p>
            <a:pPr>
              <a:lnSpc>
                <a:spcPct val="80000"/>
              </a:lnSpc>
              <a:spcBef>
                <a:spcPts val="700"/>
              </a:spcBef>
              <a:buFont typeface="Arial" panose="020B0604020202020204" pitchFamily="34" charset="0"/>
              <a:buChar char="•"/>
            </a:pPr>
            <a:r>
              <a:rPr lang="en-US" altLang="en-US" sz="2800"/>
              <a:t>The even numbers form an equivalence class</a:t>
            </a:r>
          </a:p>
          <a:p>
            <a:pPr lvl="1">
              <a:lnSpc>
                <a:spcPct val="80000"/>
              </a:lnSpc>
              <a:spcBef>
                <a:spcPts val="600"/>
              </a:spcBef>
              <a:buFont typeface="Arial" panose="020B0604020202020204" pitchFamily="34" charset="0"/>
              <a:buChar char="–"/>
            </a:pPr>
            <a:r>
              <a:rPr lang="en-US" altLang="en-US" sz="2400"/>
              <a:t>As do the odd numbers</a:t>
            </a:r>
          </a:p>
          <a:p>
            <a:pPr>
              <a:lnSpc>
                <a:spcPct val="80000"/>
              </a:lnSpc>
              <a:spcBef>
                <a:spcPts val="700"/>
              </a:spcBef>
              <a:buFont typeface="Arial" panose="020B0604020202020204" pitchFamily="34" charset="0"/>
              <a:buChar char="•"/>
            </a:pPr>
            <a:r>
              <a:rPr lang="en-US" altLang="en-US" sz="2800"/>
              <a:t>The equivalence class for the even numbers is denoted by [2] (or [4], or [784], etc.)</a:t>
            </a:r>
          </a:p>
          <a:p>
            <a:pPr lvl="1">
              <a:lnSpc>
                <a:spcPct val="80000"/>
              </a:lnSpc>
              <a:spcBef>
                <a:spcPts val="600"/>
              </a:spcBef>
              <a:buFont typeface="Arial" panose="020B0604020202020204" pitchFamily="34" charset="0"/>
              <a:buChar char="–"/>
            </a:pPr>
            <a:r>
              <a:rPr lang="en-US" altLang="en-US" sz="2400"/>
              <a:t>[2] = { …, -4, -2, 0, 2, 4, … }</a:t>
            </a:r>
          </a:p>
          <a:p>
            <a:pPr lvl="1">
              <a:lnSpc>
                <a:spcPct val="80000"/>
              </a:lnSpc>
              <a:spcBef>
                <a:spcPts val="600"/>
              </a:spcBef>
              <a:buFont typeface="Arial" panose="020B0604020202020204" pitchFamily="34" charset="0"/>
              <a:buChar char="–"/>
            </a:pPr>
            <a:r>
              <a:rPr lang="en-US" altLang="en-US" sz="2400"/>
              <a:t>2 is a </a:t>
            </a:r>
            <a:r>
              <a:rPr lang="en-US" altLang="en-US" sz="2400" i="1"/>
              <a:t>representative</a:t>
            </a:r>
            <a:r>
              <a:rPr lang="en-US" altLang="en-US" sz="2400"/>
              <a:t> of it’s equivalence class</a:t>
            </a:r>
          </a:p>
          <a:p>
            <a:pPr>
              <a:lnSpc>
                <a:spcPct val="80000"/>
              </a:lnSpc>
              <a:spcBef>
                <a:spcPts val="700"/>
              </a:spcBef>
              <a:buFont typeface="Arial" panose="020B0604020202020204" pitchFamily="34" charset="0"/>
              <a:buChar char="•"/>
            </a:pPr>
            <a:r>
              <a:rPr lang="en-US" altLang="en-US" sz="2800"/>
              <a:t>There are only 2 equivalence classes formed by this equivalence relation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481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082C15AB-EE77-4E8C-BF58-2DAE3D2A6502}" type="slidenum">
              <a:rPr lang="en-US" altLang="en-US" sz="1200">
                <a:solidFill>
                  <a:srgbClr val="898989"/>
                </a:solidFill>
                <a:cs typeface="DejaVu Sans" panose="020B0603030804020204" pitchFamily="34" charset="0"/>
              </a:rPr>
              <a:pPr algn="r" eaLnBrk="1" hangingPunct="1">
                <a:spcBef>
                  <a:spcPct val="0"/>
                </a:spcBef>
                <a:buClrTx/>
                <a:buFontTx/>
                <a:buNone/>
              </a:pPr>
              <a:t>29</a:t>
            </a:fld>
            <a:endParaRPr lang="en-US" altLang="en-US" sz="1200">
              <a:solidFill>
                <a:srgbClr val="898989"/>
              </a:solidFill>
              <a:cs typeface="DejaVu Sans" panose="020B0603030804020204" pitchFamily="34" charset="0"/>
            </a:endParaRPr>
          </a:p>
        </p:txBody>
      </p:sp>
      <p:sp>
        <p:nvSpPr>
          <p:cNvPr id="84995"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More on equivalence classes</a:t>
            </a:r>
          </a:p>
        </p:txBody>
      </p:sp>
      <p:sp>
        <p:nvSpPr>
          <p:cNvPr id="49155" name="Text Box 3"/>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spcBef>
                <a:spcPts val="700"/>
              </a:spcBef>
              <a:buFont typeface="Arial" panose="020B0604020202020204" pitchFamily="34" charset="0"/>
              <a:buChar char="•"/>
            </a:pPr>
            <a:r>
              <a:rPr lang="en-US" altLang="en-US" sz="2800"/>
              <a:t>Consider the relation </a:t>
            </a:r>
            <a:r>
              <a:rPr lang="en-US" altLang="en-US" sz="2800" i="1"/>
              <a:t>R</a:t>
            </a:r>
            <a:r>
              <a:rPr lang="en-US" altLang="en-US" sz="2800"/>
              <a:t> = { (</a:t>
            </a:r>
            <a:r>
              <a:rPr lang="en-US" altLang="en-US" sz="2800" i="1"/>
              <a:t>a,b</a:t>
            </a:r>
            <a:r>
              <a:rPr lang="en-US" altLang="en-US" sz="2800"/>
              <a:t>) | a = b or </a:t>
            </a:r>
            <a:br>
              <a:rPr lang="en-US" altLang="en-US" sz="2800"/>
            </a:br>
            <a:r>
              <a:rPr lang="en-US" altLang="en-US" sz="2800"/>
              <a:t>a = -b }</a:t>
            </a:r>
          </a:p>
          <a:p>
            <a:pPr>
              <a:spcBef>
                <a:spcPts val="700"/>
              </a:spcBef>
              <a:buFont typeface="Arial" panose="020B0604020202020204" pitchFamily="34" charset="0"/>
              <a:buChar char="•"/>
            </a:pPr>
            <a:r>
              <a:rPr lang="en-US" altLang="en-US" sz="2800"/>
              <a:t>The equivalence class for an integer </a:t>
            </a:r>
            <a:r>
              <a:rPr lang="en-US" altLang="en-US" sz="2800" i="1"/>
              <a:t>a</a:t>
            </a:r>
            <a:r>
              <a:rPr lang="en-US" altLang="en-US" sz="2800"/>
              <a:t>:</a:t>
            </a:r>
          </a:p>
          <a:p>
            <a:pPr lvl="1">
              <a:spcBef>
                <a:spcPts val="600"/>
              </a:spcBef>
              <a:buFont typeface="Arial" panose="020B0604020202020204" pitchFamily="34" charset="0"/>
              <a:buChar char="–"/>
            </a:pPr>
            <a:r>
              <a:rPr lang="en-US" altLang="en-US" sz="2400"/>
              <a:t>[7] = { 7, -7 }</a:t>
            </a:r>
          </a:p>
          <a:p>
            <a:pPr lvl="1">
              <a:spcBef>
                <a:spcPts val="600"/>
              </a:spcBef>
              <a:buFont typeface="Arial" panose="020B0604020202020204" pitchFamily="34" charset="0"/>
              <a:buChar char="–"/>
            </a:pPr>
            <a:r>
              <a:rPr lang="en-US" altLang="en-US" sz="2400"/>
              <a:t>[0] = { 0 }</a:t>
            </a:r>
          </a:p>
          <a:p>
            <a:pPr lvl="1">
              <a:spcBef>
                <a:spcPts val="600"/>
              </a:spcBef>
              <a:buFont typeface="Arial" panose="020B0604020202020204" pitchFamily="34" charset="0"/>
              <a:buChar char="–"/>
            </a:pPr>
            <a:r>
              <a:rPr lang="en-US" altLang="en-US" sz="2400"/>
              <a:t>[</a:t>
            </a:r>
            <a:r>
              <a:rPr lang="en-US" altLang="en-US" sz="2400" i="1"/>
              <a:t>a</a:t>
            </a:r>
            <a:r>
              <a:rPr lang="en-US" altLang="en-US" sz="2400"/>
              <a:t>] = { </a:t>
            </a:r>
            <a:r>
              <a:rPr lang="en-US" altLang="en-US" sz="2400" i="1"/>
              <a:t>a</a:t>
            </a:r>
            <a:r>
              <a:rPr lang="en-US" altLang="en-US" sz="2400"/>
              <a:t>, -</a:t>
            </a:r>
            <a:r>
              <a:rPr lang="en-US" altLang="en-US" sz="2400" i="1"/>
              <a:t>a</a:t>
            </a:r>
            <a:r>
              <a:rPr lang="en-US" altLang="en-US" sz="2400"/>
              <a:t> }</a:t>
            </a:r>
          </a:p>
          <a:p>
            <a:pPr>
              <a:spcBef>
                <a:spcPts val="700"/>
              </a:spcBef>
              <a:buFont typeface="Arial" panose="020B0604020202020204" pitchFamily="34" charset="0"/>
              <a:buChar char="•"/>
            </a:pPr>
            <a:r>
              <a:rPr lang="en-US" altLang="en-US" sz="2800"/>
              <a:t>There are an infinite number of equivalence classes formed by this equivalence relation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idx="10"/>
          </p:nvPr>
        </p:nvSpPr>
        <p:spPr/>
        <p:txBody>
          <a:bodyPr/>
          <a:lstStyle/>
          <a:p>
            <a:pPr>
              <a:defRPr/>
            </a:pPr>
            <a:r>
              <a:rPr lang="en-US" altLang="en-US" smtClean="0"/>
              <a:t>CSNB143 - Discrete Structure</a:t>
            </a:r>
            <a:endParaRPr lang="en-US" altLang="en-US"/>
          </a:p>
        </p:txBody>
      </p:sp>
      <p:pic>
        <p:nvPicPr>
          <p:cNvPr id="158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24" y="404664"/>
            <a:ext cx="8784976" cy="62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50760" y="404664"/>
            <a:ext cx="4572000" cy="1569660"/>
          </a:xfrm>
          <a:prstGeom prst="rect">
            <a:avLst/>
          </a:prstGeom>
        </p:spPr>
        <p:txBody>
          <a:bodyPr>
            <a:spAutoFit/>
          </a:bodyPr>
          <a:lstStyle/>
          <a:p>
            <a:r>
              <a:rPr lang="en-US" sz="2400" b="1" dirty="0"/>
              <a:t>To prove that we can successfully zip a proper zipper if the first teeth of zip is zipped successfully</a:t>
            </a:r>
            <a:endParaRPr lang="en-IN" sz="2400" dirty="0"/>
          </a:p>
        </p:txBody>
      </p:sp>
    </p:spTree>
    <p:extLst>
      <p:ext uri="{BB962C8B-B14F-4D97-AF65-F5344CB8AC3E}">
        <p14:creationId xmlns:p14="http://schemas.microsoft.com/office/powerpoint/2010/main" val="1996282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5A0C3608-4F4D-43F0-9656-D7C48DC59B05}" type="slidenum">
              <a:rPr lang="en-US" altLang="en-US" sz="1200">
                <a:solidFill>
                  <a:srgbClr val="898989"/>
                </a:solidFill>
                <a:cs typeface="DejaVu Sans" panose="020B0603030804020204" pitchFamily="34" charset="0"/>
              </a:rPr>
              <a:pPr algn="r" eaLnBrk="1" hangingPunct="1">
                <a:spcBef>
                  <a:spcPct val="0"/>
                </a:spcBef>
                <a:buClrTx/>
                <a:buFontTx/>
                <a:buNone/>
              </a:pPr>
              <a:t>30</a:t>
            </a:fld>
            <a:endParaRPr lang="en-US" altLang="en-US" sz="1200">
              <a:solidFill>
                <a:srgbClr val="898989"/>
              </a:solidFill>
              <a:cs typeface="DejaVu Sans" panose="020B0603030804020204" pitchFamily="34" charset="0"/>
            </a:endParaRPr>
          </a:p>
        </p:txBody>
      </p:sp>
      <p:sp>
        <p:nvSpPr>
          <p:cNvPr id="87043" name="Text Box 2"/>
          <p:cNvSpPr txBox="1">
            <a:spLocks noChangeArrowheads="1"/>
          </p:cNvSpPr>
          <p:nvPr/>
        </p:nvSpPr>
        <p:spPr bwMode="auto">
          <a:xfrm>
            <a:off x="457200" y="296862"/>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Partitions</a:t>
            </a:r>
          </a:p>
        </p:txBody>
      </p:sp>
      <p:sp>
        <p:nvSpPr>
          <p:cNvPr id="50179" name="Text Box 3"/>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lnSpc>
                <a:spcPct val="90000"/>
              </a:lnSpc>
              <a:spcBef>
                <a:spcPts val="700"/>
              </a:spcBef>
              <a:buFont typeface="Arial" panose="020B0604020202020204" pitchFamily="34" charset="0"/>
              <a:buChar char="•"/>
            </a:pPr>
            <a:r>
              <a:rPr lang="en-US" altLang="en-US" sz="2200"/>
              <a:t>Consider the relation </a:t>
            </a:r>
            <a:r>
              <a:rPr lang="en-US" altLang="en-US" sz="2200" i="1"/>
              <a:t>R</a:t>
            </a:r>
            <a:r>
              <a:rPr lang="en-US" altLang="en-US" sz="2200"/>
              <a:t> = { (</a:t>
            </a:r>
            <a:r>
              <a:rPr lang="en-US" altLang="en-US" sz="2200" i="1"/>
              <a:t>a,b</a:t>
            </a:r>
            <a:r>
              <a:rPr lang="en-US" altLang="en-US" sz="2200"/>
              <a:t>) | a mod 2 = b mod 2 }</a:t>
            </a:r>
          </a:p>
          <a:p>
            <a:pPr>
              <a:lnSpc>
                <a:spcPct val="90000"/>
              </a:lnSpc>
              <a:spcBef>
                <a:spcPts val="700"/>
              </a:spcBef>
              <a:buFont typeface="Arial" panose="020B0604020202020204" pitchFamily="34" charset="0"/>
              <a:buChar char="•"/>
            </a:pPr>
            <a:r>
              <a:rPr lang="en-US" altLang="en-US" sz="2200"/>
              <a:t>This splits the integers into two equivalence classes: even numbers and odd numbers</a:t>
            </a:r>
          </a:p>
          <a:p>
            <a:pPr>
              <a:lnSpc>
                <a:spcPct val="90000"/>
              </a:lnSpc>
              <a:spcBef>
                <a:spcPts val="700"/>
              </a:spcBef>
              <a:buFont typeface="Arial" panose="020B0604020202020204" pitchFamily="34" charset="0"/>
              <a:buChar char="•"/>
            </a:pPr>
            <a:r>
              <a:rPr lang="en-US" altLang="en-US" sz="2200"/>
              <a:t>Those two sets together form a partition of the integers</a:t>
            </a:r>
          </a:p>
          <a:p>
            <a:pPr>
              <a:lnSpc>
                <a:spcPct val="90000"/>
              </a:lnSpc>
              <a:spcBef>
                <a:spcPts val="700"/>
              </a:spcBef>
              <a:buFont typeface="Arial" panose="020B0604020202020204" pitchFamily="34" charset="0"/>
              <a:buChar char="•"/>
            </a:pPr>
            <a:r>
              <a:rPr lang="en-US" altLang="en-US" sz="2200"/>
              <a:t>Formally, a </a:t>
            </a:r>
            <a:r>
              <a:rPr lang="en-US" altLang="en-US" sz="2200" u="sng"/>
              <a:t>partition of a set </a:t>
            </a:r>
            <a:r>
              <a:rPr lang="en-US" altLang="en-US" sz="2200" i="1" u="sng"/>
              <a:t>S</a:t>
            </a:r>
            <a:r>
              <a:rPr lang="en-US" altLang="en-US" sz="2200"/>
              <a:t> is a collection of non-empty disjoint subsets of S whose union is </a:t>
            </a:r>
            <a:r>
              <a:rPr lang="en-US" altLang="en-US" sz="2200" i="1"/>
              <a:t>S</a:t>
            </a:r>
          </a:p>
          <a:p>
            <a:pPr>
              <a:lnSpc>
                <a:spcPct val="90000"/>
              </a:lnSpc>
              <a:spcBef>
                <a:spcPts val="700"/>
              </a:spcBef>
              <a:buFont typeface="Arial" panose="020B0604020202020204" pitchFamily="34" charset="0"/>
              <a:buChar char="•"/>
            </a:pPr>
            <a:r>
              <a:rPr lang="en-US" altLang="en-US" sz="2200"/>
              <a:t>In this example, the partition is { [0], [1] }</a:t>
            </a:r>
          </a:p>
          <a:p>
            <a:pPr lvl="1">
              <a:lnSpc>
                <a:spcPct val="90000"/>
              </a:lnSpc>
              <a:spcBef>
                <a:spcPts val="600"/>
              </a:spcBef>
              <a:buFont typeface="Arial" panose="020B0604020202020204" pitchFamily="34" charset="0"/>
              <a:buChar char="–"/>
            </a:pPr>
            <a:r>
              <a:rPr lang="en-US" altLang="en-US" sz="2200"/>
              <a:t>Or { {…, -3, -1, 1, 3, …}, {…, -4, -2, 0, 2, 4, …}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C326096E-8F29-4009-8CC7-ECA7BC386585}" type="slidenum">
              <a:rPr lang="en-US" altLang="en-US" sz="1200">
                <a:solidFill>
                  <a:srgbClr val="898989"/>
                </a:solidFill>
                <a:cs typeface="DejaVu Sans" panose="020B0603030804020204" pitchFamily="34" charset="0"/>
              </a:rPr>
              <a:pPr algn="r" eaLnBrk="1" hangingPunct="1">
                <a:spcBef>
                  <a:spcPct val="0"/>
                </a:spcBef>
                <a:buClrTx/>
                <a:buFontTx/>
                <a:buNone/>
              </a:pPr>
              <a:t>31</a:t>
            </a:fld>
            <a:endParaRPr lang="en-US" altLang="en-US" sz="1200">
              <a:solidFill>
                <a:srgbClr val="898989"/>
              </a:solidFill>
              <a:cs typeface="DejaVu Sans" panose="020B0603030804020204" pitchFamily="34" charset="0"/>
            </a:endParaRPr>
          </a:p>
        </p:txBody>
      </p:sp>
      <p:sp>
        <p:nvSpPr>
          <p:cNvPr id="89091" name="Text Box 2"/>
          <p:cNvSpPr txBox="1">
            <a:spLocks noChangeArrowheads="1"/>
          </p:cNvSpPr>
          <p:nvPr/>
        </p:nvSpPr>
        <p:spPr bwMode="auto">
          <a:xfrm>
            <a:off x="457200" y="274638"/>
            <a:ext cx="8229600" cy="529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pic>
        <p:nvPicPr>
          <p:cNvPr id="89092"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5" y="2663825"/>
            <a:ext cx="3527425" cy="2909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3"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1663" y="1223963"/>
            <a:ext cx="7966075"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B6A39545-2119-449B-BD1E-5EAC789B046F}" type="slidenum">
              <a:rPr lang="en-US" altLang="en-US" sz="1200">
                <a:solidFill>
                  <a:srgbClr val="898989"/>
                </a:solidFill>
                <a:cs typeface="DejaVu Sans" panose="020B0603030804020204" pitchFamily="34" charset="0"/>
              </a:rPr>
              <a:pPr algn="r" eaLnBrk="1" hangingPunct="1">
                <a:spcBef>
                  <a:spcPct val="0"/>
                </a:spcBef>
                <a:buClrTx/>
                <a:buFontTx/>
                <a:buNone/>
              </a:pPr>
              <a:t>32</a:t>
            </a:fld>
            <a:endParaRPr lang="en-US" altLang="en-US" sz="1200">
              <a:solidFill>
                <a:srgbClr val="898989"/>
              </a:solidFill>
              <a:cs typeface="DejaVu Sans" panose="020B0603030804020204" pitchFamily="34" charset="0"/>
            </a:endParaRPr>
          </a:p>
        </p:txBody>
      </p:sp>
      <p:sp>
        <p:nvSpPr>
          <p:cNvPr id="52226" name="Text Box 2"/>
          <p:cNvSpPr txBox="1">
            <a:spLocks noChangeArrowheads="1"/>
          </p:cNvSpPr>
          <p:nvPr/>
        </p:nvSpPr>
        <p:spPr bwMode="auto">
          <a:xfrm>
            <a:off x="457200" y="62865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00075" indent="-598488">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1pPr>
            <a:lvl2pPr marL="979488" indent="-522288">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2pPr>
            <a:lvl3pPr>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3pPr>
            <a:lvl4pPr>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4pPr>
            <a:lvl5pPr>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00075" algn="l"/>
                <a:tab pos="1057275" algn="l"/>
                <a:tab pos="1514475" algn="l"/>
                <a:tab pos="1971675" algn="l"/>
                <a:tab pos="2428875" algn="l"/>
                <a:tab pos="2886075" algn="l"/>
                <a:tab pos="3343275" algn="l"/>
                <a:tab pos="3800475" algn="l"/>
                <a:tab pos="4257675" algn="l"/>
                <a:tab pos="4714875" algn="l"/>
                <a:tab pos="5172075" algn="l"/>
                <a:tab pos="5629275" algn="l"/>
                <a:tab pos="6086475" algn="l"/>
                <a:tab pos="6543675" algn="l"/>
                <a:tab pos="7000875" algn="l"/>
                <a:tab pos="7458075" algn="l"/>
                <a:tab pos="7915275" algn="l"/>
                <a:tab pos="8372475" algn="l"/>
                <a:tab pos="8829675" algn="l"/>
                <a:tab pos="9286875" algn="l"/>
                <a:tab pos="9744075" algn="l"/>
              </a:tabLst>
              <a:defRPr>
                <a:solidFill>
                  <a:srgbClr val="FFFFFF"/>
                </a:solidFill>
                <a:latin typeface="Arial" panose="020B0604020202020204" pitchFamily="34" charset="0"/>
                <a:ea typeface="Droid Sans Fallback" charset="0"/>
                <a:cs typeface="Droid Sans Fallback" charset="0"/>
              </a:defRPr>
            </a:lvl9pPr>
          </a:lstStyle>
          <a:p>
            <a:pPr>
              <a:lnSpc>
                <a:spcPct val="80000"/>
              </a:lnSpc>
              <a:spcBef>
                <a:spcPts val="500"/>
              </a:spcBef>
              <a:buSzPct val="100000"/>
              <a:defRPr/>
            </a:pPr>
            <a:r>
              <a:rPr lang="en-US" altLang="en-US" sz="2000">
                <a:solidFill>
                  <a:srgbClr val="000000"/>
                </a:solidFill>
                <a:latin typeface="Calibri" panose="020F0502020204030204" pitchFamily="34" charset="0"/>
              </a:rPr>
              <a:t>Which of the following are partitions of the set of integers?</a:t>
            </a:r>
          </a:p>
          <a:p>
            <a:pPr marL="601663">
              <a:lnSpc>
                <a:spcPct val="80000"/>
              </a:lnSpc>
              <a:spcBef>
                <a:spcPts val="500"/>
              </a:spcBef>
              <a:buSzPct val="100000"/>
              <a:defRPr/>
            </a:pPr>
            <a:endParaRPr lang="en-US" altLang="en-US" sz="2000">
              <a:solidFill>
                <a:srgbClr val="000000"/>
              </a:solidFill>
              <a:latin typeface="Calibri" panose="020F0502020204030204" pitchFamily="34" charset="0"/>
            </a:endParaRPr>
          </a:p>
          <a:p>
            <a:pPr marL="598488" indent="-596900">
              <a:lnSpc>
                <a:spcPct val="80000"/>
              </a:lnSpc>
              <a:spcBef>
                <a:spcPts val="500"/>
              </a:spcBef>
              <a:buClr>
                <a:srgbClr val="9999FF"/>
              </a:buClr>
              <a:buSzPct val="100000"/>
              <a:buFont typeface="Times New Roman" panose="02020603050405020304" pitchFamily="18" charset="0"/>
              <a:buAutoNum type="alphaLcParenR"/>
              <a:defRPr/>
            </a:pPr>
            <a:r>
              <a:rPr lang="en-US" altLang="en-US" sz="2000">
                <a:solidFill>
                  <a:srgbClr val="000000"/>
                </a:solidFill>
                <a:latin typeface="Calibri" panose="020F0502020204030204" pitchFamily="34" charset="0"/>
              </a:rPr>
              <a:t>The set of even integers and the set of odd integers</a:t>
            </a:r>
          </a:p>
          <a:p>
            <a:pPr lvl="1">
              <a:lnSpc>
                <a:spcPct val="80000"/>
              </a:lnSpc>
              <a:spcBef>
                <a:spcPts val="450"/>
              </a:spcBef>
              <a:buClr>
                <a:srgbClr val="CCCCFF"/>
              </a:buClr>
              <a:buSzPct val="50000"/>
              <a:buFont typeface="Times New Roman" panose="02020603050405020304" pitchFamily="18" charset="0"/>
              <a:buBlip>
                <a:blip r:embed="rId3"/>
              </a:buBlip>
              <a:defRPr/>
            </a:pPr>
            <a:r>
              <a:rPr lang="en-US" altLang="en-US">
                <a:solidFill>
                  <a:srgbClr val="000000"/>
                </a:solidFill>
                <a:latin typeface="Calibri" panose="020F0502020204030204" pitchFamily="34" charset="0"/>
              </a:rPr>
              <a:t>Yes, it’s a valid partition</a:t>
            </a:r>
          </a:p>
          <a:p>
            <a:pPr marL="598488" indent="-596900">
              <a:lnSpc>
                <a:spcPct val="80000"/>
              </a:lnSpc>
              <a:spcBef>
                <a:spcPts val="500"/>
              </a:spcBef>
              <a:buClr>
                <a:srgbClr val="9999FF"/>
              </a:buClr>
              <a:buSzPct val="100000"/>
              <a:buFont typeface="Times New Roman" panose="02020603050405020304" pitchFamily="18" charset="0"/>
              <a:buAutoNum type="alphaLcParenR"/>
              <a:defRPr/>
            </a:pPr>
            <a:r>
              <a:rPr lang="en-US" altLang="en-US" sz="2000">
                <a:solidFill>
                  <a:srgbClr val="000000"/>
                </a:solidFill>
                <a:latin typeface="Calibri" panose="020F0502020204030204" pitchFamily="34" charset="0"/>
              </a:rPr>
              <a:t>The set of positive integers and the set of negative integers</a:t>
            </a:r>
          </a:p>
          <a:p>
            <a:pPr lvl="1">
              <a:lnSpc>
                <a:spcPct val="80000"/>
              </a:lnSpc>
              <a:spcBef>
                <a:spcPts val="450"/>
              </a:spcBef>
              <a:buClr>
                <a:srgbClr val="CCCCFF"/>
              </a:buClr>
              <a:buSzPct val="50000"/>
              <a:buFont typeface="Times New Roman" panose="02020603050405020304" pitchFamily="18" charset="0"/>
              <a:buBlip>
                <a:blip r:embed="rId3"/>
              </a:buBlip>
              <a:defRPr/>
            </a:pPr>
            <a:r>
              <a:rPr lang="en-US" altLang="en-US">
                <a:solidFill>
                  <a:srgbClr val="000000"/>
                </a:solidFill>
                <a:latin typeface="Calibri" panose="020F0502020204030204" pitchFamily="34" charset="0"/>
              </a:rPr>
              <a:t>No: 0 is in neither set</a:t>
            </a:r>
          </a:p>
          <a:p>
            <a:pPr marL="598488" indent="-596900">
              <a:lnSpc>
                <a:spcPct val="80000"/>
              </a:lnSpc>
              <a:spcBef>
                <a:spcPts val="500"/>
              </a:spcBef>
              <a:buClr>
                <a:srgbClr val="9999FF"/>
              </a:buClr>
              <a:buSzPct val="100000"/>
              <a:buFont typeface="Times New Roman" panose="02020603050405020304" pitchFamily="18" charset="0"/>
              <a:buAutoNum type="alphaLcParenR"/>
              <a:defRPr/>
            </a:pPr>
            <a:r>
              <a:rPr lang="en-US" altLang="en-US" sz="2000">
                <a:solidFill>
                  <a:srgbClr val="000000"/>
                </a:solidFill>
                <a:latin typeface="Calibri" panose="020F0502020204030204" pitchFamily="34" charset="0"/>
              </a:rPr>
              <a:t>The set of integers divisible by 3, the set of integers leaving a remainder of 1 when divided by 3, and the set of integers leaving a remainder of 2 when divided by 3</a:t>
            </a:r>
          </a:p>
          <a:p>
            <a:pPr lvl="1">
              <a:lnSpc>
                <a:spcPct val="80000"/>
              </a:lnSpc>
              <a:spcBef>
                <a:spcPts val="450"/>
              </a:spcBef>
              <a:buClr>
                <a:srgbClr val="CCCCFF"/>
              </a:buClr>
              <a:buSzPct val="50000"/>
              <a:buFont typeface="Times New Roman" panose="02020603050405020304" pitchFamily="18" charset="0"/>
              <a:buBlip>
                <a:blip r:embed="rId3"/>
              </a:buBlip>
              <a:defRPr/>
            </a:pPr>
            <a:r>
              <a:rPr lang="en-US" altLang="en-US">
                <a:solidFill>
                  <a:srgbClr val="000000"/>
                </a:solidFill>
                <a:latin typeface="Calibri" panose="020F0502020204030204" pitchFamily="34" charset="0"/>
              </a:rPr>
              <a:t>Yes, it’s a valid partition</a:t>
            </a:r>
          </a:p>
          <a:p>
            <a:pPr marL="598488" indent="-596900">
              <a:lnSpc>
                <a:spcPct val="80000"/>
              </a:lnSpc>
              <a:spcBef>
                <a:spcPts val="500"/>
              </a:spcBef>
              <a:buClr>
                <a:srgbClr val="9999FF"/>
              </a:buClr>
              <a:buSzPct val="100000"/>
              <a:buFont typeface="Times New Roman" panose="02020603050405020304" pitchFamily="18" charset="0"/>
              <a:buAutoNum type="alphaLcParenR"/>
              <a:defRPr/>
            </a:pPr>
            <a:r>
              <a:rPr lang="en-US" altLang="en-US" sz="2000">
                <a:solidFill>
                  <a:srgbClr val="000000"/>
                </a:solidFill>
                <a:latin typeface="Calibri" panose="020F0502020204030204" pitchFamily="34" charset="0"/>
              </a:rPr>
              <a:t>The set of integers less than -100, the set of integers with absolute value not exceeding 100, and the set of integers greater than 100</a:t>
            </a:r>
          </a:p>
          <a:p>
            <a:pPr lvl="1">
              <a:lnSpc>
                <a:spcPct val="80000"/>
              </a:lnSpc>
              <a:spcBef>
                <a:spcPts val="450"/>
              </a:spcBef>
              <a:buClr>
                <a:srgbClr val="CCCCFF"/>
              </a:buClr>
              <a:buSzPct val="50000"/>
              <a:buFont typeface="Times New Roman" panose="02020603050405020304" pitchFamily="18" charset="0"/>
              <a:buBlip>
                <a:blip r:embed="rId3"/>
              </a:buBlip>
              <a:defRPr/>
            </a:pPr>
            <a:r>
              <a:rPr lang="en-US" altLang="en-US">
                <a:solidFill>
                  <a:srgbClr val="000000"/>
                </a:solidFill>
                <a:latin typeface="Calibri" panose="020F0502020204030204" pitchFamily="34" charset="0"/>
              </a:rPr>
              <a:t>Yes, it’s a valid partition</a:t>
            </a:r>
          </a:p>
          <a:p>
            <a:pPr marL="598488" indent="-596900">
              <a:lnSpc>
                <a:spcPct val="80000"/>
              </a:lnSpc>
              <a:spcBef>
                <a:spcPts val="500"/>
              </a:spcBef>
              <a:buClr>
                <a:srgbClr val="9999FF"/>
              </a:buClr>
              <a:buSzPct val="100000"/>
              <a:buFont typeface="Times New Roman" panose="02020603050405020304" pitchFamily="18" charset="0"/>
              <a:buAutoNum type="alphaLcParenR"/>
              <a:defRPr/>
            </a:pPr>
            <a:r>
              <a:rPr lang="en-US" altLang="en-US" sz="2000">
                <a:solidFill>
                  <a:srgbClr val="000000"/>
                </a:solidFill>
                <a:latin typeface="Calibri" panose="020F0502020204030204" pitchFamily="34" charset="0"/>
              </a:rPr>
              <a:t>The set of integers not divisible by 3, the set of even integers, and the set of integers that leave a remainder of 3 when divided by 6</a:t>
            </a:r>
          </a:p>
          <a:p>
            <a:pPr lvl="1">
              <a:lnSpc>
                <a:spcPct val="80000"/>
              </a:lnSpc>
              <a:spcBef>
                <a:spcPts val="450"/>
              </a:spcBef>
              <a:buClr>
                <a:srgbClr val="CCCCFF"/>
              </a:buClr>
              <a:buSzPct val="50000"/>
              <a:buFont typeface="Times New Roman" panose="02020603050405020304" pitchFamily="18" charset="0"/>
              <a:buBlip>
                <a:blip r:embed="rId3"/>
              </a:buBlip>
              <a:defRPr/>
            </a:pPr>
            <a:r>
              <a:rPr lang="en-US" altLang="en-US">
                <a:solidFill>
                  <a:srgbClr val="000000"/>
                </a:solidFill>
                <a:latin typeface="Calibri" panose="020F0502020204030204" pitchFamily="34" charset="0"/>
              </a:rPr>
              <a:t>The first two sets are not disjoint (2 is in both), so it’s not a valid partition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5222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5222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5222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fill="hold" nodeType="clickEffect">
                                  <p:stCondLst>
                                    <p:cond delay="0"/>
                                  </p:stCondLst>
                                  <p:childTnLst>
                                    <p:set>
                                      <p:cBhvr additive="repl">
                                        <p:cTn id="42" dur="1" fill="hold">
                                          <p:stCondLst>
                                            <p:cond delay="0"/>
                                          </p:stCondLst>
                                        </p:cTn>
                                        <p:tgtEl>
                                          <p:spTgt spid="52226">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522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3" y="1556792"/>
            <a:ext cx="74961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159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3"/>
            <a:ext cx="8568951"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439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8640960" cy="561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639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4" y="1124744"/>
            <a:ext cx="8640960" cy="374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53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1A56195C-A653-41CC-BA88-8A89023EF903}" type="slidenum">
              <a:rPr lang="en-US" altLang="en-US" sz="1200">
                <a:solidFill>
                  <a:srgbClr val="898989"/>
                </a:solidFill>
                <a:cs typeface="DejaVu Sans" panose="020B0603030804020204" pitchFamily="34" charset="0"/>
              </a:rPr>
              <a:pPr algn="r" eaLnBrk="1" hangingPunct="1">
                <a:spcBef>
                  <a:spcPct val="0"/>
                </a:spcBef>
                <a:buClrTx/>
                <a:buFontTx/>
                <a:buNone/>
              </a:pPr>
              <a:t>37</a:t>
            </a:fld>
            <a:endParaRPr lang="en-US" altLang="en-US" sz="1200">
              <a:solidFill>
                <a:srgbClr val="898989"/>
              </a:solidFill>
              <a:cs typeface="DejaVu Sans" panose="020B0603030804020204" pitchFamily="34" charset="0"/>
            </a:endParaRPr>
          </a:p>
        </p:txBody>
      </p:sp>
      <p:sp>
        <p:nvSpPr>
          <p:cNvPr id="99331"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Example (2)</a:t>
            </a:r>
          </a:p>
        </p:txBody>
      </p:sp>
      <p:sp>
        <p:nvSpPr>
          <p:cNvPr id="56323" name="Rectangle 3"/>
          <p:cNvSpPr>
            <a:spLocks noChangeArrowheads="1"/>
          </p:cNvSpPr>
          <p:nvPr/>
        </p:nvSpPr>
        <p:spPr bwMode="auto">
          <a:xfrm>
            <a:off x="381000" y="19685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675"/>
              </a:spcBef>
              <a:buClr>
                <a:srgbClr val="CCCC99"/>
              </a:buClr>
              <a:buFont typeface="Wingdings" panose="05000000000000000000" pitchFamily="2" charset="2"/>
              <a:buChar char=""/>
            </a:pPr>
            <a:r>
              <a:rPr lang="en-US" altLang="en-US" sz="2700">
                <a:latin typeface="Arial" panose="020B0604020202020204" pitchFamily="34" charset="0"/>
              </a:rPr>
              <a:t>Show that ≥ is a partial order on the set of integers</a:t>
            </a:r>
          </a:p>
          <a:p>
            <a:pPr lvl="1" eaLnBrk="1" hangingPunct="1">
              <a:spcBef>
                <a:spcPts val="650"/>
              </a:spcBef>
              <a:buClr>
                <a:srgbClr val="97CDCC"/>
              </a:buClr>
              <a:buFont typeface="Arial" panose="020B0604020202020204" pitchFamily="34" charset="0"/>
              <a:buChar char="•"/>
            </a:pPr>
            <a:r>
              <a:rPr lang="en-US" altLang="en-US" sz="2600">
                <a:latin typeface="Arial" panose="020B0604020202020204" pitchFamily="34" charset="0"/>
              </a:rPr>
              <a:t>It is reflexive: </a:t>
            </a:r>
            <a:r>
              <a:rPr lang="en-US" altLang="en-US" sz="2600" i="1">
                <a:latin typeface="Arial" panose="020B0604020202020204" pitchFamily="34" charset="0"/>
              </a:rPr>
              <a:t>a</a:t>
            </a:r>
            <a:r>
              <a:rPr lang="en-US" altLang="en-US" sz="2600">
                <a:latin typeface="Arial" panose="020B0604020202020204" pitchFamily="34" charset="0"/>
              </a:rPr>
              <a:t> ≥ </a:t>
            </a:r>
            <a:r>
              <a:rPr lang="en-US" altLang="en-US" sz="2600" i="1">
                <a:latin typeface="Arial" panose="020B0604020202020204" pitchFamily="34" charset="0"/>
              </a:rPr>
              <a:t>a</a:t>
            </a:r>
            <a:r>
              <a:rPr lang="en-US" altLang="en-US" sz="2600">
                <a:latin typeface="Arial" panose="020B0604020202020204" pitchFamily="34" charset="0"/>
              </a:rPr>
              <a:t> for all </a:t>
            </a:r>
            <a:r>
              <a:rPr lang="en-US" altLang="en-US" sz="2600" i="1">
                <a:latin typeface="Arial" panose="020B0604020202020204" pitchFamily="34" charset="0"/>
              </a:rPr>
              <a:t>a</a:t>
            </a:r>
            <a:r>
              <a:rPr lang="en-US" altLang="en-US" sz="2600">
                <a:latin typeface="Arial" panose="020B0604020202020204" pitchFamily="34" charset="0"/>
              </a:rPr>
              <a:t> </a:t>
            </a:r>
            <a:r>
              <a:rPr lang="en-US" altLang="en-US" sz="2600">
                <a:latin typeface="Symbol" panose="05050102010706020507" pitchFamily="18" charset="2"/>
                <a:ea typeface="Symbol" panose="05050102010706020507" pitchFamily="18" charset="2"/>
                <a:cs typeface="Symbol" panose="05050102010706020507" pitchFamily="18" charset="2"/>
              </a:rPr>
              <a:t></a:t>
            </a:r>
            <a:r>
              <a:rPr lang="en-US" altLang="en-US" sz="2600">
                <a:latin typeface="Arial" panose="020B0604020202020204" pitchFamily="34" charset="0"/>
              </a:rPr>
              <a:t> </a:t>
            </a:r>
            <a:r>
              <a:rPr lang="en-US" altLang="en-US" sz="2600" b="1">
                <a:latin typeface="Arial" panose="020B0604020202020204" pitchFamily="34" charset="0"/>
              </a:rPr>
              <a:t>Z</a:t>
            </a:r>
          </a:p>
          <a:p>
            <a:pPr lvl="1" eaLnBrk="1" hangingPunct="1">
              <a:spcBef>
                <a:spcPts val="650"/>
              </a:spcBef>
              <a:buClr>
                <a:srgbClr val="97CDCC"/>
              </a:buClr>
              <a:buFont typeface="Arial" panose="020B0604020202020204" pitchFamily="34" charset="0"/>
              <a:buChar char="•"/>
            </a:pPr>
            <a:r>
              <a:rPr lang="en-US" altLang="en-US" sz="2600">
                <a:latin typeface="Arial" panose="020B0604020202020204" pitchFamily="34" charset="0"/>
              </a:rPr>
              <a:t>It is antisymmetric: if </a:t>
            </a:r>
            <a:r>
              <a:rPr lang="en-US" altLang="en-US" sz="2600" i="1">
                <a:latin typeface="Arial" panose="020B0604020202020204" pitchFamily="34" charset="0"/>
              </a:rPr>
              <a:t>a</a:t>
            </a:r>
            <a:r>
              <a:rPr lang="en-US" altLang="en-US" sz="2600">
                <a:latin typeface="Arial" panose="020B0604020202020204" pitchFamily="34" charset="0"/>
              </a:rPr>
              <a:t> ≥ </a:t>
            </a:r>
            <a:r>
              <a:rPr lang="en-US" altLang="en-US" sz="2600" i="1">
                <a:latin typeface="Arial" panose="020B0604020202020204" pitchFamily="34" charset="0"/>
              </a:rPr>
              <a:t>b</a:t>
            </a:r>
            <a:r>
              <a:rPr lang="en-US" altLang="en-US" sz="2600">
                <a:latin typeface="Arial" panose="020B0604020202020204" pitchFamily="34" charset="0"/>
              </a:rPr>
              <a:t> then the only way that </a:t>
            </a:r>
            <a:br>
              <a:rPr lang="en-US" altLang="en-US" sz="2600">
                <a:latin typeface="Arial" panose="020B0604020202020204" pitchFamily="34" charset="0"/>
              </a:rPr>
            </a:br>
            <a:r>
              <a:rPr lang="en-US" altLang="en-US" sz="2600" i="1">
                <a:latin typeface="Arial" panose="020B0604020202020204" pitchFamily="34" charset="0"/>
              </a:rPr>
              <a:t>b</a:t>
            </a:r>
            <a:r>
              <a:rPr lang="en-US" altLang="en-US" sz="2600">
                <a:latin typeface="Arial" panose="020B0604020202020204" pitchFamily="34" charset="0"/>
              </a:rPr>
              <a:t> ≥ </a:t>
            </a:r>
            <a:r>
              <a:rPr lang="en-US" altLang="en-US" sz="2600" i="1">
                <a:latin typeface="Arial" panose="020B0604020202020204" pitchFamily="34" charset="0"/>
              </a:rPr>
              <a:t>a</a:t>
            </a:r>
            <a:r>
              <a:rPr lang="en-US" altLang="en-US" sz="2600">
                <a:latin typeface="Arial" panose="020B0604020202020204" pitchFamily="34" charset="0"/>
              </a:rPr>
              <a:t> is when </a:t>
            </a:r>
            <a:r>
              <a:rPr lang="en-US" altLang="en-US" sz="2600" i="1">
                <a:latin typeface="Arial" panose="020B0604020202020204" pitchFamily="34" charset="0"/>
              </a:rPr>
              <a:t>b</a:t>
            </a:r>
            <a:r>
              <a:rPr lang="en-US" altLang="en-US" sz="2600">
                <a:latin typeface="Arial" panose="020B0604020202020204" pitchFamily="34" charset="0"/>
              </a:rPr>
              <a:t> = </a:t>
            </a:r>
            <a:r>
              <a:rPr lang="en-US" altLang="en-US" sz="2600" i="1">
                <a:latin typeface="Arial" panose="020B0604020202020204" pitchFamily="34" charset="0"/>
              </a:rPr>
              <a:t>a</a:t>
            </a:r>
          </a:p>
          <a:p>
            <a:pPr lvl="1" eaLnBrk="1" hangingPunct="1">
              <a:spcBef>
                <a:spcPts val="650"/>
              </a:spcBef>
              <a:buClr>
                <a:srgbClr val="97CDCC"/>
              </a:buClr>
              <a:buFont typeface="Arial" panose="020B0604020202020204" pitchFamily="34" charset="0"/>
              <a:buChar char="•"/>
            </a:pPr>
            <a:r>
              <a:rPr lang="en-US" altLang="en-US" sz="2600">
                <a:latin typeface="Arial" panose="020B0604020202020204" pitchFamily="34" charset="0"/>
              </a:rPr>
              <a:t>It is transitive: if </a:t>
            </a:r>
            <a:r>
              <a:rPr lang="en-US" altLang="en-US" sz="2600" i="1">
                <a:latin typeface="Arial" panose="020B0604020202020204" pitchFamily="34" charset="0"/>
              </a:rPr>
              <a:t>a</a:t>
            </a:r>
            <a:r>
              <a:rPr lang="en-US" altLang="en-US" sz="2600">
                <a:latin typeface="Arial" panose="020B0604020202020204" pitchFamily="34" charset="0"/>
              </a:rPr>
              <a:t> ≥ </a:t>
            </a:r>
            <a:r>
              <a:rPr lang="en-US" altLang="en-US" sz="2600" i="1">
                <a:latin typeface="Arial" panose="020B0604020202020204" pitchFamily="34" charset="0"/>
              </a:rPr>
              <a:t>b</a:t>
            </a:r>
            <a:r>
              <a:rPr lang="en-US" altLang="en-US" sz="2600">
                <a:latin typeface="Arial" panose="020B0604020202020204" pitchFamily="34" charset="0"/>
              </a:rPr>
              <a:t> and </a:t>
            </a:r>
            <a:r>
              <a:rPr lang="en-US" altLang="en-US" sz="2600" i="1">
                <a:latin typeface="Arial" panose="020B0604020202020204" pitchFamily="34" charset="0"/>
              </a:rPr>
              <a:t>b</a:t>
            </a:r>
            <a:r>
              <a:rPr lang="en-US" altLang="en-US" sz="2600">
                <a:latin typeface="Arial" panose="020B0604020202020204" pitchFamily="34" charset="0"/>
              </a:rPr>
              <a:t> ≥ </a:t>
            </a:r>
            <a:r>
              <a:rPr lang="en-US" altLang="en-US" sz="2600" i="1">
                <a:latin typeface="Arial" panose="020B0604020202020204" pitchFamily="34" charset="0"/>
              </a:rPr>
              <a:t>c</a:t>
            </a:r>
            <a:r>
              <a:rPr lang="en-US" altLang="en-US" sz="2600">
                <a:latin typeface="Arial" panose="020B0604020202020204" pitchFamily="34" charset="0"/>
              </a:rPr>
              <a:t>, then </a:t>
            </a:r>
            <a:r>
              <a:rPr lang="en-US" altLang="en-US" sz="2600" i="1">
                <a:latin typeface="Arial" panose="020B0604020202020204" pitchFamily="34" charset="0"/>
              </a:rPr>
              <a:t>a</a:t>
            </a:r>
            <a:r>
              <a:rPr lang="en-US" altLang="en-US" sz="2600">
                <a:latin typeface="Arial" panose="020B0604020202020204" pitchFamily="34" charset="0"/>
              </a:rPr>
              <a:t> ≥ </a:t>
            </a:r>
            <a:r>
              <a:rPr lang="en-US" altLang="en-US" sz="2600" i="1">
                <a:latin typeface="Arial" panose="020B0604020202020204" pitchFamily="34" charset="0"/>
              </a:rPr>
              <a:t>c</a:t>
            </a:r>
          </a:p>
          <a:p>
            <a:pPr eaLnBrk="1" hangingPunct="1">
              <a:spcBef>
                <a:spcPts val="675"/>
              </a:spcBef>
              <a:buClrTx/>
              <a:buFontTx/>
              <a:buNone/>
            </a:pPr>
            <a:endParaRPr lang="en-US" altLang="en-US" sz="2700">
              <a:latin typeface="Arial" panose="020B0604020202020204" pitchFamily="34" charset="0"/>
            </a:endParaRPr>
          </a:p>
          <a:p>
            <a:pPr eaLnBrk="1" hangingPunct="1">
              <a:spcBef>
                <a:spcPts val="675"/>
              </a:spcBef>
              <a:buClr>
                <a:srgbClr val="CCCC99"/>
              </a:buClr>
              <a:buFont typeface="Wingdings" panose="05000000000000000000" pitchFamily="2" charset="2"/>
              <a:buChar char=""/>
            </a:pPr>
            <a:r>
              <a:rPr lang="en-US" altLang="en-US" sz="2700">
                <a:latin typeface="Arial" panose="020B0604020202020204" pitchFamily="34" charset="0"/>
              </a:rPr>
              <a:t>Note that ≥ is the partial ordering on the set of integers</a:t>
            </a:r>
          </a:p>
          <a:p>
            <a:pPr eaLnBrk="1" hangingPunct="1">
              <a:spcBef>
                <a:spcPts val="675"/>
              </a:spcBef>
              <a:buClr>
                <a:srgbClr val="CCCC99"/>
              </a:buClr>
              <a:buFont typeface="Wingdings" panose="05000000000000000000" pitchFamily="2" charset="2"/>
              <a:buChar char=""/>
            </a:pPr>
            <a:r>
              <a:rPr lang="en-US" altLang="en-US" sz="2700">
                <a:latin typeface="Arial" panose="020B0604020202020204" pitchFamily="34" charset="0"/>
              </a:rPr>
              <a:t>(</a:t>
            </a:r>
            <a:r>
              <a:rPr lang="en-US" altLang="en-US" sz="2700" b="1">
                <a:latin typeface="Arial" panose="020B0604020202020204" pitchFamily="34" charset="0"/>
              </a:rPr>
              <a:t>Z</a:t>
            </a:r>
            <a:r>
              <a:rPr lang="en-US" altLang="en-US" sz="2700">
                <a:latin typeface="Arial" panose="020B0604020202020204" pitchFamily="34" charset="0"/>
              </a:rPr>
              <a:t>, ≥) is the partially ordered set, or poset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8640960" cy="554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021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3"/>
            <a:ext cx="842493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5805265"/>
            <a:ext cx="4743991" cy="400110"/>
          </a:xfrm>
          <a:prstGeom prst="rect">
            <a:avLst/>
          </a:prstGeom>
          <a:noFill/>
        </p:spPr>
        <p:txBody>
          <a:bodyPr wrap="none" rtlCol="0">
            <a:spAutoFit/>
          </a:bodyPr>
          <a:lstStyle/>
          <a:p>
            <a:r>
              <a:rPr lang="en-IN" sz="2000" b="1" dirty="0" smtClean="0">
                <a:solidFill>
                  <a:schemeClr val="tx1"/>
                </a:solidFill>
              </a:rPr>
              <a:t>Total Order/ Chain/Totally ordered set</a:t>
            </a:r>
            <a:endParaRPr lang="en-IN" sz="2000" b="1" dirty="0">
              <a:solidFill>
                <a:schemeClr val="tx1"/>
              </a:solidFill>
            </a:endParaRPr>
          </a:p>
        </p:txBody>
      </p:sp>
    </p:spTree>
    <p:extLst>
      <p:ext uri="{BB962C8B-B14F-4D97-AF65-F5344CB8AC3E}">
        <p14:creationId xmlns:p14="http://schemas.microsoft.com/office/powerpoint/2010/main" val="358897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533400" y="3884613"/>
            <a:ext cx="8250238" cy="1847850"/>
          </a:xfrm>
          <a:prstGeom prst="roundRect">
            <a:avLst>
              <a:gd name="adj" fmla="val 16667"/>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15" name="Text Box 2"/>
          <p:cNvSpPr txBox="1">
            <a:spLocks noChangeArrowheads="1"/>
          </p:cNvSpPr>
          <p:nvPr/>
        </p:nvSpPr>
        <p:spPr bwMode="auto">
          <a:xfrm>
            <a:off x="457200" y="274638"/>
            <a:ext cx="854233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r>
              <a:rPr lang="en-US" altLang="en-US" sz="4400" dirty="0"/>
              <a:t>Mathematical Induction</a:t>
            </a:r>
            <a:br>
              <a:rPr lang="en-US" altLang="en-US" sz="4400" dirty="0"/>
            </a:br>
            <a:endParaRPr lang="en-US" altLang="en-US" sz="4400" dirty="0"/>
          </a:p>
        </p:txBody>
      </p:sp>
      <p:sp>
        <p:nvSpPr>
          <p:cNvPr id="2" name="Text Box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Bef>
                <a:spcPts val="500"/>
              </a:spcBef>
              <a:buSzPct val="100000"/>
              <a:defRPr/>
            </a:pPr>
            <a:r>
              <a:rPr lang="en-US" altLang="en-US" dirty="0">
                <a:solidFill>
                  <a:srgbClr val="000000"/>
                </a:solidFill>
                <a:latin typeface="Calibri" panose="020F0502020204030204" pitchFamily="34" charset="0"/>
              </a:rPr>
              <a:t>Introduction</a:t>
            </a:r>
          </a:p>
          <a:p>
            <a:pPr marL="339725" algn="just" eaLnBrk="1" hangingPunct="1">
              <a:spcBef>
                <a:spcPts val="500"/>
              </a:spcBef>
              <a:buClr>
                <a:srgbClr val="000000"/>
              </a:buClr>
              <a:buSzPct val="100000"/>
              <a:buFont typeface="Arial" panose="020B0604020202020204" pitchFamily="34" charset="0"/>
              <a:buChar char="•"/>
              <a:defRPr/>
            </a:pPr>
            <a:r>
              <a:rPr lang="en-US" altLang="en-US" dirty="0">
                <a:solidFill>
                  <a:srgbClr val="000000"/>
                </a:solidFill>
                <a:latin typeface="Calibri" panose="020F0502020204030204" pitchFamily="34" charset="0"/>
              </a:rPr>
              <a:t>Mathematical Induction can be used to prove statements which asserts the propositional function P(x) is true for all positive integers x.</a:t>
            </a:r>
          </a:p>
          <a:p>
            <a:pPr marL="339725" algn="just" eaLnBrk="1" hangingPunct="1">
              <a:spcBef>
                <a:spcPts val="500"/>
              </a:spcBef>
              <a:buClr>
                <a:srgbClr val="000000"/>
              </a:buClr>
              <a:buSzPct val="100000"/>
              <a:buFont typeface="Arial" panose="020B0604020202020204" pitchFamily="34" charset="0"/>
              <a:buChar char="•"/>
              <a:defRPr/>
            </a:pPr>
            <a:r>
              <a:rPr lang="en-US" altLang="en-US" dirty="0">
                <a:solidFill>
                  <a:srgbClr val="000000"/>
                </a:solidFill>
                <a:latin typeface="Calibri" panose="020F0502020204030204" pitchFamily="34" charset="0"/>
                <a:ea typeface="新細明體" pitchFamily="16" charset="0"/>
                <a:cs typeface="新細明體" pitchFamily="16" charset="0"/>
              </a:rPr>
              <a:t>Why do we need proof by induction? </a:t>
            </a:r>
          </a:p>
          <a:p>
            <a:pPr lvl="1" algn="just" eaLnBrk="1" hangingPunct="1">
              <a:spcBef>
                <a:spcPts val="500"/>
              </a:spcBef>
              <a:buClr>
                <a:srgbClr val="000000"/>
              </a:buClr>
              <a:buSzPct val="100000"/>
              <a:buFont typeface="Arial" panose="020B0604020202020204" pitchFamily="34" charset="0"/>
              <a:buChar char="–"/>
              <a:defRPr/>
            </a:pPr>
            <a:r>
              <a:rPr lang="en-US" altLang="en-US" dirty="0">
                <a:solidFill>
                  <a:srgbClr val="000000"/>
                </a:solidFill>
                <a:latin typeface="Calibri" panose="020F0502020204030204" pitchFamily="34" charset="0"/>
                <a:ea typeface="新細明體" pitchFamily="16" charset="0"/>
                <a:cs typeface="新細明體" pitchFamily="16" charset="0"/>
              </a:rPr>
              <a:t>Often theorems state that a  propositional function, P(n) is true for all positive integers n</a:t>
            </a:r>
          </a:p>
          <a:p>
            <a:pPr lvl="1" algn="just" eaLnBrk="1" hangingPunct="1">
              <a:spcBef>
                <a:spcPts val="500"/>
              </a:spcBef>
              <a:buClr>
                <a:srgbClr val="000000"/>
              </a:buClr>
              <a:buSzPct val="100000"/>
              <a:buFont typeface="Arial" panose="020B0604020202020204" pitchFamily="34" charset="0"/>
              <a:buChar char="–"/>
              <a:defRPr/>
            </a:pPr>
            <a:r>
              <a:rPr lang="en-US" altLang="en-US" dirty="0">
                <a:solidFill>
                  <a:srgbClr val="000000"/>
                </a:solidFill>
                <a:latin typeface="Calibri" panose="020F0502020204030204" pitchFamily="34" charset="0"/>
                <a:ea typeface="新細明體" pitchFamily="16" charset="0"/>
                <a:cs typeface="新細明體" pitchFamily="16" charset="0"/>
              </a:rPr>
              <a:t>We prove the theorem by using mathematical induction</a:t>
            </a:r>
          </a:p>
          <a:p>
            <a:pPr marL="735013" lvl="1" algn="just" eaLnBrk="1" hangingPunct="1">
              <a:spcBef>
                <a:spcPts val="500"/>
              </a:spcBef>
              <a:buSzPct val="100000"/>
              <a:defRPr/>
            </a:pPr>
            <a:endParaRPr lang="en-US" altLang="en-US" dirty="0">
              <a:solidFill>
                <a:srgbClr val="000000"/>
              </a:solidFill>
              <a:latin typeface="Calibri" panose="020F0502020204030204" pitchFamily="34" charset="0"/>
              <a:ea typeface="新細明體" pitchFamily="16" charset="0"/>
              <a:cs typeface="新細明體" pitchFamily="16" charset="0"/>
            </a:endParaRPr>
          </a:p>
          <a:p>
            <a:pPr algn="ctr" eaLnBrk="1" hangingPunct="1">
              <a:spcBef>
                <a:spcPts val="500"/>
              </a:spcBef>
              <a:buSzPct val="100000"/>
              <a:defRPr/>
            </a:pPr>
            <a:r>
              <a:rPr lang="en-US" altLang="en-US" b="1" i="1" dirty="0">
                <a:solidFill>
                  <a:srgbClr val="FFFF00"/>
                </a:solidFill>
                <a:latin typeface="Calibri" panose="020F0502020204030204" pitchFamily="34" charset="0"/>
              </a:rPr>
              <a:t>Induction is the process by which we conclude that what is true of certain individuals of a class, is true of the whole class, or that what is true at certain times will be true in similar circumstances at all times</a:t>
            </a:r>
          </a:p>
          <a:p>
            <a:pPr eaLnBrk="1" hangingPunct="1">
              <a:spcBef>
                <a:spcPts val="500"/>
              </a:spcBef>
              <a:buSzPct val="100000"/>
              <a:defRPr/>
            </a:pPr>
            <a:endParaRPr lang="en-US" altLang="en-US" dirty="0">
              <a:solidFill>
                <a:srgbClr val="000000"/>
              </a:solidFill>
              <a:latin typeface="Calibri" panose="020F0502020204030204" pitchFamily="34" charset="0"/>
            </a:endParaRPr>
          </a:p>
          <a:p>
            <a:pPr eaLnBrk="1" hangingPunct="1">
              <a:spcBef>
                <a:spcPts val="500"/>
              </a:spcBef>
              <a:buSzPct val="100000"/>
              <a:defRPr/>
            </a:pPr>
            <a:endParaRPr lang="en-US" altLang="en-US" dirty="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B0C2C54E-80D1-4A8A-996F-D35977D2DCC5}" type="slidenum">
              <a:rPr lang="en-US" altLang="en-US" sz="1200">
                <a:solidFill>
                  <a:srgbClr val="898989"/>
                </a:solidFill>
                <a:cs typeface="DejaVu Sans" panose="020B0603030804020204" pitchFamily="34" charset="0"/>
              </a:rPr>
              <a:pPr algn="r" eaLnBrk="1" hangingPunct="1">
                <a:spcBef>
                  <a:spcPct val="0"/>
                </a:spcBef>
                <a:buClrTx/>
                <a:buFontTx/>
                <a:buNone/>
              </a:pPr>
              <a:t>40</a:t>
            </a:fld>
            <a:endParaRPr lang="en-US" altLang="en-US" sz="1200">
              <a:solidFill>
                <a:srgbClr val="898989"/>
              </a:solidFill>
              <a:cs typeface="DejaVu Sans" panose="020B0603030804020204" pitchFamily="34" charset="0"/>
            </a:endParaRPr>
          </a:p>
        </p:txBody>
      </p:sp>
      <p:sp>
        <p:nvSpPr>
          <p:cNvPr id="61442" name="Text Box 2"/>
          <p:cNvSpPr txBox="1">
            <a:spLocks noChangeArrowheads="1"/>
          </p:cNvSpPr>
          <p:nvPr/>
        </p:nvSpPr>
        <p:spPr bwMode="auto">
          <a:xfrm>
            <a:off x="228600" y="1219200"/>
            <a:ext cx="8686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spcBef>
                <a:spcPts val="775"/>
              </a:spcBef>
              <a:buFont typeface="Arial" panose="020B0604020202020204" pitchFamily="34" charset="0"/>
              <a:buChar char="•"/>
            </a:pPr>
            <a:r>
              <a:rPr lang="en-US" altLang="en-US"/>
              <a:t>In the poset (</a:t>
            </a:r>
            <a:r>
              <a:rPr lang="en-US" altLang="en-US" b="1"/>
              <a:t>Z</a:t>
            </a:r>
            <a:r>
              <a:rPr lang="en-US" altLang="en-US" baseline="30000"/>
              <a:t>+</a:t>
            </a:r>
            <a:r>
              <a:rPr lang="en-US" altLang="en-US"/>
              <a:t>,</a:t>
            </a:r>
            <a:r>
              <a:rPr lang="en-US" altLang="en-US">
                <a:latin typeface="Verdana" panose="020B0604030504040204" pitchFamily="34" charset="0"/>
              </a:rPr>
              <a:t>≤</a:t>
            </a:r>
            <a:r>
              <a:rPr lang="en-US" altLang="en-US"/>
              <a:t>), are the integers 3 and 9 comparable?</a:t>
            </a:r>
          </a:p>
          <a:p>
            <a:pPr lvl="1">
              <a:spcBef>
                <a:spcPts val="650"/>
              </a:spcBef>
              <a:buFont typeface="Arial" panose="020B0604020202020204" pitchFamily="34" charset="0"/>
              <a:buChar char="–"/>
            </a:pPr>
            <a:r>
              <a:rPr lang="en-US" altLang="en-US"/>
              <a:t>Yes, as 3 </a:t>
            </a:r>
            <a:r>
              <a:rPr lang="en-US" altLang="en-US">
                <a:latin typeface="Verdana" panose="020B0604030504040204" pitchFamily="34" charset="0"/>
              </a:rPr>
              <a:t>≤</a:t>
            </a:r>
            <a:r>
              <a:rPr lang="en-US" altLang="en-US"/>
              <a:t> 9</a:t>
            </a:r>
          </a:p>
          <a:p>
            <a:pPr>
              <a:spcBef>
                <a:spcPts val="775"/>
              </a:spcBef>
              <a:buFont typeface="Arial" panose="020B0604020202020204" pitchFamily="34" charset="0"/>
              <a:buChar char="•"/>
            </a:pPr>
            <a:r>
              <a:rPr lang="en-US" altLang="en-US"/>
              <a:t>Are 7 and 5 comparable?</a:t>
            </a:r>
          </a:p>
          <a:p>
            <a:pPr lvl="1">
              <a:spcBef>
                <a:spcPts val="650"/>
              </a:spcBef>
              <a:buFont typeface="Arial" panose="020B0604020202020204" pitchFamily="34" charset="0"/>
              <a:buChar char="–"/>
            </a:pPr>
            <a:r>
              <a:rPr lang="en-US" altLang="en-US"/>
              <a:t>Yes, as 5 </a:t>
            </a:r>
            <a:r>
              <a:rPr lang="en-US" altLang="en-US">
                <a:latin typeface="Verdana" panose="020B0604030504040204" pitchFamily="34" charset="0"/>
              </a:rPr>
              <a:t>≤</a:t>
            </a:r>
            <a:r>
              <a:rPr lang="en-US" altLang="en-US"/>
              <a:t> 7</a:t>
            </a:r>
          </a:p>
          <a:p>
            <a:pPr>
              <a:spcBef>
                <a:spcPts val="775"/>
              </a:spcBef>
              <a:buFont typeface="Arial" panose="020B0604020202020204" pitchFamily="34" charset="0"/>
              <a:buChar char="•"/>
            </a:pPr>
            <a:r>
              <a:rPr lang="en-US" altLang="en-US"/>
              <a:t>As all pairs of elements in </a:t>
            </a:r>
            <a:r>
              <a:rPr lang="en-US" altLang="en-US" b="1"/>
              <a:t>Z</a:t>
            </a:r>
            <a:r>
              <a:rPr lang="en-US" altLang="en-US" baseline="30000"/>
              <a:t>+</a:t>
            </a:r>
            <a:r>
              <a:rPr lang="en-US" altLang="en-US"/>
              <a:t> are comparable, the poset (</a:t>
            </a:r>
            <a:r>
              <a:rPr lang="en-US" altLang="en-US" b="1"/>
              <a:t>Z</a:t>
            </a:r>
            <a:r>
              <a:rPr lang="en-US" altLang="en-US" baseline="30000"/>
              <a:t>+</a:t>
            </a:r>
            <a:r>
              <a:rPr lang="en-US" altLang="en-US"/>
              <a:t>,</a:t>
            </a:r>
            <a:r>
              <a:rPr lang="en-US" altLang="en-US">
                <a:latin typeface="Verdana" panose="020B0604030504040204" pitchFamily="34" charset="0"/>
              </a:rPr>
              <a:t>≤</a:t>
            </a:r>
            <a:r>
              <a:rPr lang="en-US" altLang="en-US"/>
              <a:t>) is a total order</a:t>
            </a:r>
          </a:p>
          <a:p>
            <a:pPr lvl="1">
              <a:spcBef>
                <a:spcPts val="650"/>
              </a:spcBef>
              <a:buFont typeface="Arial" panose="020B0604020202020204" pitchFamily="34" charset="0"/>
              <a:buChar char="–"/>
            </a:pPr>
            <a:r>
              <a:rPr lang="en-US" altLang="en-US"/>
              <a:t>a.k.a. totally ordered poset, linear order, or chain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14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35530ECC-39CB-4EFF-9555-730D52B16F57}" type="slidenum">
              <a:rPr lang="en-US" altLang="en-US" sz="1200">
                <a:solidFill>
                  <a:srgbClr val="898989"/>
                </a:solidFill>
                <a:cs typeface="DejaVu Sans" panose="020B0603030804020204" pitchFamily="34" charset="0"/>
              </a:rPr>
              <a:pPr algn="r" eaLnBrk="1" hangingPunct="1">
                <a:spcBef>
                  <a:spcPct val="0"/>
                </a:spcBef>
                <a:buClrTx/>
                <a:buFontTx/>
                <a:buNone/>
              </a:pPr>
              <a:t>41</a:t>
            </a:fld>
            <a:endParaRPr lang="en-US" altLang="en-US" sz="1200">
              <a:solidFill>
                <a:srgbClr val="898989"/>
              </a:solidFill>
              <a:cs typeface="DejaVu Sans" panose="020B0603030804020204" pitchFamily="34" charset="0"/>
            </a:endParaRPr>
          </a:p>
        </p:txBody>
      </p:sp>
      <p:sp>
        <p:nvSpPr>
          <p:cNvPr id="62466" name="Text Box 2"/>
          <p:cNvSpPr txBox="1">
            <a:spLocks noChangeArrowheads="1"/>
          </p:cNvSpPr>
          <p:nvPr/>
        </p:nvSpPr>
        <p:spPr bwMode="auto">
          <a:xfrm>
            <a:off x="381000" y="1143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Arial" panose="020B0604020202020204" pitchFamily="34" charset="0"/>
                <a:ea typeface="Droid Sans Fallback" charset="0"/>
                <a:cs typeface="Droid Sans Fallback" charset="0"/>
              </a:defRPr>
            </a:lvl9pPr>
          </a:lstStyle>
          <a:p>
            <a:pPr>
              <a:spcBef>
                <a:spcPts val="775"/>
              </a:spcBef>
              <a:buClr>
                <a:srgbClr val="000000"/>
              </a:buClr>
              <a:buSzPct val="100000"/>
              <a:buFont typeface="Arial" panose="020B0604020202020204" pitchFamily="34" charset="0"/>
              <a:buChar char="•"/>
              <a:defRPr/>
            </a:pPr>
            <a:r>
              <a:rPr lang="en-US" altLang="en-US" sz="3200">
                <a:solidFill>
                  <a:srgbClr val="000000"/>
                </a:solidFill>
                <a:latin typeface="Calibri" panose="020F0502020204030204" pitchFamily="34" charset="0"/>
              </a:rPr>
              <a:t>In the poset (</a:t>
            </a:r>
            <a:r>
              <a:rPr lang="en-US" altLang="en-US" sz="3200" b="1">
                <a:solidFill>
                  <a:srgbClr val="000000"/>
                </a:solidFill>
                <a:latin typeface="Calibri" panose="020F0502020204030204" pitchFamily="34" charset="0"/>
              </a:rPr>
              <a:t>Z</a:t>
            </a:r>
            <a:r>
              <a:rPr lang="en-US" altLang="en-US" sz="3200" baseline="30000">
                <a:solidFill>
                  <a:srgbClr val="000000"/>
                </a:solidFill>
                <a:latin typeface="Calibri" panose="020F0502020204030204" pitchFamily="34" charset="0"/>
              </a:rPr>
              <a:t>+</a:t>
            </a:r>
            <a:r>
              <a:rPr lang="en-US" altLang="en-US" sz="3200">
                <a:solidFill>
                  <a:srgbClr val="000000"/>
                </a:solidFill>
                <a:latin typeface="Calibri" panose="020F0502020204030204" pitchFamily="34" charset="0"/>
              </a:rPr>
              <a:t>,|) with “divides” operator |, are the integers 3 and 9 comparable?</a:t>
            </a:r>
          </a:p>
          <a:p>
            <a:pPr lvl="1">
              <a:spcBef>
                <a:spcPts val="650"/>
              </a:spcBef>
              <a:buClr>
                <a:srgbClr val="000000"/>
              </a:buClr>
              <a:buSzPct val="100000"/>
              <a:buFont typeface="Arial" panose="020B0604020202020204" pitchFamily="34" charset="0"/>
              <a:buChar char="–"/>
              <a:defRPr/>
            </a:pPr>
            <a:r>
              <a:rPr lang="en-US" altLang="en-US" sz="2800">
                <a:solidFill>
                  <a:srgbClr val="000000"/>
                </a:solidFill>
                <a:latin typeface="Calibri" panose="020F0502020204030204" pitchFamily="34" charset="0"/>
              </a:rPr>
              <a:t>Yes, as 3 | 9</a:t>
            </a:r>
          </a:p>
          <a:p>
            <a:pPr>
              <a:spcBef>
                <a:spcPts val="775"/>
              </a:spcBef>
              <a:buClr>
                <a:srgbClr val="000000"/>
              </a:buClr>
              <a:buSzPct val="100000"/>
              <a:buFont typeface="Arial" panose="020B0604020202020204" pitchFamily="34" charset="0"/>
              <a:buChar char="•"/>
              <a:defRPr/>
            </a:pPr>
            <a:r>
              <a:rPr lang="en-US" altLang="en-US" sz="3200">
                <a:solidFill>
                  <a:srgbClr val="000000"/>
                </a:solidFill>
                <a:latin typeface="Calibri" panose="020F0502020204030204" pitchFamily="34" charset="0"/>
              </a:rPr>
              <a:t>Are 7 and 5 comparable?</a:t>
            </a:r>
          </a:p>
          <a:p>
            <a:pPr lvl="1">
              <a:spcBef>
                <a:spcPts val="650"/>
              </a:spcBef>
              <a:buClr>
                <a:srgbClr val="000000"/>
              </a:buClr>
              <a:buSzPct val="100000"/>
              <a:buFont typeface="Arial" panose="020B0604020202020204" pitchFamily="34" charset="0"/>
              <a:buChar char="–"/>
              <a:defRPr/>
            </a:pPr>
            <a:r>
              <a:rPr lang="en-US" altLang="en-US" sz="2800">
                <a:solidFill>
                  <a:srgbClr val="000000"/>
                </a:solidFill>
                <a:latin typeface="Calibri" panose="020F0502020204030204" pitchFamily="34" charset="0"/>
              </a:rPr>
              <a:t>No, as 7 | 5 and 5 | 7</a:t>
            </a:r>
          </a:p>
          <a:p>
            <a:pPr marL="334963">
              <a:spcBef>
                <a:spcPts val="775"/>
              </a:spcBef>
              <a:buSzPct val="100000"/>
              <a:defRPr/>
            </a:pPr>
            <a:endParaRPr lang="en-US" altLang="en-US" sz="3200">
              <a:solidFill>
                <a:srgbClr val="000000"/>
              </a:solidFill>
              <a:latin typeface="Calibri" panose="020F0502020204030204" pitchFamily="34" charset="0"/>
            </a:endParaRPr>
          </a:p>
          <a:p>
            <a:pPr>
              <a:spcBef>
                <a:spcPts val="775"/>
              </a:spcBef>
              <a:buClr>
                <a:srgbClr val="000000"/>
              </a:buClr>
              <a:buSzPct val="100000"/>
              <a:buFont typeface="Arial" panose="020B0604020202020204" pitchFamily="34" charset="0"/>
              <a:buChar char="•"/>
              <a:defRPr/>
            </a:pPr>
            <a:r>
              <a:rPr lang="en-US" altLang="en-US" sz="3200">
                <a:solidFill>
                  <a:srgbClr val="000000"/>
                </a:solidFill>
                <a:latin typeface="Calibri" panose="020F0502020204030204" pitchFamily="34" charset="0"/>
              </a:rPr>
              <a:t>Thus, as there are pairs of elements in </a:t>
            </a:r>
            <a:r>
              <a:rPr lang="en-US" altLang="en-US" sz="3200" b="1">
                <a:solidFill>
                  <a:srgbClr val="000000"/>
                </a:solidFill>
                <a:latin typeface="Calibri" panose="020F0502020204030204" pitchFamily="34" charset="0"/>
              </a:rPr>
              <a:t>Z</a:t>
            </a:r>
            <a:r>
              <a:rPr lang="en-US" altLang="en-US" sz="3200" baseline="30000">
                <a:solidFill>
                  <a:srgbClr val="000000"/>
                </a:solidFill>
                <a:latin typeface="Calibri" panose="020F0502020204030204" pitchFamily="34" charset="0"/>
              </a:rPr>
              <a:t>+</a:t>
            </a:r>
            <a:r>
              <a:rPr lang="en-US" altLang="en-US" sz="3200">
                <a:solidFill>
                  <a:srgbClr val="000000"/>
                </a:solidFill>
                <a:latin typeface="Calibri" panose="020F0502020204030204" pitchFamily="34" charset="0"/>
              </a:rPr>
              <a:t> that are not comparable, the poset (</a:t>
            </a:r>
            <a:r>
              <a:rPr lang="en-US" altLang="en-US" sz="3200" b="1">
                <a:solidFill>
                  <a:srgbClr val="000000"/>
                </a:solidFill>
                <a:latin typeface="Calibri" panose="020F0502020204030204" pitchFamily="34" charset="0"/>
              </a:rPr>
              <a:t>Z</a:t>
            </a:r>
            <a:r>
              <a:rPr lang="en-US" altLang="en-US" sz="3200" baseline="30000">
                <a:solidFill>
                  <a:srgbClr val="000000"/>
                </a:solidFill>
                <a:latin typeface="Calibri" panose="020F0502020204030204" pitchFamily="34" charset="0"/>
              </a:rPr>
              <a:t>+</a:t>
            </a:r>
            <a:r>
              <a:rPr lang="en-US" altLang="en-US" sz="3200">
                <a:solidFill>
                  <a:srgbClr val="000000"/>
                </a:solidFill>
                <a:latin typeface="Calibri" panose="020F0502020204030204" pitchFamily="34" charset="0"/>
              </a:rPr>
              <a:t>,|) is a partial order. It is not a chain.</a:t>
            </a:r>
          </a:p>
        </p:txBody>
      </p:sp>
      <p:sp>
        <p:nvSpPr>
          <p:cNvPr id="62467" name="Line 3"/>
          <p:cNvSpPr>
            <a:spLocks noChangeShapeType="1"/>
          </p:cNvSpPr>
          <p:nvPr/>
        </p:nvSpPr>
        <p:spPr bwMode="auto">
          <a:xfrm flipV="1">
            <a:off x="2411413" y="3460750"/>
            <a:ext cx="228600" cy="25082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2468" name="Line 4"/>
          <p:cNvSpPr>
            <a:spLocks noChangeShapeType="1"/>
          </p:cNvSpPr>
          <p:nvPr/>
        </p:nvSpPr>
        <p:spPr bwMode="auto">
          <a:xfrm flipV="1">
            <a:off x="3779838" y="3495675"/>
            <a:ext cx="228600" cy="25082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2466">
                                            <p:txEl>
                                              <p:pRg st="3" end="3"/>
                                            </p:txEl>
                                          </p:spTgt>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62468"/>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624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p:bldP spid="624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43586865-D991-4B51-BD76-B20C1E3A593A}" type="slidenum">
              <a:rPr lang="en-US" altLang="en-US" sz="1200">
                <a:solidFill>
                  <a:srgbClr val="898989"/>
                </a:solidFill>
                <a:cs typeface="DejaVu Sans" panose="020B0603030804020204" pitchFamily="34" charset="0"/>
              </a:rPr>
              <a:pPr algn="r" eaLnBrk="1" hangingPunct="1">
                <a:spcBef>
                  <a:spcPct val="0"/>
                </a:spcBef>
                <a:buClrTx/>
                <a:buFontTx/>
                <a:buNone/>
              </a:pPr>
              <a:t>42</a:t>
            </a:fld>
            <a:endParaRPr lang="en-US" altLang="en-US" sz="1200">
              <a:solidFill>
                <a:srgbClr val="898989"/>
              </a:solidFill>
              <a:cs typeface="DejaVu Sans" panose="020B0603030804020204" pitchFamily="34" charset="0"/>
            </a:endParaRPr>
          </a:p>
        </p:txBody>
      </p:sp>
      <p:grpSp>
        <p:nvGrpSpPr>
          <p:cNvPr id="115715" name="Group 2"/>
          <p:cNvGrpSpPr>
            <a:grpSpLocks/>
          </p:cNvGrpSpPr>
          <p:nvPr/>
        </p:nvGrpSpPr>
        <p:grpSpPr bwMode="auto">
          <a:xfrm>
            <a:off x="746125" y="1960563"/>
            <a:ext cx="1208088" cy="519112"/>
            <a:chOff x="470" y="1235"/>
            <a:chExt cx="761" cy="327"/>
          </a:xfrm>
        </p:grpSpPr>
        <p:grpSp>
          <p:nvGrpSpPr>
            <p:cNvPr id="115731" name="Group 3"/>
            <p:cNvGrpSpPr>
              <a:grpSpLocks/>
            </p:cNvGrpSpPr>
            <p:nvPr/>
          </p:nvGrpSpPr>
          <p:grpSpPr bwMode="auto">
            <a:xfrm>
              <a:off x="854" y="1331"/>
              <a:ext cx="137" cy="137"/>
              <a:chOff x="854" y="1331"/>
              <a:chExt cx="137" cy="137"/>
            </a:xfrm>
          </p:grpSpPr>
          <p:sp>
            <p:nvSpPr>
              <p:cNvPr id="115733" name="Freeform 4"/>
              <p:cNvSpPr>
                <a:spLocks noChangeArrowheads="1"/>
              </p:cNvSpPr>
              <p:nvPr/>
            </p:nvSpPr>
            <p:spPr bwMode="auto">
              <a:xfrm>
                <a:off x="854" y="1331"/>
                <a:ext cx="137" cy="60"/>
              </a:xfrm>
              <a:custGeom>
                <a:avLst/>
                <a:gdLst>
                  <a:gd name="T0" fmla="*/ 0 w 528"/>
                  <a:gd name="T1" fmla="*/ 1 h 200"/>
                  <a:gd name="T2" fmla="*/ 0 w 528"/>
                  <a:gd name="T3" fmla="*/ 1 h 200"/>
                  <a:gd name="T4" fmla="*/ 0 w 528"/>
                  <a:gd name="T5" fmla="*/ 1 h 200"/>
                  <a:gd name="T6" fmla="*/ 1 w 528"/>
                  <a:gd name="T7" fmla="*/ 0 h 200"/>
                  <a:gd name="T8" fmla="*/ 1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1260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5734" name="Freeform 5"/>
              <p:cNvSpPr>
                <a:spLocks noChangeArrowheads="1"/>
              </p:cNvSpPr>
              <p:nvPr/>
            </p:nvSpPr>
            <p:spPr bwMode="auto">
              <a:xfrm flipV="1">
                <a:off x="854" y="1391"/>
                <a:ext cx="137" cy="60"/>
              </a:xfrm>
              <a:custGeom>
                <a:avLst/>
                <a:gdLst>
                  <a:gd name="T0" fmla="*/ 0 w 528"/>
                  <a:gd name="T1" fmla="*/ 1 h 200"/>
                  <a:gd name="T2" fmla="*/ 0 w 528"/>
                  <a:gd name="T3" fmla="*/ 1 h 200"/>
                  <a:gd name="T4" fmla="*/ 0 w 528"/>
                  <a:gd name="T5" fmla="*/ 1 h 200"/>
                  <a:gd name="T6" fmla="*/ 1 w 528"/>
                  <a:gd name="T7" fmla="*/ 0 h 200"/>
                  <a:gd name="T8" fmla="*/ 1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1260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5735" name="Freeform 6"/>
              <p:cNvSpPr>
                <a:spLocks noChangeArrowheads="1"/>
              </p:cNvSpPr>
              <p:nvPr/>
            </p:nvSpPr>
            <p:spPr bwMode="auto">
              <a:xfrm flipV="1">
                <a:off x="854" y="1408"/>
                <a:ext cx="124" cy="59"/>
              </a:xfrm>
              <a:custGeom>
                <a:avLst/>
                <a:gdLst>
                  <a:gd name="T0" fmla="*/ 0 w 528"/>
                  <a:gd name="T1" fmla="*/ 0 h 200"/>
                  <a:gd name="T2" fmla="*/ 0 w 528"/>
                  <a:gd name="T3" fmla="*/ 0 h 200"/>
                  <a:gd name="T4" fmla="*/ 0 w 528"/>
                  <a:gd name="T5" fmla="*/ 0 h 200"/>
                  <a:gd name="T6" fmla="*/ 0 w 528"/>
                  <a:gd name="T7" fmla="*/ 0 h 200"/>
                  <a:gd name="T8" fmla="*/ 0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1260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15732" name="Text Box 7"/>
            <p:cNvSpPr txBox="1">
              <a:spLocks noChangeArrowheads="1"/>
            </p:cNvSpPr>
            <p:nvPr/>
          </p:nvSpPr>
          <p:spPr bwMode="auto">
            <a:xfrm>
              <a:off x="470" y="1235"/>
              <a:ext cx="76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750"/>
                </a:spcBef>
                <a:buClrTx/>
                <a:buFontTx/>
                <a:buNone/>
              </a:pPr>
              <a:r>
                <a:rPr lang="en-US" altLang="en-US" sz="2800">
                  <a:latin typeface="Arial" panose="020B0604020202020204" pitchFamily="34" charset="0"/>
                </a:rPr>
                <a:t>(</a:t>
              </a:r>
              <a:r>
                <a:rPr lang="en-US" altLang="en-US" sz="2800" i="1">
                  <a:latin typeface="Arial" panose="020B0604020202020204" pitchFamily="34" charset="0"/>
                </a:rPr>
                <a:t>S</a:t>
              </a:r>
              <a:r>
                <a:rPr lang="en-US" altLang="en-US" sz="2800">
                  <a:latin typeface="Arial" panose="020B0604020202020204" pitchFamily="34" charset="0"/>
                </a:rPr>
                <a:t>,    )</a:t>
              </a:r>
            </a:p>
          </p:txBody>
        </p:sp>
      </p:grpSp>
      <p:sp>
        <p:nvSpPr>
          <p:cNvPr id="115716" name="Text Box 8"/>
          <p:cNvSpPr txBox="1">
            <a:spLocks noChangeArrowheads="1"/>
          </p:cNvSpPr>
          <p:nvPr/>
        </p:nvSpPr>
        <p:spPr bwMode="auto">
          <a:xfrm>
            <a:off x="715963" y="1989138"/>
            <a:ext cx="7700962"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750"/>
              </a:spcBef>
              <a:buClrTx/>
              <a:buFontTx/>
              <a:buNone/>
            </a:pPr>
            <a:r>
              <a:rPr lang="en-US" altLang="en-US" sz="2800">
                <a:latin typeface="Arial" panose="020B0604020202020204" pitchFamily="34" charset="0"/>
              </a:rPr>
              <a:t>            is a </a:t>
            </a:r>
            <a:r>
              <a:rPr lang="en-US" altLang="en-US" sz="2800" i="1">
                <a:solidFill>
                  <a:srgbClr val="FF0000"/>
                </a:solidFill>
                <a:latin typeface="Arial" panose="020B0604020202020204" pitchFamily="34" charset="0"/>
              </a:rPr>
              <a:t>well-ordered set</a:t>
            </a:r>
            <a:r>
              <a:rPr lang="en-US" altLang="en-US" sz="2800">
                <a:latin typeface="Arial" panose="020B0604020202020204" pitchFamily="34" charset="0"/>
              </a:rPr>
              <a:t> if it is a poset such that      is a total ordering and such that every nonempty subset of </a:t>
            </a:r>
            <a:r>
              <a:rPr lang="en-US" altLang="en-US" sz="2800" i="1">
                <a:latin typeface="Arial" panose="020B0604020202020204" pitchFamily="34" charset="0"/>
              </a:rPr>
              <a:t>S</a:t>
            </a:r>
            <a:r>
              <a:rPr lang="en-US" altLang="en-US" sz="2800">
                <a:latin typeface="Arial" panose="020B0604020202020204" pitchFamily="34" charset="0"/>
              </a:rPr>
              <a:t> has a </a:t>
            </a:r>
            <a:r>
              <a:rPr lang="en-US" altLang="en-US" sz="2800" i="1">
                <a:latin typeface="Arial" panose="020B0604020202020204" pitchFamily="34" charset="0"/>
              </a:rPr>
              <a:t>least element</a:t>
            </a:r>
            <a:r>
              <a:rPr lang="en-US" altLang="en-US" sz="2800">
                <a:latin typeface="Arial" panose="020B0604020202020204" pitchFamily="34" charset="0"/>
              </a:rPr>
              <a:t>.</a:t>
            </a:r>
          </a:p>
        </p:txBody>
      </p:sp>
      <p:grpSp>
        <p:nvGrpSpPr>
          <p:cNvPr id="115717" name="Group 9"/>
          <p:cNvGrpSpPr>
            <a:grpSpLocks/>
          </p:cNvGrpSpPr>
          <p:nvPr/>
        </p:nvGrpSpPr>
        <p:grpSpPr bwMode="auto">
          <a:xfrm>
            <a:off x="1584325" y="2586038"/>
            <a:ext cx="217488" cy="217487"/>
            <a:chOff x="998" y="1629"/>
            <a:chExt cx="137" cy="137"/>
          </a:xfrm>
        </p:grpSpPr>
        <p:sp>
          <p:nvSpPr>
            <p:cNvPr id="115728" name="Freeform 10"/>
            <p:cNvSpPr>
              <a:spLocks noChangeArrowheads="1"/>
            </p:cNvSpPr>
            <p:nvPr/>
          </p:nvSpPr>
          <p:spPr bwMode="auto">
            <a:xfrm>
              <a:off x="998" y="1629"/>
              <a:ext cx="137" cy="60"/>
            </a:xfrm>
            <a:custGeom>
              <a:avLst/>
              <a:gdLst>
                <a:gd name="T0" fmla="*/ 0 w 528"/>
                <a:gd name="T1" fmla="*/ 1 h 200"/>
                <a:gd name="T2" fmla="*/ 0 w 528"/>
                <a:gd name="T3" fmla="*/ 1 h 200"/>
                <a:gd name="T4" fmla="*/ 0 w 528"/>
                <a:gd name="T5" fmla="*/ 1 h 200"/>
                <a:gd name="T6" fmla="*/ 1 w 528"/>
                <a:gd name="T7" fmla="*/ 0 h 200"/>
                <a:gd name="T8" fmla="*/ 1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5729" name="Freeform 11"/>
            <p:cNvSpPr>
              <a:spLocks noChangeArrowheads="1"/>
            </p:cNvSpPr>
            <p:nvPr/>
          </p:nvSpPr>
          <p:spPr bwMode="auto">
            <a:xfrm flipV="1">
              <a:off x="998" y="1689"/>
              <a:ext cx="137" cy="59"/>
            </a:xfrm>
            <a:custGeom>
              <a:avLst/>
              <a:gdLst>
                <a:gd name="T0" fmla="*/ 0 w 528"/>
                <a:gd name="T1" fmla="*/ 0 h 200"/>
                <a:gd name="T2" fmla="*/ 0 w 528"/>
                <a:gd name="T3" fmla="*/ 0 h 200"/>
                <a:gd name="T4" fmla="*/ 0 w 528"/>
                <a:gd name="T5" fmla="*/ 0 h 200"/>
                <a:gd name="T6" fmla="*/ 1 w 528"/>
                <a:gd name="T7" fmla="*/ 0 h 200"/>
                <a:gd name="T8" fmla="*/ 1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15730" name="Freeform 12"/>
            <p:cNvSpPr>
              <a:spLocks noChangeArrowheads="1"/>
            </p:cNvSpPr>
            <p:nvPr/>
          </p:nvSpPr>
          <p:spPr bwMode="auto">
            <a:xfrm flipV="1">
              <a:off x="998" y="1706"/>
              <a:ext cx="124" cy="59"/>
            </a:xfrm>
            <a:custGeom>
              <a:avLst/>
              <a:gdLst>
                <a:gd name="T0" fmla="*/ 0 w 528"/>
                <a:gd name="T1" fmla="*/ 0 h 200"/>
                <a:gd name="T2" fmla="*/ 0 w 528"/>
                <a:gd name="T3" fmla="*/ 0 h 200"/>
                <a:gd name="T4" fmla="*/ 0 w 528"/>
                <a:gd name="T5" fmla="*/ 0 h 200"/>
                <a:gd name="T6" fmla="*/ 0 w 528"/>
                <a:gd name="T7" fmla="*/ 0 h 200"/>
                <a:gd name="T8" fmla="*/ 0 w 528"/>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00">
                  <a:moveTo>
                    <a:pt x="0" y="192"/>
                  </a:moveTo>
                  <a:cubicBezTo>
                    <a:pt x="8" y="192"/>
                    <a:pt x="16" y="192"/>
                    <a:pt x="48" y="192"/>
                  </a:cubicBezTo>
                  <a:cubicBezTo>
                    <a:pt x="80" y="192"/>
                    <a:pt x="136" y="200"/>
                    <a:pt x="192" y="192"/>
                  </a:cubicBezTo>
                  <a:cubicBezTo>
                    <a:pt x="248" y="184"/>
                    <a:pt x="328" y="176"/>
                    <a:pt x="384" y="144"/>
                  </a:cubicBezTo>
                  <a:cubicBezTo>
                    <a:pt x="440" y="112"/>
                    <a:pt x="484" y="56"/>
                    <a:pt x="528" y="0"/>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15718" name="Text Box 13"/>
          <p:cNvSpPr txBox="1">
            <a:spLocks noChangeArrowheads="1"/>
          </p:cNvSpPr>
          <p:nvPr/>
        </p:nvSpPr>
        <p:spPr bwMode="auto">
          <a:xfrm>
            <a:off x="715963" y="963613"/>
            <a:ext cx="77009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2000"/>
              </a:spcBef>
              <a:buClrTx/>
              <a:buFontTx/>
              <a:buNone/>
            </a:pPr>
            <a:r>
              <a:rPr lang="en-US" altLang="en-US">
                <a:latin typeface="Arial Black" panose="020B0A04020102020204" pitchFamily="34" charset="0"/>
              </a:rPr>
              <a:t>Well-Ordered Set</a:t>
            </a:r>
          </a:p>
        </p:txBody>
      </p:sp>
      <p:sp>
        <p:nvSpPr>
          <p:cNvPr id="115721" name="Rectangle 18"/>
          <p:cNvSpPr>
            <a:spLocks noChangeArrowheads="1"/>
          </p:cNvSpPr>
          <p:nvPr/>
        </p:nvSpPr>
        <p:spPr bwMode="auto">
          <a:xfrm>
            <a:off x="1800225" y="4873625"/>
            <a:ext cx="287338" cy="460375"/>
          </a:xfrm>
          <a:prstGeom prst="rect">
            <a:avLst/>
          </a:prstGeom>
          <a:solidFill>
            <a:srgbClr val="FFFFFF"/>
          </a:solidFill>
          <a:ln w="9360" cap="sq">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059E2BCA-2606-4FA5-819B-7CEBBD5E05CD}" type="slidenum">
              <a:rPr lang="en-US" altLang="en-US" sz="1200">
                <a:solidFill>
                  <a:srgbClr val="898989"/>
                </a:solidFill>
                <a:cs typeface="DejaVu Sans" panose="020B0603030804020204" pitchFamily="34" charset="0"/>
              </a:rPr>
              <a:pPr algn="r" eaLnBrk="1" hangingPunct="1">
                <a:spcBef>
                  <a:spcPct val="0"/>
                </a:spcBef>
                <a:buClrTx/>
                <a:buFontTx/>
                <a:buNone/>
              </a:pPr>
              <a:t>43</a:t>
            </a:fld>
            <a:endParaRPr lang="en-US" altLang="en-US" sz="1200">
              <a:solidFill>
                <a:srgbClr val="898989"/>
              </a:solidFill>
              <a:cs typeface="DejaVu Sans" panose="020B0603030804020204" pitchFamily="34" charset="0"/>
            </a:endParaRPr>
          </a:p>
        </p:txBody>
      </p:sp>
      <p:sp>
        <p:nvSpPr>
          <p:cNvPr id="117763" name="Text Box 2"/>
          <p:cNvSpPr txBox="1">
            <a:spLocks noChangeArrowheads="1"/>
          </p:cNvSpPr>
          <p:nvPr/>
        </p:nvSpPr>
        <p:spPr bwMode="auto">
          <a:xfrm>
            <a:off x="762000" y="533400"/>
            <a:ext cx="76962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Well-ordered sets examples</a:t>
            </a:r>
          </a:p>
        </p:txBody>
      </p:sp>
      <p:sp>
        <p:nvSpPr>
          <p:cNvPr id="65539" name="Text Box 3"/>
          <p:cNvSpPr txBox="1">
            <a:spLocks noChangeArrowheads="1"/>
          </p:cNvSpPr>
          <p:nvPr/>
        </p:nvSpPr>
        <p:spPr bwMode="auto">
          <a:xfrm>
            <a:off x="457200" y="2011363"/>
            <a:ext cx="8229600" cy="400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lnSpc>
                <a:spcPct val="80000"/>
              </a:lnSpc>
              <a:spcBef>
                <a:spcPts val="675"/>
              </a:spcBef>
              <a:buFont typeface="Arial" panose="020B0604020202020204" pitchFamily="34" charset="0"/>
              <a:buChar char="•"/>
            </a:pPr>
            <a:r>
              <a:rPr lang="en-US" altLang="en-US" sz="2700"/>
              <a:t>Example: (</a:t>
            </a:r>
            <a:r>
              <a:rPr lang="en-US" altLang="en-US" sz="2700" b="1"/>
              <a:t>Z</a:t>
            </a:r>
            <a:r>
              <a:rPr lang="en-US" altLang="en-US" sz="2700"/>
              <a:t>,≤)</a:t>
            </a:r>
          </a:p>
          <a:p>
            <a:pPr lvl="1">
              <a:lnSpc>
                <a:spcPct val="80000"/>
              </a:lnSpc>
              <a:spcBef>
                <a:spcPts val="550"/>
              </a:spcBef>
              <a:buFont typeface="Arial" panose="020B0604020202020204" pitchFamily="34" charset="0"/>
              <a:buChar char="–"/>
            </a:pPr>
            <a:r>
              <a:rPr lang="en-US" altLang="en-US" sz="2200"/>
              <a:t>Is a total ordered poset (every element is comparable to every other element)</a:t>
            </a:r>
          </a:p>
          <a:p>
            <a:pPr lvl="1">
              <a:lnSpc>
                <a:spcPct val="80000"/>
              </a:lnSpc>
              <a:spcBef>
                <a:spcPts val="550"/>
              </a:spcBef>
              <a:buFont typeface="Arial" panose="020B0604020202020204" pitchFamily="34" charset="0"/>
              <a:buChar char="–"/>
            </a:pPr>
            <a:r>
              <a:rPr lang="en-US" altLang="en-US" sz="2200"/>
              <a:t>It has no least element</a:t>
            </a:r>
          </a:p>
          <a:p>
            <a:pPr lvl="1">
              <a:lnSpc>
                <a:spcPct val="80000"/>
              </a:lnSpc>
              <a:spcBef>
                <a:spcPts val="550"/>
              </a:spcBef>
              <a:buFont typeface="Arial" panose="020B0604020202020204" pitchFamily="34" charset="0"/>
              <a:buChar char="–"/>
            </a:pPr>
            <a:r>
              <a:rPr lang="en-US" altLang="en-US" sz="2200"/>
              <a:t>Thus, it is not a well-ordered set</a:t>
            </a:r>
          </a:p>
          <a:p>
            <a:pPr>
              <a:lnSpc>
                <a:spcPct val="80000"/>
              </a:lnSpc>
              <a:spcBef>
                <a:spcPts val="675"/>
              </a:spcBef>
              <a:buClrTx/>
              <a:buFontTx/>
              <a:buNone/>
            </a:pPr>
            <a:endParaRPr lang="en-US" altLang="en-US" sz="2700"/>
          </a:p>
          <a:p>
            <a:pPr>
              <a:lnSpc>
                <a:spcPct val="80000"/>
              </a:lnSpc>
              <a:spcBef>
                <a:spcPts val="675"/>
              </a:spcBef>
              <a:buFont typeface="Arial" panose="020B0604020202020204" pitchFamily="34" charset="0"/>
              <a:buChar char="•"/>
            </a:pPr>
            <a:r>
              <a:rPr lang="en-US" altLang="en-US" sz="2700"/>
              <a:t>Example: (</a:t>
            </a:r>
            <a:r>
              <a:rPr lang="en-US" altLang="en-US" sz="2700" i="1"/>
              <a:t>S</a:t>
            </a:r>
            <a:r>
              <a:rPr lang="en-US" altLang="en-US" sz="2700"/>
              <a:t>,≤) where </a:t>
            </a:r>
            <a:r>
              <a:rPr lang="en-US" altLang="en-US" sz="2700" i="1"/>
              <a:t>S</a:t>
            </a:r>
            <a:r>
              <a:rPr lang="en-US" altLang="en-US" sz="2700"/>
              <a:t> = { 1, 2, 3, 4, 5 }</a:t>
            </a:r>
          </a:p>
          <a:p>
            <a:pPr lvl="1">
              <a:lnSpc>
                <a:spcPct val="80000"/>
              </a:lnSpc>
              <a:spcBef>
                <a:spcPts val="550"/>
              </a:spcBef>
              <a:buFont typeface="Arial" panose="020B0604020202020204" pitchFamily="34" charset="0"/>
              <a:buChar char="–"/>
            </a:pPr>
            <a:r>
              <a:rPr lang="en-US" altLang="en-US" sz="2200"/>
              <a:t>Is a total ordered poset (every element is comparable to every other element)</a:t>
            </a:r>
          </a:p>
          <a:p>
            <a:pPr lvl="1">
              <a:lnSpc>
                <a:spcPct val="80000"/>
              </a:lnSpc>
              <a:spcBef>
                <a:spcPts val="550"/>
              </a:spcBef>
              <a:buFont typeface="Arial" panose="020B0604020202020204" pitchFamily="34" charset="0"/>
              <a:buChar char="–"/>
            </a:pPr>
            <a:r>
              <a:rPr lang="en-US" altLang="en-US" sz="2200"/>
              <a:t>Has a least element (1)</a:t>
            </a:r>
          </a:p>
          <a:p>
            <a:pPr lvl="1">
              <a:lnSpc>
                <a:spcPct val="80000"/>
              </a:lnSpc>
              <a:spcBef>
                <a:spcPts val="550"/>
              </a:spcBef>
              <a:buFont typeface="Arial" panose="020B0604020202020204" pitchFamily="34" charset="0"/>
              <a:buChar char="–"/>
            </a:pPr>
            <a:r>
              <a:rPr lang="en-US" altLang="en-US" sz="2200"/>
              <a:t>Thus, it is a well-ordered set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4B22EEE8-A0B5-45D5-84A3-2417DBC4F938}" type="slidenum">
              <a:rPr lang="en-US" altLang="en-US" sz="1200">
                <a:solidFill>
                  <a:srgbClr val="898989"/>
                </a:solidFill>
                <a:cs typeface="DejaVu Sans" panose="020B0603030804020204" pitchFamily="34" charset="0"/>
              </a:rPr>
              <a:pPr algn="r" eaLnBrk="1" hangingPunct="1">
                <a:spcBef>
                  <a:spcPct val="0"/>
                </a:spcBef>
                <a:buClrTx/>
                <a:buFontTx/>
                <a:buNone/>
              </a:pPr>
              <a:t>44</a:t>
            </a:fld>
            <a:endParaRPr lang="en-US" altLang="en-US" sz="1200">
              <a:solidFill>
                <a:srgbClr val="898989"/>
              </a:solidFill>
              <a:cs typeface="DejaVu Sans" panose="020B0603030804020204" pitchFamily="34" charset="0"/>
            </a:endParaRPr>
          </a:p>
        </p:txBody>
      </p:sp>
      <p:sp>
        <p:nvSpPr>
          <p:cNvPr id="128003"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err="1"/>
              <a:t>Hasse</a:t>
            </a:r>
            <a:r>
              <a:rPr lang="en-US" altLang="en-US" sz="4400" dirty="0"/>
              <a:t> Diagrams</a:t>
            </a:r>
          </a:p>
        </p:txBody>
      </p:sp>
      <p:sp>
        <p:nvSpPr>
          <p:cNvPr id="128004" name="Text Box 3"/>
          <p:cNvSpPr txBox="1">
            <a:spLocks noChangeArrowheads="1"/>
          </p:cNvSpPr>
          <p:nvPr/>
        </p:nvSpPr>
        <p:spPr bwMode="auto">
          <a:xfrm>
            <a:off x="762000" y="2092325"/>
            <a:ext cx="7696200" cy="372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46088">
              <a:spcBef>
                <a:spcPts val="8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750"/>
              </a:spcBef>
              <a:buClrTx/>
              <a:buFontTx/>
              <a:buNone/>
            </a:pPr>
            <a:r>
              <a:rPr lang="en-US" altLang="en-US" sz="2800">
                <a:latin typeface="Arial" panose="020B0604020202020204" pitchFamily="34" charset="0"/>
              </a:rPr>
              <a:t>Given any partial order relation defined on a finite set, it is possible to draw the directed graph so that all of these properties are satisfied.</a:t>
            </a:r>
          </a:p>
          <a:p>
            <a:pPr eaLnBrk="1" hangingPunct="1">
              <a:spcBef>
                <a:spcPts val="1750"/>
              </a:spcBef>
              <a:buClrTx/>
              <a:buFontTx/>
              <a:buNone/>
            </a:pPr>
            <a:r>
              <a:rPr lang="en-US" altLang="en-US" sz="2800">
                <a:latin typeface="Arial" panose="020B0604020202020204" pitchFamily="34" charset="0"/>
              </a:rPr>
              <a:t>This makes it possible to associate a somewhat simpler graph, called a </a:t>
            </a:r>
            <a:r>
              <a:rPr lang="en-US" altLang="en-US" sz="2800" i="1">
                <a:solidFill>
                  <a:srgbClr val="FF0000"/>
                </a:solidFill>
                <a:latin typeface="Arial" panose="020B0604020202020204" pitchFamily="34" charset="0"/>
              </a:rPr>
              <a:t>Hasse diagram</a:t>
            </a:r>
            <a:r>
              <a:rPr lang="en-US" altLang="en-US" sz="2800">
                <a:latin typeface="Arial" panose="020B0604020202020204" pitchFamily="34" charset="0"/>
              </a:rPr>
              <a:t>, with a partial order relation defined on a finite set.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4A1DEBFC-A203-4C86-A1A3-3FACC1244E28}" type="slidenum">
              <a:rPr lang="en-US" altLang="en-US" sz="1200">
                <a:solidFill>
                  <a:srgbClr val="898989"/>
                </a:solidFill>
                <a:cs typeface="DejaVu Sans" panose="020B0603030804020204" pitchFamily="34" charset="0"/>
              </a:rPr>
              <a:pPr algn="r" eaLnBrk="1" hangingPunct="1">
                <a:spcBef>
                  <a:spcPct val="0"/>
                </a:spcBef>
                <a:buClrTx/>
                <a:buFontTx/>
                <a:buNone/>
              </a:pPr>
              <a:t>45</a:t>
            </a:fld>
            <a:endParaRPr lang="en-US" altLang="en-US" sz="1200">
              <a:solidFill>
                <a:srgbClr val="898989"/>
              </a:solidFill>
              <a:cs typeface="DejaVu Sans" panose="020B0603030804020204" pitchFamily="34" charset="0"/>
            </a:endParaRPr>
          </a:p>
        </p:txBody>
      </p:sp>
      <p:sp>
        <p:nvSpPr>
          <p:cNvPr id="130051"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Hasse Diagrams (continued)</a:t>
            </a:r>
          </a:p>
        </p:txBody>
      </p:sp>
      <p:sp>
        <p:nvSpPr>
          <p:cNvPr id="71683" name="Text Box 3"/>
          <p:cNvSpPr txBox="1">
            <a:spLocks noChangeArrowheads="1"/>
          </p:cNvSpPr>
          <p:nvPr/>
        </p:nvSpPr>
        <p:spPr bwMode="auto">
          <a:xfrm>
            <a:off x="762000" y="2092325"/>
            <a:ext cx="7696200" cy="3803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46088">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Bef>
                <a:spcPts val="1750"/>
              </a:spcBef>
              <a:buSzPct val="100000"/>
              <a:defRPr/>
            </a:pPr>
            <a:r>
              <a:rPr lang="en-US" altLang="en-US" sz="2800" dirty="0">
                <a:solidFill>
                  <a:srgbClr val="000000"/>
                </a:solidFill>
              </a:rPr>
              <a:t>Start with a directed graph of the relation in which </a:t>
            </a:r>
            <a:r>
              <a:rPr lang="en-US" altLang="en-US" sz="2800" b="1" dirty="0">
                <a:solidFill>
                  <a:srgbClr val="000000"/>
                </a:solidFill>
              </a:rPr>
              <a:t>all arrows point upward</a:t>
            </a:r>
            <a:r>
              <a:rPr lang="en-US" altLang="en-US" sz="2800" dirty="0">
                <a:solidFill>
                  <a:srgbClr val="000000"/>
                </a:solidFill>
              </a:rPr>
              <a:t>.  Then eliminate:</a:t>
            </a:r>
          </a:p>
          <a:p>
            <a:pPr indent="-449263" eaLnBrk="1" hangingPunct="1">
              <a:spcBef>
                <a:spcPts val="1750"/>
              </a:spcBef>
              <a:buClr>
                <a:srgbClr val="000000"/>
              </a:buClr>
              <a:buSzPct val="100000"/>
              <a:buFont typeface="Times New Roman" panose="02020603050405020304" pitchFamily="18" charset="0"/>
              <a:buAutoNum type="arabicPeriod"/>
              <a:defRPr/>
            </a:pPr>
            <a:r>
              <a:rPr lang="en-US" altLang="en-US" sz="2800" dirty="0">
                <a:solidFill>
                  <a:srgbClr val="000000"/>
                </a:solidFill>
              </a:rPr>
              <a:t>the loops at all the vertices,</a:t>
            </a:r>
          </a:p>
          <a:p>
            <a:pPr indent="-449263" eaLnBrk="1" hangingPunct="1">
              <a:spcBef>
                <a:spcPts val="1750"/>
              </a:spcBef>
              <a:buClr>
                <a:srgbClr val="000000"/>
              </a:buClr>
              <a:buSzPct val="100000"/>
              <a:buFont typeface="Times New Roman" panose="02020603050405020304" pitchFamily="18" charset="0"/>
              <a:buAutoNum type="arabicPeriod"/>
              <a:defRPr/>
            </a:pPr>
            <a:r>
              <a:rPr lang="en-US" altLang="en-US" sz="2800" dirty="0">
                <a:solidFill>
                  <a:srgbClr val="000000"/>
                </a:solidFill>
              </a:rPr>
              <a:t>all arrows whose existence is implied by the transitive property,</a:t>
            </a:r>
          </a:p>
          <a:p>
            <a:pPr indent="-449263" eaLnBrk="1" hangingPunct="1">
              <a:spcBef>
                <a:spcPts val="1750"/>
              </a:spcBef>
              <a:buClr>
                <a:srgbClr val="000000"/>
              </a:buClr>
              <a:buSzPct val="100000"/>
              <a:buFont typeface="Times New Roman" panose="02020603050405020304" pitchFamily="18" charset="0"/>
              <a:buAutoNum type="arabicPeriod"/>
              <a:defRPr/>
            </a:pPr>
            <a:r>
              <a:rPr lang="en-US" altLang="en-US" sz="2800" dirty="0">
                <a:solidFill>
                  <a:srgbClr val="000000"/>
                </a:solidFill>
              </a:rPr>
              <a:t>the direction indicators on the arrows.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5392DBC6-B497-44AC-924B-D178797E0146}" type="slidenum">
              <a:rPr lang="en-US" altLang="en-US" sz="1200">
                <a:solidFill>
                  <a:srgbClr val="898989"/>
                </a:solidFill>
                <a:cs typeface="DejaVu Sans" panose="020B0603030804020204" pitchFamily="34" charset="0"/>
              </a:rPr>
              <a:pPr algn="r" eaLnBrk="1" hangingPunct="1">
                <a:spcBef>
                  <a:spcPct val="0"/>
                </a:spcBef>
                <a:buClrTx/>
                <a:buFontTx/>
                <a:buNone/>
              </a:pPr>
              <a:t>46</a:t>
            </a:fld>
            <a:endParaRPr lang="en-US" altLang="en-US" sz="1200">
              <a:solidFill>
                <a:srgbClr val="898989"/>
              </a:solidFill>
              <a:cs typeface="DejaVu Sans" panose="020B0603030804020204" pitchFamily="34" charset="0"/>
            </a:endParaRPr>
          </a:p>
        </p:txBody>
      </p:sp>
      <p:sp>
        <p:nvSpPr>
          <p:cNvPr id="132099"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Example</a:t>
            </a:r>
          </a:p>
        </p:txBody>
      </p:sp>
      <p:sp>
        <p:nvSpPr>
          <p:cNvPr id="132100" name="Text Box 3"/>
          <p:cNvSpPr txBox="1">
            <a:spLocks noChangeArrowheads="1"/>
          </p:cNvSpPr>
          <p:nvPr/>
        </p:nvSpPr>
        <p:spPr bwMode="auto">
          <a:xfrm>
            <a:off x="619125" y="1960563"/>
            <a:ext cx="7839075"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750"/>
              </a:spcBef>
              <a:buClrTx/>
              <a:buFontTx/>
              <a:buNone/>
            </a:pPr>
            <a:r>
              <a:rPr lang="en-US" altLang="en-US" sz="2800" dirty="0">
                <a:latin typeface="Arial" panose="020B0604020202020204" pitchFamily="34" charset="0"/>
              </a:rPr>
              <a:t>Let A = {1, 2, 3, 9, 18} and consider the “divides” relation on </a:t>
            </a:r>
            <a:r>
              <a:rPr lang="en-US" altLang="en-US" sz="2800" i="1" dirty="0">
                <a:latin typeface="Arial" panose="020B0604020202020204" pitchFamily="34" charset="0"/>
              </a:rPr>
              <a:t>A</a:t>
            </a:r>
            <a:r>
              <a:rPr lang="en-US" altLang="en-US" sz="2800" dirty="0" smtClean="0">
                <a:latin typeface="Arial" panose="020B0604020202020204" pitchFamily="34" charset="0"/>
              </a:rPr>
              <a:t>:</a:t>
            </a:r>
            <a:endParaRPr lang="en-US" altLang="en-US" sz="2800" dirty="0">
              <a:latin typeface="Arial" panose="020B0604020202020204" pitchFamily="34" charset="0"/>
            </a:endParaRPr>
          </a:p>
        </p:txBody>
      </p:sp>
      <p:sp>
        <p:nvSpPr>
          <p:cNvPr id="132102" name="Oval 5"/>
          <p:cNvSpPr>
            <a:spLocks noChangeArrowheads="1"/>
          </p:cNvSpPr>
          <p:nvPr/>
        </p:nvSpPr>
        <p:spPr bwMode="auto">
          <a:xfrm>
            <a:off x="1158875" y="4918075"/>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03" name="Oval 6"/>
          <p:cNvSpPr>
            <a:spLocks noChangeArrowheads="1"/>
          </p:cNvSpPr>
          <p:nvPr/>
        </p:nvSpPr>
        <p:spPr bwMode="auto">
          <a:xfrm>
            <a:off x="2408238" y="409575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04" name="Oval 7"/>
          <p:cNvSpPr>
            <a:spLocks noChangeArrowheads="1"/>
          </p:cNvSpPr>
          <p:nvPr/>
        </p:nvSpPr>
        <p:spPr bwMode="auto">
          <a:xfrm>
            <a:off x="3505200" y="465455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05" name="Oval 8"/>
          <p:cNvSpPr>
            <a:spLocks noChangeArrowheads="1"/>
          </p:cNvSpPr>
          <p:nvPr/>
        </p:nvSpPr>
        <p:spPr bwMode="auto">
          <a:xfrm>
            <a:off x="2001838" y="558800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06" name="Oval 9"/>
          <p:cNvSpPr>
            <a:spLocks noChangeArrowheads="1"/>
          </p:cNvSpPr>
          <p:nvPr/>
        </p:nvSpPr>
        <p:spPr bwMode="auto">
          <a:xfrm>
            <a:off x="3068638" y="5286375"/>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07" name="Text Box 10"/>
          <p:cNvSpPr txBox="1">
            <a:spLocks noChangeArrowheads="1"/>
          </p:cNvSpPr>
          <p:nvPr/>
        </p:nvSpPr>
        <p:spPr bwMode="auto">
          <a:xfrm>
            <a:off x="1798638" y="5676900"/>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1</a:t>
            </a:r>
          </a:p>
        </p:txBody>
      </p:sp>
      <p:sp>
        <p:nvSpPr>
          <p:cNvPr id="132108" name="Text Box 11"/>
          <p:cNvSpPr txBox="1">
            <a:spLocks noChangeArrowheads="1"/>
          </p:cNvSpPr>
          <p:nvPr/>
        </p:nvSpPr>
        <p:spPr bwMode="auto">
          <a:xfrm>
            <a:off x="619125" y="4733925"/>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2</a:t>
            </a:r>
          </a:p>
        </p:txBody>
      </p:sp>
      <p:sp>
        <p:nvSpPr>
          <p:cNvPr id="132109" name="Text Box 12"/>
          <p:cNvSpPr txBox="1">
            <a:spLocks noChangeArrowheads="1"/>
          </p:cNvSpPr>
          <p:nvPr/>
        </p:nvSpPr>
        <p:spPr bwMode="auto">
          <a:xfrm>
            <a:off x="3235325" y="5197475"/>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3</a:t>
            </a:r>
          </a:p>
        </p:txBody>
      </p:sp>
      <p:sp>
        <p:nvSpPr>
          <p:cNvPr id="132110" name="Text Box 13"/>
          <p:cNvSpPr txBox="1">
            <a:spLocks noChangeArrowheads="1"/>
          </p:cNvSpPr>
          <p:nvPr/>
        </p:nvSpPr>
        <p:spPr bwMode="auto">
          <a:xfrm>
            <a:off x="3794125" y="4470400"/>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9</a:t>
            </a:r>
          </a:p>
        </p:txBody>
      </p:sp>
      <p:sp>
        <p:nvSpPr>
          <p:cNvPr id="132111" name="Text Box 14"/>
          <p:cNvSpPr txBox="1">
            <a:spLocks noChangeArrowheads="1"/>
          </p:cNvSpPr>
          <p:nvPr/>
        </p:nvSpPr>
        <p:spPr bwMode="auto">
          <a:xfrm>
            <a:off x="2493963" y="3757613"/>
            <a:ext cx="5381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18</a:t>
            </a:r>
          </a:p>
        </p:txBody>
      </p:sp>
      <p:sp>
        <p:nvSpPr>
          <p:cNvPr id="132112" name="Oval 15"/>
          <p:cNvSpPr>
            <a:spLocks noChangeArrowheads="1"/>
          </p:cNvSpPr>
          <p:nvPr/>
        </p:nvSpPr>
        <p:spPr bwMode="auto">
          <a:xfrm>
            <a:off x="2224088" y="3878263"/>
            <a:ext cx="277812" cy="27781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3" name="Oval 16"/>
          <p:cNvSpPr>
            <a:spLocks noChangeArrowheads="1"/>
          </p:cNvSpPr>
          <p:nvPr/>
        </p:nvSpPr>
        <p:spPr bwMode="auto">
          <a:xfrm>
            <a:off x="2001838" y="5588000"/>
            <a:ext cx="277812" cy="27781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4" name="Oval 17"/>
          <p:cNvSpPr>
            <a:spLocks noChangeArrowheads="1"/>
          </p:cNvSpPr>
          <p:nvPr/>
        </p:nvSpPr>
        <p:spPr bwMode="auto">
          <a:xfrm>
            <a:off x="3444875" y="4405313"/>
            <a:ext cx="277813" cy="27781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5" name="Oval 18"/>
          <p:cNvSpPr>
            <a:spLocks noChangeArrowheads="1"/>
          </p:cNvSpPr>
          <p:nvPr/>
        </p:nvSpPr>
        <p:spPr bwMode="auto">
          <a:xfrm>
            <a:off x="2986088" y="5356225"/>
            <a:ext cx="277812" cy="277813"/>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6" name="Oval 19"/>
          <p:cNvSpPr>
            <a:spLocks noChangeArrowheads="1"/>
          </p:cNvSpPr>
          <p:nvPr/>
        </p:nvSpPr>
        <p:spPr bwMode="auto">
          <a:xfrm>
            <a:off x="969963" y="4729163"/>
            <a:ext cx="277812" cy="27781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7" name="AutoShape 20"/>
          <p:cNvSpPr>
            <a:spLocks noChangeArrowheads="1"/>
          </p:cNvSpPr>
          <p:nvPr/>
        </p:nvSpPr>
        <p:spPr bwMode="auto">
          <a:xfrm>
            <a:off x="2216150" y="5629275"/>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8" name="AutoShape 21"/>
          <p:cNvSpPr>
            <a:spLocks noChangeArrowheads="1"/>
          </p:cNvSpPr>
          <p:nvPr/>
        </p:nvSpPr>
        <p:spPr bwMode="auto">
          <a:xfrm>
            <a:off x="3200400" y="5422900"/>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19" name="AutoShape 22"/>
          <p:cNvSpPr>
            <a:spLocks noChangeArrowheads="1"/>
          </p:cNvSpPr>
          <p:nvPr/>
        </p:nvSpPr>
        <p:spPr bwMode="auto">
          <a:xfrm>
            <a:off x="3656013" y="4471988"/>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0" name="AutoShape 23"/>
          <p:cNvSpPr>
            <a:spLocks noChangeArrowheads="1"/>
          </p:cNvSpPr>
          <p:nvPr/>
        </p:nvSpPr>
        <p:spPr bwMode="auto">
          <a:xfrm rot="-1200000">
            <a:off x="2435225" y="3878263"/>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1" name="AutoShape 24"/>
          <p:cNvSpPr>
            <a:spLocks noChangeArrowheads="1"/>
          </p:cNvSpPr>
          <p:nvPr/>
        </p:nvSpPr>
        <p:spPr bwMode="auto">
          <a:xfrm rot="-6240000">
            <a:off x="1023938" y="4683125"/>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2" name="Line 25"/>
          <p:cNvSpPr>
            <a:spLocks noChangeShapeType="1"/>
          </p:cNvSpPr>
          <p:nvPr/>
        </p:nvSpPr>
        <p:spPr bwMode="auto">
          <a:xfrm flipH="1" flipV="1">
            <a:off x="1236663" y="4995863"/>
            <a:ext cx="776287" cy="6492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23" name="Line 26"/>
          <p:cNvSpPr>
            <a:spLocks noChangeShapeType="1"/>
          </p:cNvSpPr>
          <p:nvPr/>
        </p:nvSpPr>
        <p:spPr bwMode="auto">
          <a:xfrm flipV="1">
            <a:off x="2001838" y="4113213"/>
            <a:ext cx="433387" cy="152717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24" name="Freeform 27"/>
          <p:cNvSpPr>
            <a:spLocks noChangeArrowheads="1"/>
          </p:cNvSpPr>
          <p:nvPr/>
        </p:nvSpPr>
        <p:spPr bwMode="auto">
          <a:xfrm>
            <a:off x="2041525" y="4702175"/>
            <a:ext cx="1485900" cy="920750"/>
          </a:xfrm>
          <a:custGeom>
            <a:avLst/>
            <a:gdLst>
              <a:gd name="T0" fmla="*/ 0 w 936"/>
              <a:gd name="T1" fmla="*/ 2147483646 h 580"/>
              <a:gd name="T2" fmla="*/ 2147483646 w 936"/>
              <a:gd name="T3" fmla="*/ 2147483646 h 580"/>
              <a:gd name="T4" fmla="*/ 2147483646 w 936"/>
              <a:gd name="T5" fmla="*/ 0 h 580"/>
              <a:gd name="T6" fmla="*/ 0 60000 65536"/>
              <a:gd name="T7" fmla="*/ 0 60000 65536"/>
              <a:gd name="T8" fmla="*/ 0 60000 65536"/>
            </a:gdLst>
            <a:ahLst/>
            <a:cxnLst>
              <a:cxn ang="T6">
                <a:pos x="T0" y="T1"/>
              </a:cxn>
              <a:cxn ang="T7">
                <a:pos x="T2" y="T3"/>
              </a:cxn>
              <a:cxn ang="T8">
                <a:pos x="T4" y="T5"/>
              </a:cxn>
            </a:cxnLst>
            <a:rect l="0" t="0" r="r" b="b"/>
            <a:pathLst>
              <a:path w="936" h="580">
                <a:moveTo>
                  <a:pt x="0" y="580"/>
                </a:moveTo>
                <a:cubicBezTo>
                  <a:pt x="100" y="405"/>
                  <a:pt x="200" y="231"/>
                  <a:pt x="356" y="134"/>
                </a:cubicBezTo>
                <a:cubicBezTo>
                  <a:pt x="512" y="37"/>
                  <a:pt x="724" y="18"/>
                  <a:pt x="936" y="0"/>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2125" name="Freeform 28"/>
          <p:cNvSpPr>
            <a:spLocks noChangeArrowheads="1"/>
          </p:cNvSpPr>
          <p:nvPr/>
        </p:nvSpPr>
        <p:spPr bwMode="auto">
          <a:xfrm>
            <a:off x="2027238" y="5140325"/>
            <a:ext cx="1050925" cy="490538"/>
          </a:xfrm>
          <a:custGeom>
            <a:avLst/>
            <a:gdLst>
              <a:gd name="T0" fmla="*/ 2147483646 w 662"/>
              <a:gd name="T1" fmla="*/ 2147483646 h 309"/>
              <a:gd name="T2" fmla="*/ 2147483646 w 662"/>
              <a:gd name="T3" fmla="*/ 2147483646 h 309"/>
              <a:gd name="T4" fmla="*/ 2147483646 w 662"/>
              <a:gd name="T5" fmla="*/ 2147483646 h 309"/>
              <a:gd name="T6" fmla="*/ 2147483646 w 662"/>
              <a:gd name="T7" fmla="*/ 2147483646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2" h="309">
                <a:moveTo>
                  <a:pt x="19" y="285"/>
                </a:moveTo>
                <a:cubicBezTo>
                  <a:pt x="9" y="297"/>
                  <a:pt x="0" y="309"/>
                  <a:pt x="53" y="266"/>
                </a:cubicBezTo>
                <a:cubicBezTo>
                  <a:pt x="106" y="223"/>
                  <a:pt x="234" y="52"/>
                  <a:pt x="336" y="26"/>
                </a:cubicBezTo>
                <a:cubicBezTo>
                  <a:pt x="438" y="0"/>
                  <a:pt x="550" y="54"/>
                  <a:pt x="662" y="108"/>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2126" name="AutoShape 29"/>
          <p:cNvSpPr>
            <a:spLocks noChangeArrowheads="1"/>
          </p:cNvSpPr>
          <p:nvPr/>
        </p:nvSpPr>
        <p:spPr bwMode="auto">
          <a:xfrm rot="600000">
            <a:off x="2232025" y="4614863"/>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7" name="AutoShape 30"/>
          <p:cNvSpPr>
            <a:spLocks noChangeArrowheads="1"/>
          </p:cNvSpPr>
          <p:nvPr/>
        </p:nvSpPr>
        <p:spPr bwMode="auto">
          <a:xfrm rot="2940000">
            <a:off x="2524125" y="4849813"/>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8" name="AutoShape 31"/>
          <p:cNvSpPr>
            <a:spLocks noChangeArrowheads="1"/>
          </p:cNvSpPr>
          <p:nvPr/>
        </p:nvSpPr>
        <p:spPr bwMode="auto">
          <a:xfrm rot="6600000">
            <a:off x="2759075" y="5126038"/>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29" name="AutoShape 32"/>
          <p:cNvSpPr>
            <a:spLocks noChangeArrowheads="1"/>
          </p:cNvSpPr>
          <p:nvPr/>
        </p:nvSpPr>
        <p:spPr bwMode="auto">
          <a:xfrm rot="-3300000">
            <a:off x="1646238" y="5276850"/>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30" name="Line 33"/>
          <p:cNvSpPr>
            <a:spLocks noChangeShapeType="1"/>
          </p:cNvSpPr>
          <p:nvPr/>
        </p:nvSpPr>
        <p:spPr bwMode="auto">
          <a:xfrm flipV="1">
            <a:off x="1158875" y="4144963"/>
            <a:ext cx="1276350" cy="8509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31" name="AutoShape 34"/>
          <p:cNvSpPr>
            <a:spLocks noChangeArrowheads="1"/>
          </p:cNvSpPr>
          <p:nvPr/>
        </p:nvSpPr>
        <p:spPr bwMode="auto">
          <a:xfrm rot="3120000">
            <a:off x="1770063" y="4478338"/>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32" name="Line 35"/>
          <p:cNvSpPr>
            <a:spLocks noChangeShapeType="1"/>
          </p:cNvSpPr>
          <p:nvPr/>
        </p:nvSpPr>
        <p:spPr bwMode="auto">
          <a:xfrm flipH="1" flipV="1">
            <a:off x="2478088" y="4144963"/>
            <a:ext cx="1060450" cy="54927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33" name="AutoShape 36"/>
          <p:cNvSpPr>
            <a:spLocks noChangeArrowheads="1"/>
          </p:cNvSpPr>
          <p:nvPr/>
        </p:nvSpPr>
        <p:spPr bwMode="auto">
          <a:xfrm rot="-3660000">
            <a:off x="2947988" y="4327525"/>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34" name="Line 37"/>
          <p:cNvSpPr>
            <a:spLocks noChangeShapeType="1"/>
          </p:cNvSpPr>
          <p:nvPr/>
        </p:nvSpPr>
        <p:spPr bwMode="auto">
          <a:xfrm flipV="1">
            <a:off x="3078163" y="4706938"/>
            <a:ext cx="449262" cy="6159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35" name="AutoShape 38"/>
          <p:cNvSpPr>
            <a:spLocks noChangeArrowheads="1"/>
          </p:cNvSpPr>
          <p:nvPr/>
        </p:nvSpPr>
        <p:spPr bwMode="auto">
          <a:xfrm rot="2280000">
            <a:off x="3303588" y="4895850"/>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2136" name="Line 39"/>
          <p:cNvSpPr>
            <a:spLocks noChangeShapeType="1"/>
          </p:cNvSpPr>
          <p:nvPr/>
        </p:nvSpPr>
        <p:spPr bwMode="auto">
          <a:xfrm flipH="1" flipV="1">
            <a:off x="2478088" y="4144963"/>
            <a:ext cx="611187" cy="11779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2137" name="AutoShape 40"/>
          <p:cNvSpPr>
            <a:spLocks noChangeArrowheads="1"/>
          </p:cNvSpPr>
          <p:nvPr/>
        </p:nvSpPr>
        <p:spPr bwMode="auto">
          <a:xfrm rot="-1680000">
            <a:off x="2665413" y="4503738"/>
            <a:ext cx="88900" cy="158750"/>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A7BD42C4-F27F-4580-8AEA-1B1C03544B14}" type="slidenum">
              <a:rPr lang="en-US" altLang="en-US" sz="1200">
                <a:solidFill>
                  <a:srgbClr val="898989"/>
                </a:solidFill>
                <a:cs typeface="DejaVu Sans" panose="020B0603030804020204" pitchFamily="34" charset="0"/>
              </a:rPr>
              <a:pPr algn="r" eaLnBrk="1" hangingPunct="1">
                <a:spcBef>
                  <a:spcPct val="0"/>
                </a:spcBef>
                <a:buClrTx/>
                <a:buFontTx/>
                <a:buNone/>
              </a:pPr>
              <a:t>47</a:t>
            </a:fld>
            <a:endParaRPr lang="en-US" altLang="en-US" sz="1200">
              <a:solidFill>
                <a:srgbClr val="898989"/>
              </a:solidFill>
              <a:cs typeface="DejaVu Sans" panose="020B0603030804020204" pitchFamily="34" charset="0"/>
            </a:endParaRPr>
          </a:p>
        </p:txBody>
      </p:sp>
      <p:sp>
        <p:nvSpPr>
          <p:cNvPr id="134147"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Example</a:t>
            </a:r>
          </a:p>
        </p:txBody>
      </p:sp>
      <p:sp>
        <p:nvSpPr>
          <p:cNvPr id="134148" name="Text Box 3"/>
          <p:cNvSpPr txBox="1">
            <a:spLocks noChangeArrowheads="1"/>
          </p:cNvSpPr>
          <p:nvPr/>
        </p:nvSpPr>
        <p:spPr bwMode="auto">
          <a:xfrm>
            <a:off x="619125" y="1881188"/>
            <a:ext cx="78390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2000">
                <a:latin typeface="Arial" panose="020B0604020202020204" pitchFamily="34" charset="0"/>
              </a:rPr>
              <a:t>Eliminate the loops at all the vertices.</a:t>
            </a:r>
          </a:p>
        </p:txBody>
      </p:sp>
      <p:sp>
        <p:nvSpPr>
          <p:cNvPr id="134149" name="Oval 4"/>
          <p:cNvSpPr>
            <a:spLocks noChangeArrowheads="1"/>
          </p:cNvSpPr>
          <p:nvPr/>
        </p:nvSpPr>
        <p:spPr bwMode="auto">
          <a:xfrm>
            <a:off x="1158875" y="4918075"/>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50" name="Oval 5"/>
          <p:cNvSpPr>
            <a:spLocks noChangeArrowheads="1"/>
          </p:cNvSpPr>
          <p:nvPr/>
        </p:nvSpPr>
        <p:spPr bwMode="auto">
          <a:xfrm>
            <a:off x="2408238" y="409575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51" name="Oval 6"/>
          <p:cNvSpPr>
            <a:spLocks noChangeArrowheads="1"/>
          </p:cNvSpPr>
          <p:nvPr/>
        </p:nvSpPr>
        <p:spPr bwMode="auto">
          <a:xfrm>
            <a:off x="3505200" y="465455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52" name="Oval 7"/>
          <p:cNvSpPr>
            <a:spLocks noChangeArrowheads="1"/>
          </p:cNvSpPr>
          <p:nvPr/>
        </p:nvSpPr>
        <p:spPr bwMode="auto">
          <a:xfrm>
            <a:off x="2001838" y="5588000"/>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53" name="Oval 8"/>
          <p:cNvSpPr>
            <a:spLocks noChangeArrowheads="1"/>
          </p:cNvSpPr>
          <p:nvPr/>
        </p:nvSpPr>
        <p:spPr bwMode="auto">
          <a:xfrm>
            <a:off x="3068638" y="5286375"/>
            <a:ext cx="88900" cy="88900"/>
          </a:xfrm>
          <a:prstGeom prst="ellipse">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54" name="Text Box 9"/>
          <p:cNvSpPr txBox="1">
            <a:spLocks noChangeArrowheads="1"/>
          </p:cNvSpPr>
          <p:nvPr/>
        </p:nvSpPr>
        <p:spPr bwMode="auto">
          <a:xfrm>
            <a:off x="1798638" y="5676900"/>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1</a:t>
            </a:r>
          </a:p>
        </p:txBody>
      </p:sp>
      <p:sp>
        <p:nvSpPr>
          <p:cNvPr id="134155" name="Text Box 10"/>
          <p:cNvSpPr txBox="1">
            <a:spLocks noChangeArrowheads="1"/>
          </p:cNvSpPr>
          <p:nvPr/>
        </p:nvSpPr>
        <p:spPr bwMode="auto">
          <a:xfrm>
            <a:off x="619125" y="4733925"/>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2</a:t>
            </a:r>
          </a:p>
        </p:txBody>
      </p:sp>
      <p:sp>
        <p:nvSpPr>
          <p:cNvPr id="134156" name="Text Box 11"/>
          <p:cNvSpPr txBox="1">
            <a:spLocks noChangeArrowheads="1"/>
          </p:cNvSpPr>
          <p:nvPr/>
        </p:nvSpPr>
        <p:spPr bwMode="auto">
          <a:xfrm>
            <a:off x="3235325" y="5197475"/>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3</a:t>
            </a:r>
          </a:p>
        </p:txBody>
      </p:sp>
      <p:sp>
        <p:nvSpPr>
          <p:cNvPr id="134157" name="Text Box 12"/>
          <p:cNvSpPr txBox="1">
            <a:spLocks noChangeArrowheads="1"/>
          </p:cNvSpPr>
          <p:nvPr/>
        </p:nvSpPr>
        <p:spPr bwMode="auto">
          <a:xfrm>
            <a:off x="3794125" y="4470400"/>
            <a:ext cx="40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9</a:t>
            </a:r>
          </a:p>
        </p:txBody>
      </p:sp>
      <p:sp>
        <p:nvSpPr>
          <p:cNvPr id="134158" name="Text Box 13"/>
          <p:cNvSpPr txBox="1">
            <a:spLocks noChangeArrowheads="1"/>
          </p:cNvSpPr>
          <p:nvPr/>
        </p:nvSpPr>
        <p:spPr bwMode="auto">
          <a:xfrm>
            <a:off x="2493963" y="3757613"/>
            <a:ext cx="5381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ts val="1125"/>
              </a:spcBef>
              <a:buClrTx/>
              <a:buFontTx/>
              <a:buNone/>
            </a:pPr>
            <a:r>
              <a:rPr lang="en-US" altLang="en-US" sz="1800">
                <a:latin typeface="Arial" panose="020B0604020202020204" pitchFamily="34" charset="0"/>
              </a:rPr>
              <a:t>18</a:t>
            </a:r>
          </a:p>
        </p:txBody>
      </p:sp>
      <p:grpSp>
        <p:nvGrpSpPr>
          <p:cNvPr id="73742" name="Group 14"/>
          <p:cNvGrpSpPr>
            <a:grpSpLocks/>
          </p:cNvGrpSpPr>
          <p:nvPr/>
        </p:nvGrpSpPr>
        <p:grpSpPr bwMode="auto">
          <a:xfrm>
            <a:off x="969963" y="3819525"/>
            <a:ext cx="2763837" cy="2032000"/>
            <a:chOff x="611" y="2406"/>
            <a:chExt cx="1741" cy="1280"/>
          </a:xfrm>
        </p:grpSpPr>
        <p:sp>
          <p:nvSpPr>
            <p:cNvPr id="134180" name="Oval 15"/>
            <p:cNvSpPr>
              <a:spLocks noChangeArrowheads="1"/>
            </p:cNvSpPr>
            <p:nvPr/>
          </p:nvSpPr>
          <p:spPr bwMode="auto">
            <a:xfrm>
              <a:off x="1401" y="2409"/>
              <a:ext cx="168" cy="17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1" name="Oval 16"/>
            <p:cNvSpPr>
              <a:spLocks noChangeArrowheads="1"/>
            </p:cNvSpPr>
            <p:nvPr/>
          </p:nvSpPr>
          <p:spPr bwMode="auto">
            <a:xfrm>
              <a:off x="1261" y="3513"/>
              <a:ext cx="168" cy="17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2" name="Oval 17"/>
            <p:cNvSpPr>
              <a:spLocks noChangeArrowheads="1"/>
            </p:cNvSpPr>
            <p:nvPr/>
          </p:nvSpPr>
          <p:spPr bwMode="auto">
            <a:xfrm>
              <a:off x="2170" y="2749"/>
              <a:ext cx="168" cy="17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3" name="Oval 18"/>
            <p:cNvSpPr>
              <a:spLocks noChangeArrowheads="1"/>
            </p:cNvSpPr>
            <p:nvPr/>
          </p:nvSpPr>
          <p:spPr bwMode="auto">
            <a:xfrm>
              <a:off x="1881" y="3364"/>
              <a:ext cx="168" cy="17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4" name="Oval 19"/>
            <p:cNvSpPr>
              <a:spLocks noChangeArrowheads="1"/>
            </p:cNvSpPr>
            <p:nvPr/>
          </p:nvSpPr>
          <p:spPr bwMode="auto">
            <a:xfrm>
              <a:off x="611" y="2960"/>
              <a:ext cx="168" cy="172"/>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5" name="AutoShape 20"/>
            <p:cNvSpPr>
              <a:spLocks noChangeArrowheads="1"/>
            </p:cNvSpPr>
            <p:nvPr/>
          </p:nvSpPr>
          <p:spPr bwMode="auto">
            <a:xfrm>
              <a:off x="1396" y="3539"/>
              <a:ext cx="49" cy="94"/>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6" name="AutoShape 21"/>
            <p:cNvSpPr>
              <a:spLocks noChangeArrowheads="1"/>
            </p:cNvSpPr>
            <p:nvPr/>
          </p:nvSpPr>
          <p:spPr bwMode="auto">
            <a:xfrm>
              <a:off x="2016" y="3409"/>
              <a:ext cx="49" cy="94"/>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7" name="AutoShape 22"/>
            <p:cNvSpPr>
              <a:spLocks noChangeArrowheads="1"/>
            </p:cNvSpPr>
            <p:nvPr/>
          </p:nvSpPr>
          <p:spPr bwMode="auto">
            <a:xfrm>
              <a:off x="2303" y="2793"/>
              <a:ext cx="49" cy="95"/>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8" name="AutoShape 23"/>
            <p:cNvSpPr>
              <a:spLocks noChangeArrowheads="1"/>
            </p:cNvSpPr>
            <p:nvPr/>
          </p:nvSpPr>
          <p:spPr bwMode="auto">
            <a:xfrm rot="-1200000">
              <a:off x="1532" y="2412"/>
              <a:ext cx="49" cy="95"/>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89" name="AutoShape 24"/>
            <p:cNvSpPr>
              <a:spLocks noChangeArrowheads="1"/>
            </p:cNvSpPr>
            <p:nvPr/>
          </p:nvSpPr>
          <p:spPr bwMode="auto">
            <a:xfrm rot="-6240000">
              <a:off x="651" y="2936"/>
              <a:ext cx="49" cy="93"/>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134160" name="Line 25"/>
          <p:cNvSpPr>
            <a:spLocks noChangeShapeType="1"/>
          </p:cNvSpPr>
          <p:nvPr/>
        </p:nvSpPr>
        <p:spPr bwMode="auto">
          <a:xfrm flipH="1" flipV="1">
            <a:off x="1236663" y="4995863"/>
            <a:ext cx="776287" cy="6492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4161" name="Freeform 26"/>
          <p:cNvSpPr>
            <a:spLocks noChangeArrowheads="1"/>
          </p:cNvSpPr>
          <p:nvPr/>
        </p:nvSpPr>
        <p:spPr bwMode="auto">
          <a:xfrm>
            <a:off x="2027238" y="5140325"/>
            <a:ext cx="1050925" cy="490538"/>
          </a:xfrm>
          <a:custGeom>
            <a:avLst/>
            <a:gdLst>
              <a:gd name="T0" fmla="*/ 2147483646 w 662"/>
              <a:gd name="T1" fmla="*/ 2147483646 h 309"/>
              <a:gd name="T2" fmla="*/ 2147483646 w 662"/>
              <a:gd name="T3" fmla="*/ 2147483646 h 309"/>
              <a:gd name="T4" fmla="*/ 2147483646 w 662"/>
              <a:gd name="T5" fmla="*/ 2147483646 h 309"/>
              <a:gd name="T6" fmla="*/ 2147483646 w 662"/>
              <a:gd name="T7" fmla="*/ 2147483646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2" h="309">
                <a:moveTo>
                  <a:pt x="19" y="285"/>
                </a:moveTo>
                <a:cubicBezTo>
                  <a:pt x="9" y="297"/>
                  <a:pt x="0" y="309"/>
                  <a:pt x="53" y="266"/>
                </a:cubicBezTo>
                <a:cubicBezTo>
                  <a:pt x="106" y="223"/>
                  <a:pt x="234" y="52"/>
                  <a:pt x="336" y="26"/>
                </a:cubicBezTo>
                <a:cubicBezTo>
                  <a:pt x="438" y="0"/>
                  <a:pt x="550" y="54"/>
                  <a:pt x="662" y="108"/>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62" name="Line 27"/>
          <p:cNvSpPr>
            <a:spLocks noChangeShapeType="1"/>
          </p:cNvSpPr>
          <p:nvPr/>
        </p:nvSpPr>
        <p:spPr bwMode="auto">
          <a:xfrm flipV="1">
            <a:off x="1158875" y="4144963"/>
            <a:ext cx="1276350" cy="8509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4163" name="Line 28"/>
          <p:cNvSpPr>
            <a:spLocks noChangeShapeType="1"/>
          </p:cNvSpPr>
          <p:nvPr/>
        </p:nvSpPr>
        <p:spPr bwMode="auto">
          <a:xfrm flipH="1" flipV="1">
            <a:off x="2478088" y="4144963"/>
            <a:ext cx="1060450" cy="54927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4164" name="Line 29"/>
          <p:cNvSpPr>
            <a:spLocks noChangeShapeType="1"/>
          </p:cNvSpPr>
          <p:nvPr/>
        </p:nvSpPr>
        <p:spPr bwMode="auto">
          <a:xfrm flipV="1">
            <a:off x="3078163" y="4706938"/>
            <a:ext cx="449262" cy="6159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73758" name="Group 30"/>
          <p:cNvGrpSpPr>
            <a:grpSpLocks/>
          </p:cNvGrpSpPr>
          <p:nvPr/>
        </p:nvGrpSpPr>
        <p:grpSpPr bwMode="auto">
          <a:xfrm>
            <a:off x="1628775" y="4379912"/>
            <a:ext cx="1743076" cy="1055688"/>
            <a:chOff x="1026" y="2759"/>
            <a:chExt cx="1098" cy="665"/>
          </a:xfrm>
        </p:grpSpPr>
        <p:sp>
          <p:nvSpPr>
            <p:cNvPr id="134175" name="AutoShape 31"/>
            <p:cNvSpPr>
              <a:spLocks noChangeArrowheads="1"/>
            </p:cNvSpPr>
            <p:nvPr/>
          </p:nvSpPr>
          <p:spPr bwMode="auto">
            <a:xfrm rot="6600000">
              <a:off x="1780" y="3265"/>
              <a:ext cx="63" cy="97"/>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6" name="AutoShape 32"/>
            <p:cNvSpPr>
              <a:spLocks noChangeArrowheads="1"/>
            </p:cNvSpPr>
            <p:nvPr/>
          </p:nvSpPr>
          <p:spPr bwMode="auto">
            <a:xfrm rot="18300000">
              <a:off x="1044" y="3344"/>
              <a:ext cx="62" cy="97"/>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7" name="AutoShape 33"/>
            <p:cNvSpPr>
              <a:spLocks noChangeArrowheads="1"/>
            </p:cNvSpPr>
            <p:nvPr/>
          </p:nvSpPr>
          <p:spPr bwMode="auto">
            <a:xfrm rot="3120000">
              <a:off x="1130" y="2801"/>
              <a:ext cx="62" cy="97"/>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8" name="AutoShape 34"/>
            <p:cNvSpPr>
              <a:spLocks noChangeArrowheads="1"/>
            </p:cNvSpPr>
            <p:nvPr/>
          </p:nvSpPr>
          <p:spPr bwMode="auto">
            <a:xfrm rot="17940000">
              <a:off x="1897" y="2741"/>
              <a:ext cx="62" cy="97"/>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9" name="AutoShape 35"/>
            <p:cNvSpPr>
              <a:spLocks noChangeArrowheads="1"/>
            </p:cNvSpPr>
            <p:nvPr/>
          </p:nvSpPr>
          <p:spPr bwMode="auto">
            <a:xfrm rot="2280000">
              <a:off x="2073" y="3077"/>
              <a:ext cx="51" cy="115"/>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73764" name="Group 36"/>
          <p:cNvGrpSpPr>
            <a:grpSpLocks/>
          </p:cNvGrpSpPr>
          <p:nvPr/>
        </p:nvGrpSpPr>
        <p:grpSpPr bwMode="auto">
          <a:xfrm>
            <a:off x="2001838" y="4124325"/>
            <a:ext cx="1514475" cy="1493838"/>
            <a:chOff x="1261" y="2598"/>
            <a:chExt cx="954" cy="941"/>
          </a:xfrm>
        </p:grpSpPr>
        <p:sp>
          <p:nvSpPr>
            <p:cNvPr id="134169" name="Line 37"/>
            <p:cNvSpPr>
              <a:spLocks noChangeShapeType="1"/>
            </p:cNvSpPr>
            <p:nvPr/>
          </p:nvSpPr>
          <p:spPr bwMode="auto">
            <a:xfrm flipV="1">
              <a:off x="1261" y="2597"/>
              <a:ext cx="266" cy="9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4170" name="Freeform 38"/>
            <p:cNvSpPr>
              <a:spLocks noChangeArrowheads="1"/>
            </p:cNvSpPr>
            <p:nvPr/>
          </p:nvSpPr>
          <p:spPr bwMode="auto">
            <a:xfrm>
              <a:off x="1286" y="2962"/>
              <a:ext cx="929" cy="565"/>
            </a:xfrm>
            <a:custGeom>
              <a:avLst/>
              <a:gdLst>
                <a:gd name="T0" fmla="*/ 0 w 936"/>
                <a:gd name="T1" fmla="*/ 513 h 580"/>
                <a:gd name="T2" fmla="*/ 342 w 936"/>
                <a:gd name="T3" fmla="*/ 120 h 580"/>
                <a:gd name="T4" fmla="*/ 903 w 936"/>
                <a:gd name="T5" fmla="*/ 0 h 580"/>
                <a:gd name="T6" fmla="*/ 0 60000 65536"/>
                <a:gd name="T7" fmla="*/ 0 60000 65536"/>
                <a:gd name="T8" fmla="*/ 0 60000 65536"/>
              </a:gdLst>
              <a:ahLst/>
              <a:cxnLst>
                <a:cxn ang="T6">
                  <a:pos x="T0" y="T1"/>
                </a:cxn>
                <a:cxn ang="T7">
                  <a:pos x="T2" y="T3"/>
                </a:cxn>
                <a:cxn ang="T8">
                  <a:pos x="T4" y="T5"/>
                </a:cxn>
              </a:cxnLst>
              <a:rect l="0" t="0" r="r" b="b"/>
              <a:pathLst>
                <a:path w="936" h="580">
                  <a:moveTo>
                    <a:pt x="0" y="580"/>
                  </a:moveTo>
                  <a:cubicBezTo>
                    <a:pt x="100" y="405"/>
                    <a:pt x="200" y="231"/>
                    <a:pt x="356" y="134"/>
                  </a:cubicBezTo>
                  <a:cubicBezTo>
                    <a:pt x="512" y="37"/>
                    <a:pt x="724" y="18"/>
                    <a:pt x="936" y="0"/>
                  </a:cubicBezTo>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4171" name="AutoShape 39"/>
            <p:cNvSpPr>
              <a:spLocks noChangeArrowheads="1"/>
            </p:cNvSpPr>
            <p:nvPr/>
          </p:nvSpPr>
          <p:spPr bwMode="auto">
            <a:xfrm rot="600000">
              <a:off x="1412" y="2903"/>
              <a:ext cx="49" cy="93"/>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2" name="AutoShape 40"/>
            <p:cNvSpPr>
              <a:spLocks noChangeArrowheads="1"/>
            </p:cNvSpPr>
            <p:nvPr/>
          </p:nvSpPr>
          <p:spPr bwMode="auto">
            <a:xfrm rot="2940000">
              <a:off x="1594" y="3056"/>
              <a:ext cx="49" cy="93"/>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4173" name="Line 41"/>
            <p:cNvSpPr>
              <a:spLocks noChangeShapeType="1"/>
            </p:cNvSpPr>
            <p:nvPr/>
          </p:nvSpPr>
          <p:spPr bwMode="auto">
            <a:xfrm flipH="1" flipV="1">
              <a:off x="1561" y="2616"/>
              <a:ext cx="378" cy="724"/>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4174" name="AutoShape 42"/>
            <p:cNvSpPr>
              <a:spLocks noChangeArrowheads="1"/>
            </p:cNvSpPr>
            <p:nvPr/>
          </p:nvSpPr>
          <p:spPr bwMode="auto">
            <a:xfrm rot="-1680000">
              <a:off x="1676" y="2837"/>
              <a:ext cx="49" cy="93"/>
            </a:xfrm>
            <a:prstGeom prst="triangle">
              <a:avLst>
                <a:gd name="adj" fmla="val 50000"/>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73771" name="Text Box 43"/>
          <p:cNvSpPr txBox="1">
            <a:spLocks noChangeArrowheads="1"/>
          </p:cNvSpPr>
          <p:nvPr/>
        </p:nvSpPr>
        <p:spPr bwMode="auto">
          <a:xfrm>
            <a:off x="612775" y="2247900"/>
            <a:ext cx="78390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2000">
                <a:latin typeface="Arial" panose="020B0604020202020204" pitchFamily="34" charset="0"/>
              </a:rPr>
              <a:t>Eliminate all arrows whose existence is implied by the transitive property.</a:t>
            </a:r>
          </a:p>
        </p:txBody>
      </p:sp>
      <p:sp>
        <p:nvSpPr>
          <p:cNvPr id="73772" name="Text Box 44"/>
          <p:cNvSpPr txBox="1">
            <a:spLocks noChangeArrowheads="1"/>
          </p:cNvSpPr>
          <p:nvPr/>
        </p:nvSpPr>
        <p:spPr bwMode="auto">
          <a:xfrm>
            <a:off x="614363" y="2860675"/>
            <a:ext cx="78390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2000">
                <a:latin typeface="Arial" panose="020B0604020202020204" pitchFamily="34" charset="0"/>
              </a:rPr>
              <a:t>Eliminate the direction indicators on the arrows.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repl">
                                        <p:cTn id="6" dur="500"/>
                                        <p:tgtEl>
                                          <p:spTgt spid="73742"/>
                                        </p:tgtEl>
                                        <p:attrNameLst>
                                          <p:attrName>ppt_x</p:attrName>
                                        </p:attrNameLst>
                                      </p:cBhvr>
                                      <p:tavLst>
                                        <p:tav>
                                          <p:val>
                                            <p:strVal val="#ppt_x"/>
                                          </p:val>
                                        </p:tav>
                                        <p:tav>
                                          <p:val>
                                            <p:strVal val="#ppt_x"/>
                                          </p:val>
                                        </p:tav>
                                      </p:tavLst>
                                    </p:anim>
                                    <p:anim calcmode="lin" valueType="num">
                                      <p:cBhvr additive="repl">
                                        <p:cTn id="7" dur="500"/>
                                        <p:tgtEl>
                                          <p:spTgt spid="73742"/>
                                        </p:tgtEl>
                                        <p:attrNameLst>
                                          <p:attrName>ppt_y</p:attrName>
                                        </p:attrNameLst>
                                      </p:cBhvr>
                                      <p:tavLst>
                                        <p:tav>
                                          <p:val>
                                            <p:strVal val="#ppt_y"/>
                                          </p:val>
                                        </p:tav>
                                        <p:tav>
                                          <p:val>
                                            <p:strVal val="1+#ppt_h/2"/>
                                          </p:val>
                                        </p:tav>
                                      </p:tavLst>
                                    </p:anim>
                                    <p:set>
                                      <p:cBhvr additive="repl">
                                        <p:cTn id="8" dur="1" fill="hold">
                                          <p:stCondLst>
                                            <p:cond delay="499"/>
                                          </p:stCondLst>
                                        </p:cTn>
                                        <p:tgtEl>
                                          <p:spTgt spid="73742"/>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additive="repl">
                                        <p:cTn id="12" dur="1" fill="hold">
                                          <p:stCondLst>
                                            <p:cond delay="0"/>
                                          </p:stCondLst>
                                        </p:cTn>
                                        <p:tgtEl>
                                          <p:spTgt spid="73771"/>
                                        </p:tgtEl>
                                        <p:attrNameLst>
                                          <p:attrName>style.visibility</p:attrName>
                                        </p:attrNameLst>
                                      </p:cBhvr>
                                      <p:to>
                                        <p:strVal val="visible"/>
                                      </p:to>
                                    </p:set>
                                    <p:animEffect transition="in" filter="blinds(horizontal)">
                                      <p:cBhvr additive="repl">
                                        <p:cTn id="13" dur="500"/>
                                        <p:tgtEl>
                                          <p:spTgt spid="737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4" fill="hold" nodeType="clickEffect">
                                  <p:stCondLst>
                                    <p:cond delay="0"/>
                                  </p:stCondLst>
                                  <p:childTnLst>
                                    <p:anim calcmode="lin" valueType="num">
                                      <p:cBhvr additive="repl">
                                        <p:cTn id="17" dur="500"/>
                                        <p:tgtEl>
                                          <p:spTgt spid="73764"/>
                                        </p:tgtEl>
                                        <p:attrNameLst>
                                          <p:attrName>ppt_x</p:attrName>
                                        </p:attrNameLst>
                                      </p:cBhvr>
                                      <p:tavLst>
                                        <p:tav>
                                          <p:val>
                                            <p:strVal val="#ppt_x"/>
                                          </p:val>
                                        </p:tav>
                                        <p:tav>
                                          <p:val>
                                            <p:strVal val="#ppt_x"/>
                                          </p:val>
                                        </p:tav>
                                      </p:tavLst>
                                    </p:anim>
                                    <p:anim calcmode="lin" valueType="num">
                                      <p:cBhvr additive="repl">
                                        <p:cTn id="18" dur="500"/>
                                        <p:tgtEl>
                                          <p:spTgt spid="73764"/>
                                        </p:tgtEl>
                                        <p:attrNameLst>
                                          <p:attrName>ppt_y</p:attrName>
                                        </p:attrNameLst>
                                      </p:cBhvr>
                                      <p:tavLst>
                                        <p:tav>
                                          <p:val>
                                            <p:strVal val="#ppt_y"/>
                                          </p:val>
                                        </p:tav>
                                        <p:tav>
                                          <p:val>
                                            <p:strVal val="1+#ppt_h/2"/>
                                          </p:val>
                                        </p:tav>
                                      </p:tavLst>
                                    </p:anim>
                                    <p:set>
                                      <p:cBhvr additive="repl">
                                        <p:cTn id="19" dur="1" fill="hold">
                                          <p:stCondLst>
                                            <p:cond delay="499"/>
                                          </p:stCondLst>
                                        </p:cTn>
                                        <p:tgtEl>
                                          <p:spTgt spid="7376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additive="repl">
                                        <p:cTn id="23" dur="1" fill="hold">
                                          <p:stCondLst>
                                            <p:cond delay="0"/>
                                          </p:stCondLst>
                                        </p:cTn>
                                        <p:tgtEl>
                                          <p:spTgt spid="73772"/>
                                        </p:tgtEl>
                                        <p:attrNameLst>
                                          <p:attrName>style.visibility</p:attrName>
                                        </p:attrNameLst>
                                      </p:cBhvr>
                                      <p:to>
                                        <p:strVal val="visible"/>
                                      </p:to>
                                    </p:set>
                                    <p:animEffect transition="in" filter="blinds(horizontal)">
                                      <p:cBhvr additive="repl">
                                        <p:cTn id="24" dur="500"/>
                                        <p:tgtEl>
                                          <p:spTgt spid="737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nodeType="clickEffect">
                                  <p:stCondLst>
                                    <p:cond delay="0"/>
                                  </p:stCondLst>
                                  <p:childTnLst>
                                    <p:anim calcmode="lin" valueType="num">
                                      <p:cBhvr additive="repl">
                                        <p:cTn id="28" dur="500"/>
                                        <p:tgtEl>
                                          <p:spTgt spid="73758"/>
                                        </p:tgtEl>
                                        <p:attrNameLst>
                                          <p:attrName>ppt_x</p:attrName>
                                        </p:attrNameLst>
                                      </p:cBhvr>
                                      <p:tavLst>
                                        <p:tav>
                                          <p:val>
                                            <p:strVal val="#ppt_x"/>
                                          </p:val>
                                        </p:tav>
                                        <p:tav>
                                          <p:val>
                                            <p:strVal val="#ppt_x"/>
                                          </p:val>
                                        </p:tav>
                                      </p:tavLst>
                                    </p:anim>
                                    <p:anim calcmode="lin" valueType="num">
                                      <p:cBhvr additive="repl">
                                        <p:cTn id="29" dur="500"/>
                                        <p:tgtEl>
                                          <p:spTgt spid="73758"/>
                                        </p:tgtEl>
                                        <p:attrNameLst>
                                          <p:attrName>ppt_y</p:attrName>
                                        </p:attrNameLst>
                                      </p:cBhvr>
                                      <p:tavLst>
                                        <p:tav>
                                          <p:val>
                                            <p:strVal val="#ppt_y"/>
                                          </p:val>
                                        </p:tav>
                                        <p:tav>
                                          <p:val>
                                            <p:strVal val="1+#ppt_h/2"/>
                                          </p:val>
                                        </p:tav>
                                      </p:tavLst>
                                    </p:anim>
                                    <p:set>
                                      <p:cBhvr additive="repl">
                                        <p:cTn id="30" dur="1" fill="hold">
                                          <p:stCondLst>
                                            <p:cond delay="499"/>
                                          </p:stCondLst>
                                        </p:cTn>
                                        <p:tgtEl>
                                          <p:spTgt spid="737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D40F721D-290D-4953-AF89-D7927F67018E}" type="slidenum">
              <a:rPr lang="en-US" altLang="en-US" sz="1200">
                <a:solidFill>
                  <a:srgbClr val="898989"/>
                </a:solidFill>
                <a:cs typeface="DejaVu Sans" panose="020B0603030804020204" pitchFamily="34" charset="0"/>
              </a:rPr>
              <a:pPr algn="r" eaLnBrk="1" hangingPunct="1">
                <a:spcBef>
                  <a:spcPct val="0"/>
                </a:spcBef>
                <a:buClrTx/>
                <a:buFontTx/>
                <a:buNone/>
              </a:pPr>
              <a:t>48</a:t>
            </a:fld>
            <a:endParaRPr lang="en-US" altLang="en-US" sz="1200">
              <a:solidFill>
                <a:srgbClr val="898989"/>
              </a:solidFill>
              <a:cs typeface="DejaVu Sans" panose="020B0603030804020204" pitchFamily="34" charset="0"/>
            </a:endParaRPr>
          </a:p>
        </p:txBody>
      </p:sp>
      <p:sp>
        <p:nvSpPr>
          <p:cNvPr id="136195"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Hasse Diagram</a:t>
            </a:r>
          </a:p>
        </p:txBody>
      </p:sp>
      <p:sp>
        <p:nvSpPr>
          <p:cNvPr id="74755" name="Text Box 3"/>
          <p:cNvSpPr txBox="1">
            <a:spLocks noChangeArrowheads="1"/>
          </p:cNvSpPr>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ea typeface="Droid Sans Fallback" charset="0"/>
                <a:cs typeface="Droid Sans Fallback" charset="0"/>
              </a:defRPr>
            </a:lvl9pPr>
          </a:lstStyle>
          <a:p>
            <a:pPr>
              <a:spcBef>
                <a:spcPts val="775"/>
              </a:spcBef>
              <a:buFont typeface="Arial" panose="020B0604020202020204" pitchFamily="34" charset="0"/>
              <a:buChar char="•"/>
            </a:pPr>
            <a:r>
              <a:rPr lang="en-US" altLang="en-US"/>
              <a:t>For the poset ({1,2,3,4,6,8,12}, |)</a:t>
            </a:r>
          </a:p>
        </p:txBody>
      </p:sp>
      <p:pic>
        <p:nvPicPr>
          <p:cNvPr id="74756"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24600" y="2551113"/>
            <a:ext cx="1727200" cy="3659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57"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2000" y="2552700"/>
            <a:ext cx="2416175"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58"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29000" y="2557463"/>
            <a:ext cx="2330450" cy="3652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47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747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B0A24FD3-60ED-4B29-8F72-407AE56CEA26}" type="slidenum">
              <a:rPr lang="en-US" altLang="en-US" sz="1200">
                <a:solidFill>
                  <a:srgbClr val="898989"/>
                </a:solidFill>
                <a:cs typeface="DejaVu Sans" panose="020B0603030804020204" pitchFamily="34" charset="0"/>
              </a:rPr>
              <a:pPr algn="r" eaLnBrk="1" hangingPunct="1">
                <a:spcBef>
                  <a:spcPct val="0"/>
                </a:spcBef>
                <a:buClrTx/>
                <a:buFontTx/>
                <a:buNone/>
              </a:pPr>
              <a:t>49</a:t>
            </a:fld>
            <a:endParaRPr lang="en-US" altLang="en-US" sz="1200">
              <a:solidFill>
                <a:srgbClr val="898989"/>
              </a:solidFill>
              <a:cs typeface="DejaVu Sans" panose="020B0603030804020204" pitchFamily="34" charset="0"/>
            </a:endParaRPr>
          </a:p>
        </p:txBody>
      </p:sp>
      <p:pic>
        <p:nvPicPr>
          <p:cNvPr id="138243"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886938" y="914400"/>
            <a:ext cx="4670425"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a:extLst>
              <a:ext uri="{FF2B5EF4-FFF2-40B4-BE49-F238E27FC236}">
                <a16:creationId xmlns:a16="http://schemas.microsoft.com/office/drawing/2014/main" xmlns="" id="{2B3975A7-E0C2-504E-B36B-EB2FE4B06945}"/>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a:stretch/>
        </p:blipFill>
        <p:spPr>
          <a:xfrm>
            <a:off x="2123728" y="1988840"/>
            <a:ext cx="3240360" cy="30963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576263" y="44132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1pPr>
            <a:lvl2pPr indent="-2746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Bef>
                <a:spcPts val="500"/>
              </a:spcBef>
              <a:buSzPct val="100000"/>
              <a:defRPr/>
            </a:pPr>
            <a:r>
              <a:rPr lang="en-US" altLang="en-US" sz="2000" b="1">
                <a:solidFill>
                  <a:srgbClr val="000000"/>
                </a:solidFill>
                <a:latin typeface="Calibri" panose="020F0502020204030204" pitchFamily="34" charset="0"/>
              </a:rPr>
              <a:t>Introduction</a:t>
            </a:r>
          </a:p>
          <a:p>
            <a:pPr marL="339725" algn="just" eaLnBrk="1" hangingPunct="1">
              <a:spcBef>
                <a:spcPts val="500"/>
              </a:spcBef>
              <a:buClr>
                <a:srgbClr val="000000"/>
              </a:buClr>
              <a:buSzPct val="100000"/>
              <a:buFont typeface="Arial" panose="020B0604020202020204" pitchFamily="34" charset="0"/>
              <a:buChar char="•"/>
              <a:defRPr/>
            </a:pPr>
            <a:r>
              <a:rPr lang="en-US" altLang="en-US" sz="2000">
                <a:solidFill>
                  <a:srgbClr val="000000"/>
                </a:solidFill>
                <a:latin typeface="Calibri" panose="020F0502020204030204" pitchFamily="34" charset="0"/>
              </a:rPr>
              <a:t>When we prove statements using mathematical  induction, we first show that P(1) is true. Then we will check to make sure that P(2) is also true and P(3) is also true because P(2) implies (P3).</a:t>
            </a:r>
          </a:p>
          <a:p>
            <a:pPr marL="339725" algn="just" eaLnBrk="1" hangingPunct="1">
              <a:spcBef>
                <a:spcPts val="500"/>
              </a:spcBef>
              <a:buClr>
                <a:srgbClr val="000000"/>
              </a:buClr>
              <a:buSzPct val="100000"/>
              <a:buFont typeface="Arial" panose="020B0604020202020204" pitchFamily="34" charset="0"/>
              <a:buChar char="•"/>
              <a:defRPr/>
            </a:pPr>
            <a:r>
              <a:rPr lang="en-US" altLang="en-US" sz="2000">
                <a:solidFill>
                  <a:srgbClr val="000000"/>
                </a:solidFill>
                <a:latin typeface="Calibri" panose="020F0502020204030204" pitchFamily="34" charset="0"/>
              </a:rPr>
              <a:t>Ways to remember:  </a:t>
            </a:r>
          </a:p>
          <a:p>
            <a:pPr lvl="1" algn="just" eaLnBrk="1" hangingPunct="1">
              <a:spcBef>
                <a:spcPts val="500"/>
              </a:spcBef>
              <a:buSzPct val="100000"/>
              <a:defRPr/>
            </a:pPr>
            <a:endParaRPr lang="en-US" altLang="en-US" sz="2000">
              <a:solidFill>
                <a:srgbClr val="000000"/>
              </a:solidFill>
              <a:latin typeface="Calibri" panose="020F0502020204030204" pitchFamily="34" charset="0"/>
              <a:ea typeface="新細明體" pitchFamily="16" charset="0"/>
              <a:cs typeface="新細明體" pitchFamily="16" charset="0"/>
            </a:endParaRPr>
          </a:p>
          <a:p>
            <a:pPr eaLnBrk="1" hangingPunct="1">
              <a:spcBef>
                <a:spcPts val="500"/>
              </a:spcBef>
              <a:buSzPct val="100000"/>
              <a:defRPr/>
            </a:pPr>
            <a:endParaRPr lang="en-US" altLang="en-US" sz="2000">
              <a:solidFill>
                <a:srgbClr val="000000"/>
              </a:solidFill>
              <a:latin typeface="Calibri" panose="020F0502020204030204" pitchFamily="34" charset="0"/>
            </a:endParaRPr>
          </a:p>
          <a:p>
            <a:pPr eaLnBrk="1" hangingPunct="1">
              <a:spcBef>
                <a:spcPts val="500"/>
              </a:spcBef>
              <a:buSzPct val="100000"/>
              <a:defRPr/>
            </a:pPr>
            <a:endParaRPr lang="en-US" altLang="en-US" sz="2000">
              <a:solidFill>
                <a:srgbClr val="000000"/>
              </a:solidFill>
              <a:latin typeface="Calibri" panose="020F0502020204030204" pitchFamily="34" charset="0"/>
            </a:endParaRP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54100" y="2663825"/>
            <a:ext cx="6792913" cy="4032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20B61452-61DA-4E5A-9E44-8FC4C1E72935}" type="slidenum">
              <a:rPr lang="en-US" altLang="en-US" sz="1200">
                <a:solidFill>
                  <a:srgbClr val="898989"/>
                </a:solidFill>
                <a:cs typeface="DejaVu Sans" panose="020B0603030804020204" pitchFamily="34" charset="0"/>
              </a:rPr>
              <a:pPr algn="r" eaLnBrk="1" hangingPunct="1">
                <a:spcBef>
                  <a:spcPct val="0"/>
                </a:spcBef>
                <a:buClrTx/>
                <a:buFontTx/>
                <a:buNone/>
              </a:pPr>
              <a:t>50</a:t>
            </a:fld>
            <a:endParaRPr lang="en-US" altLang="en-US" sz="1200">
              <a:solidFill>
                <a:srgbClr val="898989"/>
              </a:solidFill>
              <a:cs typeface="DejaVu Sans" panose="020B0603030804020204" pitchFamily="34" charset="0"/>
            </a:endParaRPr>
          </a:p>
        </p:txBody>
      </p:sp>
      <p:sp>
        <p:nvSpPr>
          <p:cNvPr id="140292" name="Text Box 3"/>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Maximal </a:t>
            </a:r>
            <a:r>
              <a:rPr lang="en-US" altLang="en-US" sz="4400" dirty="0" smtClean="0"/>
              <a:t>Elements</a:t>
            </a:r>
            <a:endParaRPr lang="en-US" altLang="en-US" sz="4400" dirty="0"/>
          </a:p>
        </p:txBody>
      </p:sp>
      <p:pic>
        <p:nvPicPr>
          <p:cNvPr id="76816" name="Picture 1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48450" y="3810000"/>
            <a:ext cx="1374775" cy="291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0409"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10" y="1772816"/>
            <a:ext cx="835292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6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AC7C81A3-374A-4947-81CE-33A25B7F41AF}" type="slidenum">
              <a:rPr lang="en-US" altLang="en-US" sz="1200">
                <a:solidFill>
                  <a:srgbClr val="898989"/>
                </a:solidFill>
                <a:cs typeface="DejaVu Sans" panose="020B0603030804020204" pitchFamily="34" charset="0"/>
              </a:rPr>
              <a:pPr algn="r" eaLnBrk="1" hangingPunct="1">
                <a:spcBef>
                  <a:spcPct val="0"/>
                </a:spcBef>
                <a:buClrTx/>
                <a:buFontTx/>
                <a:buNone/>
              </a:pPr>
              <a:t>51</a:t>
            </a:fld>
            <a:endParaRPr lang="en-US" altLang="en-US" sz="1200">
              <a:solidFill>
                <a:srgbClr val="898989"/>
              </a:solidFill>
              <a:cs typeface="DejaVu Sans" panose="020B0603030804020204" pitchFamily="34" charset="0"/>
            </a:endParaRPr>
          </a:p>
        </p:txBody>
      </p:sp>
      <p:sp>
        <p:nvSpPr>
          <p:cNvPr id="142340" name="Text Box 3"/>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smtClean="0"/>
              <a:t>Minimal Elements</a:t>
            </a:r>
            <a:endParaRPr lang="en-US" altLang="en-US" sz="4400" dirty="0"/>
          </a:p>
        </p:txBody>
      </p:sp>
      <p:pic>
        <p:nvPicPr>
          <p:cNvPr id="77842" name="Picture 1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48450" y="3810000"/>
            <a:ext cx="1374775" cy="291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2460" name="Picture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2060848"/>
            <a:ext cx="835533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7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938213"/>
            <a:ext cx="8712969"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459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63CCB4AD-1A9B-4977-9D77-BCA0A06C2845}" type="slidenum">
              <a:rPr lang="en-US" altLang="en-US" sz="1200">
                <a:solidFill>
                  <a:srgbClr val="898989"/>
                </a:solidFill>
                <a:cs typeface="DejaVu Sans" panose="020B0603030804020204" pitchFamily="34" charset="0"/>
              </a:rPr>
              <a:pPr algn="r" eaLnBrk="1" hangingPunct="1">
                <a:spcBef>
                  <a:spcPct val="0"/>
                </a:spcBef>
                <a:buClrTx/>
                <a:buFontTx/>
                <a:buNone/>
              </a:pPr>
              <a:t>53</a:t>
            </a:fld>
            <a:endParaRPr lang="en-US" altLang="en-US" sz="1200">
              <a:solidFill>
                <a:srgbClr val="898989"/>
              </a:solidFill>
              <a:cs typeface="DejaVu Sans" panose="020B0603030804020204" pitchFamily="34" charset="0"/>
            </a:endParaRPr>
          </a:p>
        </p:txBody>
      </p:sp>
      <p:sp>
        <p:nvSpPr>
          <p:cNvPr id="144387"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Upper </a:t>
            </a:r>
            <a:r>
              <a:rPr lang="en-US" altLang="en-US" sz="4400" dirty="0" smtClean="0"/>
              <a:t>bound</a:t>
            </a:r>
            <a:endParaRPr lang="en-US" altLang="en-US" sz="4400" dirty="0"/>
          </a:p>
        </p:txBody>
      </p:sp>
      <p:pic>
        <p:nvPicPr>
          <p:cNvPr id="144509" name="Picture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69" y="1916832"/>
            <a:ext cx="849694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78D4D44A-BDB8-4723-8CA5-DFB6E7FDA554}" type="slidenum">
              <a:rPr lang="en-US" altLang="en-US" sz="1200">
                <a:solidFill>
                  <a:srgbClr val="898989"/>
                </a:solidFill>
                <a:cs typeface="DejaVu Sans" panose="020B0603030804020204" pitchFamily="34" charset="0"/>
              </a:rPr>
              <a:pPr algn="r" eaLnBrk="1" hangingPunct="1">
                <a:spcBef>
                  <a:spcPct val="0"/>
                </a:spcBef>
                <a:buClrTx/>
                <a:buFontTx/>
                <a:buNone/>
              </a:pPr>
              <a:t>54</a:t>
            </a:fld>
            <a:endParaRPr lang="en-US" altLang="en-US" sz="1200">
              <a:solidFill>
                <a:srgbClr val="898989"/>
              </a:solidFill>
              <a:cs typeface="DejaVu Sans" panose="020B0603030804020204" pitchFamily="34" charset="0"/>
            </a:endParaRPr>
          </a:p>
        </p:txBody>
      </p:sp>
      <p:sp>
        <p:nvSpPr>
          <p:cNvPr id="146435" name="Text Box 2"/>
          <p:cNvSpPr txBox="1">
            <a:spLocks noChangeArrowheads="1"/>
          </p:cNvSpPr>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smtClean="0"/>
              <a:t>Lower Bound</a:t>
            </a:r>
            <a:endParaRPr lang="en-US" altLang="en-US" sz="4400" dirty="0"/>
          </a:p>
        </p:txBody>
      </p:sp>
      <p:pic>
        <p:nvPicPr>
          <p:cNvPr id="151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27" y="2060849"/>
            <a:ext cx="842493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84976"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874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35292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419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6553200" y="6356350"/>
            <a:ext cx="212566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fld id="{2B4EBB2F-57CC-4D94-8177-A5A6C5CC8252}" type="slidenum">
              <a:rPr lang="en-US" altLang="en-US" sz="1200">
                <a:solidFill>
                  <a:srgbClr val="898989"/>
                </a:solidFill>
                <a:cs typeface="DejaVu Sans" panose="020B0603030804020204" pitchFamily="34" charset="0"/>
              </a:rPr>
              <a:pPr algn="r" eaLnBrk="1" hangingPunct="1">
                <a:spcBef>
                  <a:spcPct val="0"/>
                </a:spcBef>
                <a:buClrTx/>
                <a:buFontTx/>
                <a:buNone/>
              </a:pPr>
              <a:t>57</a:t>
            </a:fld>
            <a:endParaRPr lang="en-US" altLang="en-US" sz="1200">
              <a:solidFill>
                <a:srgbClr val="898989"/>
              </a:solidFill>
              <a:cs typeface="DejaVu Sans" panose="020B0603030804020204" pitchFamily="34" charset="0"/>
            </a:endParaRPr>
          </a:p>
        </p:txBody>
      </p:sp>
      <p:sp>
        <p:nvSpPr>
          <p:cNvPr id="148483" name="Text Box 2"/>
          <p:cNvSpPr txBox="1">
            <a:spLocks noChangeArrowheads="1"/>
          </p:cNvSpPr>
          <p:nvPr/>
        </p:nvSpPr>
        <p:spPr bwMode="auto">
          <a:xfrm>
            <a:off x="762000" y="533400"/>
            <a:ext cx="7696200" cy="591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dirty="0"/>
              <a:t>Lattices</a:t>
            </a:r>
          </a:p>
        </p:txBody>
      </p:sp>
      <p:pic>
        <p:nvPicPr>
          <p:cNvPr id="80900" name="Picture 4"/>
          <p:cNvPicPr>
            <a:picLocks noChangeAspect="1" noChangeArrowheads="1"/>
          </p:cNvPicPr>
          <p:nvPr/>
        </p:nvPicPr>
        <p:blipFill>
          <a:blip r:embed="rId3" cstate="print">
            <a:lum bright="-20000" contrast="40000"/>
            <a:extLst>
              <a:ext uri="{28A0092B-C50C-407E-A947-70E740481C1C}">
                <a14:useLocalDpi xmlns:a14="http://schemas.microsoft.com/office/drawing/2010/main"/>
              </a:ext>
            </a:extLst>
          </a:blip>
          <a:srcRect/>
          <a:stretch>
            <a:fillRect/>
          </a:stretch>
        </p:blipFill>
        <p:spPr bwMode="auto">
          <a:xfrm>
            <a:off x="1993900" y="4687888"/>
            <a:ext cx="1574800" cy="377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0901"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355976" y="3948832"/>
            <a:ext cx="2436812" cy="2428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5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 y="1268760"/>
            <a:ext cx="8326438" cy="268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0900"/>
                                        </p:tgtEl>
                                        <p:attrNameLst>
                                          <p:attrName>style.visibility</p:attrName>
                                        </p:attrNameLst>
                                      </p:cBhvr>
                                      <p:to>
                                        <p:strVal val="visible"/>
                                      </p:to>
                                    </p:set>
                                    <p:animEffect transition="in" filter="blinds(horizontal)">
                                      <p:cBhvr additive="repl">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80901"/>
                                        </p:tgtEl>
                                        <p:attrNameLst>
                                          <p:attrName>style.visibility</p:attrName>
                                        </p:attrNameLst>
                                      </p:cBhvr>
                                      <p:to>
                                        <p:strVal val="visible"/>
                                      </p:to>
                                    </p:set>
                                    <p:animEffect transition="in" filter="box(in)">
                                      <p:cBhvr additive="repl">
                                        <p:cTn id="1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49694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65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81" y="1196752"/>
            <a:ext cx="8208912" cy="479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00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spcBef>
                <a:spcPct val="0"/>
              </a:spcBef>
              <a:buClrTx/>
              <a:buFontTx/>
              <a:buNone/>
            </a:pPr>
            <a:r>
              <a:rPr lang="en-US" altLang="en-US" sz="4400"/>
              <a:t>Peano’s Postulates</a:t>
            </a:r>
          </a:p>
        </p:txBody>
      </p:sp>
      <p:sp>
        <p:nvSpPr>
          <p:cNvPr id="17411" name="Text Box 2"/>
          <p:cNvSpPr txBox="1">
            <a:spLocks noChangeArrowheads="1"/>
          </p:cNvSpPr>
          <p:nvPr/>
        </p:nvSpPr>
        <p:spPr bwMode="auto">
          <a:xfrm>
            <a:off x="457200" y="1419225"/>
            <a:ext cx="8229600" cy="486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algn="just">
              <a:buClrTx/>
              <a:buFontTx/>
              <a:buNone/>
            </a:pPr>
            <a:r>
              <a:rPr lang="en-US" altLang="en-US" sz="1600" b="1" u="sng" dirty="0">
                <a:latin typeface="Arial Rounded MT Bold" panose="020F0704030504030204" pitchFamily="34" charset="0"/>
              </a:rPr>
              <a:t>Axiom/Postulate</a:t>
            </a:r>
            <a:r>
              <a:rPr lang="en-US" altLang="en-US" sz="1600" b="1" dirty="0">
                <a:latin typeface="Arial Rounded MT Bold" panose="020F0704030504030204" pitchFamily="34" charset="0"/>
              </a:rPr>
              <a:t>: </a:t>
            </a:r>
          </a:p>
          <a:p>
            <a:pPr algn="just">
              <a:buSzPct val="72000"/>
              <a:buFont typeface="Times New Roman" panose="02020603050405020304" pitchFamily="18" charset="0"/>
              <a:buBlip>
                <a:blip r:embed="rId3"/>
              </a:buBlip>
            </a:pPr>
            <a:r>
              <a:rPr lang="en-US" altLang="en-US" sz="1600" b="1" dirty="0">
                <a:latin typeface="Arial Rounded MT Bold" panose="020F0704030504030204" pitchFamily="34" charset="0"/>
              </a:rPr>
              <a:t> a proposition that is not proved or demonstrated but considered to be self-evident. </a:t>
            </a:r>
          </a:p>
          <a:p>
            <a:pPr algn="just">
              <a:buSzPct val="72000"/>
              <a:buFont typeface="Times New Roman" panose="02020603050405020304" pitchFamily="18" charset="0"/>
              <a:buBlip>
                <a:blip r:embed="rId3"/>
              </a:buBlip>
            </a:pPr>
            <a:r>
              <a:rPr lang="en-US" altLang="en-US" sz="1600" b="1" dirty="0">
                <a:latin typeface="Arial Rounded MT Bold" panose="020F0704030504030204" pitchFamily="34" charset="0"/>
              </a:rPr>
              <a:t>its truth is taken for granted, and serves as a starting point for deducing and inferring other truths.</a:t>
            </a:r>
          </a:p>
          <a:p>
            <a:pPr algn="just">
              <a:buClrTx/>
              <a:buFontTx/>
              <a:buNone/>
            </a:pPr>
            <a:endParaRPr lang="en-US" altLang="en-US" sz="1600" b="1" dirty="0">
              <a:latin typeface="Arial Rounded MT Bold" panose="020F0704030504030204" pitchFamily="34" charset="0"/>
            </a:endParaRPr>
          </a:p>
          <a:p>
            <a:pPr algn="just">
              <a:buClrTx/>
              <a:buFontTx/>
              <a:buNone/>
            </a:pPr>
            <a:r>
              <a:rPr lang="en-US" altLang="en-US" sz="1600" b="1" dirty="0">
                <a:latin typeface="Arial Rounded MT Bold" panose="020F0704030504030204" pitchFamily="34" charset="0"/>
              </a:rPr>
              <a:t>The </a:t>
            </a:r>
            <a:r>
              <a:rPr lang="en-US" altLang="en-US" sz="1600" b="1" dirty="0" err="1">
                <a:latin typeface="Arial Rounded MT Bold" panose="020F0704030504030204" pitchFamily="34" charset="0"/>
              </a:rPr>
              <a:t>Peano</a:t>
            </a:r>
            <a:r>
              <a:rPr lang="en-US" altLang="en-US" sz="1600" b="1" dirty="0">
                <a:latin typeface="Arial Rounded MT Bold" panose="020F0704030504030204" pitchFamily="34" charset="0"/>
              </a:rPr>
              <a:t> Postulates formally define the properties of the natural numbers:</a:t>
            </a:r>
          </a:p>
          <a:p>
            <a:pPr algn="just">
              <a:buClrTx/>
              <a:buFontTx/>
              <a:buNone/>
            </a:pPr>
            <a:r>
              <a:rPr lang="en-US" altLang="en-US" sz="1600" b="1" dirty="0">
                <a:latin typeface="Arial Rounded MT Bold" panose="020F0704030504030204" pitchFamily="34" charset="0"/>
              </a:rPr>
              <a:t>1. For every natural number n, n = n.</a:t>
            </a:r>
          </a:p>
          <a:p>
            <a:pPr algn="just">
              <a:buClrTx/>
              <a:buFontTx/>
              <a:buNone/>
            </a:pPr>
            <a:r>
              <a:rPr lang="en-US" altLang="en-US" sz="1600" b="1" dirty="0">
                <a:latin typeface="Arial Rounded MT Bold" panose="020F0704030504030204" pitchFamily="34" charset="0"/>
              </a:rPr>
              <a:t>2. For all natural numbers, if n = m, then m = n. </a:t>
            </a:r>
          </a:p>
          <a:p>
            <a:pPr algn="just">
              <a:buClrTx/>
              <a:buFontTx/>
              <a:buNone/>
            </a:pPr>
            <a:r>
              <a:rPr lang="en-US" altLang="en-US" sz="1600" b="1" dirty="0">
                <a:latin typeface="Arial Rounded MT Bold" panose="020F0704030504030204" pitchFamily="34" charset="0"/>
              </a:rPr>
              <a:t>3. For all naturals if k = m and m = n then k = n. </a:t>
            </a:r>
          </a:p>
          <a:p>
            <a:pPr algn="just">
              <a:buClrTx/>
              <a:buFontTx/>
              <a:buNone/>
            </a:pPr>
            <a:r>
              <a:rPr lang="en-US" altLang="en-US" sz="1600" b="1" dirty="0">
                <a:latin typeface="Arial Rounded MT Bold" panose="020F0704030504030204" pitchFamily="34" charset="0"/>
              </a:rPr>
              <a:t>4. If n is a natural number and n = m, then m is also a natural number. </a:t>
            </a:r>
          </a:p>
          <a:p>
            <a:pPr algn="just">
              <a:buClrTx/>
              <a:buFontTx/>
              <a:buNone/>
            </a:pPr>
            <a:r>
              <a:rPr lang="en-US" altLang="en-US" sz="1600" b="1" dirty="0">
                <a:latin typeface="Arial Rounded MT Bold" panose="020F0704030504030204" pitchFamily="34" charset="0"/>
              </a:rPr>
              <a:t>5. 0 is a natural number. </a:t>
            </a:r>
          </a:p>
          <a:p>
            <a:pPr algn="just">
              <a:buClrTx/>
              <a:buFontTx/>
              <a:buNone/>
            </a:pPr>
            <a:r>
              <a:rPr lang="en-US" altLang="en-US" sz="1600" b="1" dirty="0">
                <a:latin typeface="Arial Rounded MT Bold" panose="020F0704030504030204" pitchFamily="34" charset="0"/>
              </a:rPr>
              <a:t>6. For every natural number n, its “successor”  S(n) is a natural number. </a:t>
            </a:r>
          </a:p>
          <a:p>
            <a:pPr algn="just">
              <a:buClrTx/>
              <a:buFontTx/>
              <a:buNone/>
            </a:pPr>
            <a:r>
              <a:rPr lang="en-US" altLang="en-US" sz="1600" b="1" dirty="0">
                <a:latin typeface="Arial Rounded MT Bold" panose="020F0704030504030204" pitchFamily="34" charset="0"/>
              </a:rPr>
              <a:t>7. For every natural number n, S(n) ≠ 0.</a:t>
            </a:r>
          </a:p>
          <a:p>
            <a:pPr algn="just">
              <a:buClrTx/>
              <a:buFontTx/>
              <a:buNone/>
            </a:pPr>
            <a:r>
              <a:rPr lang="en-US" altLang="en-US" sz="1600" b="1" dirty="0">
                <a:latin typeface="Arial Rounded MT Bold" panose="020F0704030504030204" pitchFamily="34" charset="0"/>
              </a:rPr>
              <a:t>8. For all natural numbers m and n, if S(m) = S(n), then m = 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924943"/>
            <a:ext cx="2108269" cy="646331"/>
          </a:xfrm>
          <a:prstGeom prst="rect">
            <a:avLst/>
          </a:prstGeom>
          <a:noFill/>
        </p:spPr>
        <p:txBody>
          <a:bodyPr wrap="none" rtlCol="0">
            <a:spAutoFit/>
          </a:bodyPr>
          <a:lstStyle/>
          <a:p>
            <a:r>
              <a:rPr lang="en-IN" sz="3600" b="1" dirty="0" smtClean="0">
                <a:solidFill>
                  <a:schemeClr val="tx1"/>
                </a:solidFill>
              </a:rPr>
              <a:t>THANKS</a:t>
            </a:r>
            <a:endParaRPr lang="en-IN" sz="3600" b="1" dirty="0">
              <a:solidFill>
                <a:schemeClr val="tx1"/>
              </a:solidFill>
            </a:endParaRPr>
          </a:p>
        </p:txBody>
      </p:sp>
    </p:spTree>
    <p:extLst>
      <p:ext uri="{BB962C8B-B14F-4D97-AF65-F5344CB8AC3E}">
        <p14:creationId xmlns:p14="http://schemas.microsoft.com/office/powerpoint/2010/main" val="191828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85800" y="3810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4400"/>
              <a:t>Peano’s Postulates</a:t>
            </a:r>
          </a:p>
        </p:txBody>
      </p:sp>
      <p:sp>
        <p:nvSpPr>
          <p:cNvPr id="19459" name="Text Box 2"/>
          <p:cNvSpPr txBox="1">
            <a:spLocks noChangeArrowheads="1"/>
          </p:cNvSpPr>
          <p:nvPr/>
        </p:nvSpPr>
        <p:spPr bwMode="auto">
          <a:xfrm>
            <a:off x="685800" y="1600200"/>
            <a:ext cx="7772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spcBef>
                <a:spcPts val="8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lnSpc>
                <a:spcPct val="90000"/>
              </a:lnSpc>
              <a:spcBef>
                <a:spcPts val="600"/>
              </a:spcBef>
              <a:buClrTx/>
              <a:buFontTx/>
              <a:buNone/>
            </a:pPr>
            <a:r>
              <a:rPr lang="en-US" altLang="en-US" sz="2400" b="1"/>
              <a:t>(P1) 0 is a natural number</a:t>
            </a:r>
          </a:p>
          <a:p>
            <a:pPr eaLnBrk="1" hangingPunct="1">
              <a:lnSpc>
                <a:spcPct val="90000"/>
              </a:lnSpc>
              <a:spcBef>
                <a:spcPts val="600"/>
              </a:spcBef>
              <a:buClrTx/>
              <a:buFontTx/>
              <a:buNone/>
            </a:pPr>
            <a:r>
              <a:rPr lang="en-US" altLang="en-US" sz="2400" b="1"/>
              <a:t>(P2) If x is natural number, there is another natural number denoted by x’ (and called the successor of x)</a:t>
            </a:r>
          </a:p>
          <a:p>
            <a:pPr eaLnBrk="1" hangingPunct="1">
              <a:lnSpc>
                <a:spcPct val="90000"/>
              </a:lnSpc>
              <a:spcBef>
                <a:spcPts val="600"/>
              </a:spcBef>
              <a:buClrTx/>
              <a:buFontTx/>
              <a:buNone/>
            </a:pPr>
            <a:r>
              <a:rPr lang="en-US" altLang="en-US" sz="2400" b="1"/>
              <a:t>(P3) 0 != x’ for any natural number x</a:t>
            </a:r>
          </a:p>
          <a:p>
            <a:pPr eaLnBrk="1" hangingPunct="1">
              <a:lnSpc>
                <a:spcPct val="90000"/>
              </a:lnSpc>
              <a:spcBef>
                <a:spcPts val="600"/>
              </a:spcBef>
              <a:buClrTx/>
              <a:buFontTx/>
              <a:buNone/>
            </a:pPr>
            <a:r>
              <a:rPr lang="en-US" altLang="en-US" sz="2400" b="1"/>
              <a:t>(P4) If x’ = y’, then x = y</a:t>
            </a:r>
          </a:p>
          <a:p>
            <a:pPr eaLnBrk="1" hangingPunct="1">
              <a:lnSpc>
                <a:spcPct val="90000"/>
              </a:lnSpc>
              <a:spcBef>
                <a:spcPts val="600"/>
              </a:spcBef>
              <a:buClrTx/>
              <a:buFontTx/>
              <a:buNone/>
            </a:pPr>
            <a:r>
              <a:rPr lang="en-US" altLang="en-US" sz="2400" b="1"/>
              <a:t>(P5) If Q is a property that may or may not hold of the natural numbers, and if (I) 0 has the property Q, and (II) whenever a natural number x has the property Q, then x’ has the property Q, then all numbers have the property Q (Principle of Induction)</a:t>
            </a:r>
          </a:p>
          <a:p>
            <a:pPr eaLnBrk="1" hangingPunct="1">
              <a:lnSpc>
                <a:spcPct val="90000"/>
              </a:lnSpc>
              <a:spcBef>
                <a:spcPts val="500"/>
              </a:spcBef>
              <a:buClrTx/>
              <a:buFontTx/>
              <a:buNone/>
            </a:pPr>
            <a:r>
              <a:rPr lang="en-US" altLang="en-US" sz="2000" b="1"/>
              <a:t>(Mendelson,E.  </a:t>
            </a:r>
            <a:r>
              <a:rPr lang="en-US" altLang="en-US" sz="2000" b="1" i="1"/>
              <a:t>Introduction to Mathematical Logic</a:t>
            </a:r>
            <a:r>
              <a:rPr lang="en-US" altLang="en-US" sz="2000" b="1"/>
              <a:t>.  Princeton, NJ: Van Nostrand, 1965.)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09600" y="3762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Bef>
                <a:spcPts val="500"/>
              </a:spcBef>
              <a:buSzPct val="100000"/>
              <a:defRPr/>
            </a:pPr>
            <a:r>
              <a:rPr lang="en-US" altLang="en-US" sz="2000" b="1">
                <a:solidFill>
                  <a:srgbClr val="000000"/>
                </a:solidFill>
                <a:latin typeface="Calibri" panose="020F0502020204030204" pitchFamily="34" charset="0"/>
              </a:rPr>
              <a:t>Proof by Mathematical Induction</a:t>
            </a:r>
          </a:p>
          <a:p>
            <a:pPr marL="339725" algn="just" eaLnBrk="1" hangingPunct="1">
              <a:spcBef>
                <a:spcPts val="500"/>
              </a:spcBef>
              <a:buClr>
                <a:srgbClr val="000000"/>
              </a:buClr>
              <a:buSzPct val="100000"/>
              <a:buFont typeface="Arial" panose="020B0604020202020204" pitchFamily="34" charset="0"/>
              <a:buChar char="•"/>
              <a:defRPr/>
            </a:pPr>
            <a:r>
              <a:rPr lang="en-US" altLang="en-US" sz="2000">
                <a:solidFill>
                  <a:srgbClr val="000000"/>
                </a:solidFill>
                <a:latin typeface="Calibri" panose="020F0502020204030204" pitchFamily="34" charset="0"/>
              </a:rPr>
              <a:t>A proof by mathematical induction has two parts</a:t>
            </a:r>
          </a:p>
          <a:p>
            <a:pPr eaLnBrk="1" hangingPunct="1">
              <a:spcBef>
                <a:spcPts val="500"/>
              </a:spcBef>
              <a:buSzPct val="100000"/>
              <a:defRPr/>
            </a:pPr>
            <a:endParaRPr lang="en-US" altLang="en-US" sz="2000">
              <a:solidFill>
                <a:srgbClr val="000000"/>
              </a:solidFill>
              <a:latin typeface="Calibri" panose="020F0502020204030204" pitchFamily="34" charset="0"/>
            </a:endParaRPr>
          </a:p>
        </p:txBody>
      </p:sp>
      <p:sp>
        <p:nvSpPr>
          <p:cNvPr id="21507" name="Text Box 2"/>
          <p:cNvSpPr txBox="1">
            <a:spLocks noChangeArrowheads="1"/>
          </p:cNvSpPr>
          <p:nvPr/>
        </p:nvSpPr>
        <p:spPr bwMode="auto">
          <a:xfrm>
            <a:off x="1066800" y="1222375"/>
            <a:ext cx="6931025" cy="33861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46088">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altLang="en-US" sz="2400" b="1" dirty="0">
                <a:latin typeface="Times New Roman" panose="02020603050405020304" pitchFamily="18" charset="0"/>
                <a:ea typeface="新細明體" pitchFamily="16" charset="0"/>
                <a:cs typeface="新細明體" pitchFamily="16" charset="0"/>
              </a:rPr>
              <a:t>	1. </a:t>
            </a:r>
            <a:r>
              <a:rPr lang="en-US" altLang="en-US" sz="2400" b="1" dirty="0" smtClean="0">
                <a:latin typeface="Times New Roman" panose="02020603050405020304" pitchFamily="18" charset="0"/>
                <a:ea typeface="新細明體" pitchFamily="16" charset="0"/>
                <a:cs typeface="新細明體" pitchFamily="16" charset="0"/>
              </a:rPr>
              <a:t>Basis </a:t>
            </a:r>
            <a:r>
              <a:rPr lang="en-US" altLang="en-US" sz="2400" b="1" dirty="0">
                <a:latin typeface="Times New Roman" panose="02020603050405020304" pitchFamily="18" charset="0"/>
                <a:ea typeface="新細明體" pitchFamily="16" charset="0"/>
                <a:cs typeface="新細明體" pitchFamily="16" charset="0"/>
              </a:rPr>
              <a:t>Step:</a:t>
            </a:r>
          </a:p>
          <a:p>
            <a:pPr eaLnBrk="1" hangingPunct="1">
              <a:spcBef>
                <a:spcPct val="0"/>
              </a:spcBef>
              <a:buClrTx/>
              <a:buFontTx/>
              <a:buNone/>
            </a:pPr>
            <a:r>
              <a:rPr lang="en-US" altLang="en-US" sz="2400" b="1" dirty="0">
                <a:latin typeface="Times New Roman" panose="02020603050405020304" pitchFamily="18" charset="0"/>
                <a:ea typeface="新細明體" pitchFamily="16" charset="0"/>
                <a:cs typeface="新細明體" pitchFamily="16" charset="0"/>
              </a:rPr>
              <a:t>		Show that P(1) is true</a:t>
            </a:r>
          </a:p>
          <a:p>
            <a:pPr eaLnBrk="1" hangingPunct="1">
              <a:spcBef>
                <a:spcPct val="0"/>
              </a:spcBef>
              <a:buClrTx/>
              <a:buFontTx/>
              <a:buNone/>
            </a:pPr>
            <a:endParaRPr lang="en-US" altLang="en-US" sz="2400" b="1" dirty="0">
              <a:latin typeface="Times New Roman" panose="02020603050405020304" pitchFamily="18" charset="0"/>
              <a:ea typeface="新細明體" pitchFamily="16" charset="0"/>
              <a:cs typeface="新細明體" pitchFamily="16" charset="0"/>
            </a:endParaRPr>
          </a:p>
          <a:p>
            <a:pPr eaLnBrk="1" hangingPunct="1">
              <a:spcBef>
                <a:spcPct val="0"/>
              </a:spcBef>
              <a:buClrTx/>
              <a:buFontTx/>
              <a:buNone/>
            </a:pPr>
            <a:r>
              <a:rPr lang="en-US" altLang="en-US" sz="2400" b="1" dirty="0">
                <a:latin typeface="Times New Roman" panose="02020603050405020304" pitchFamily="18" charset="0"/>
                <a:ea typeface="新細明體" pitchFamily="16" charset="0"/>
                <a:cs typeface="新細明體" pitchFamily="16" charset="0"/>
              </a:rPr>
              <a:t>	2. Inductive Step:</a:t>
            </a:r>
          </a:p>
          <a:p>
            <a:pPr eaLnBrk="1" hangingPunct="1">
              <a:spcBef>
                <a:spcPct val="0"/>
              </a:spcBef>
              <a:buClrTx/>
              <a:buFontTx/>
              <a:buNone/>
            </a:pPr>
            <a:r>
              <a:rPr lang="en-US" altLang="en-US" sz="2400" b="1" dirty="0">
                <a:latin typeface="Times New Roman" panose="02020603050405020304" pitchFamily="18" charset="0"/>
                <a:ea typeface="新細明體" pitchFamily="16" charset="0"/>
                <a:cs typeface="新細明體" pitchFamily="16" charset="0"/>
              </a:rPr>
              <a:t>    Assume P(k) is true(called as inductive hypothesis) and </a:t>
            </a:r>
          </a:p>
          <a:p>
            <a:pPr eaLnBrk="1" hangingPunct="1">
              <a:spcBef>
                <a:spcPct val="0"/>
              </a:spcBef>
              <a:buClrTx/>
              <a:buFontTx/>
              <a:buNone/>
            </a:pPr>
            <a:r>
              <a:rPr lang="en-US" altLang="en-US" sz="2400" b="1" dirty="0">
                <a:latin typeface="Times New Roman" panose="02020603050405020304" pitchFamily="18" charset="0"/>
                <a:ea typeface="新細明體" pitchFamily="16" charset="0"/>
                <a:cs typeface="新細明體" pitchFamily="16" charset="0"/>
              </a:rPr>
              <a:t>    Show that P(k + 1) is true on the basis of the inductive hypothesis </a:t>
            </a:r>
          </a:p>
          <a:p>
            <a:pPr eaLnBrk="1" hangingPunct="1">
              <a:spcBef>
                <a:spcPct val="0"/>
              </a:spcBef>
              <a:buClrTx/>
              <a:buFontTx/>
              <a:buNone/>
            </a:pPr>
            <a:endParaRPr lang="en-US" altLang="en-US" sz="2400" b="1" dirty="0">
              <a:latin typeface="Times New Roman" panose="02020603050405020304" pitchFamily="18" charset="0"/>
              <a:ea typeface="新細明體" pitchFamily="16" charset="0"/>
              <a:cs typeface="新細明體" pitchFamily="16" charset="0"/>
            </a:endParaRPr>
          </a:p>
        </p:txBody>
      </p:sp>
      <p:pic>
        <p:nvPicPr>
          <p:cNvPr id="21508" name="Picture 3"/>
          <p:cNvPicPr>
            <a:picLocks noChangeAspect="1" noChangeArrowheads="1"/>
          </p:cNvPicPr>
          <p:nvPr/>
        </p:nvPicPr>
        <p:blipFill>
          <a:blip r:embed="rId3">
            <a:lum bright="-8000"/>
            <a:extLst>
              <a:ext uri="{28A0092B-C50C-407E-A947-70E740481C1C}">
                <a14:useLocalDpi xmlns:a14="http://schemas.microsoft.com/office/drawing/2010/main"/>
              </a:ext>
            </a:extLst>
          </a:blip>
          <a:srcRect/>
          <a:stretch>
            <a:fillRect/>
          </a:stretch>
        </p:blipFill>
        <p:spPr bwMode="auto">
          <a:xfrm>
            <a:off x="360363" y="4392613"/>
            <a:ext cx="8135937" cy="2232025"/>
          </a:xfrm>
          <a:prstGeom prst="rect">
            <a:avLst/>
          </a:prstGeom>
          <a:noFill/>
          <a:ln>
            <a:noFill/>
          </a:ln>
          <a:effectLst/>
          <a:extLst>
            <a:ext uri="{909E8E84-426E-40DD-AFC4-6F175D3DCCD1}">
              <a14:hiddenFill xmlns:a14="http://schemas.microsoft.com/office/drawing/2010/main">
                <a:blipFill dpi="0" rotWithShape="0">
                  <a:blip>
                    <a:lum bright="-800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Bef>
                <a:spcPts val="500"/>
              </a:spcBef>
              <a:buSzPct val="100000"/>
              <a:defRPr/>
            </a:pPr>
            <a:r>
              <a:rPr lang="en-US" altLang="en-US" sz="2000" b="1" dirty="0">
                <a:solidFill>
                  <a:srgbClr val="000000"/>
                </a:solidFill>
                <a:latin typeface="Calibri" panose="020F0502020204030204" pitchFamily="34" charset="0"/>
              </a:rPr>
              <a:t>Example 1 (Summation Type)</a:t>
            </a:r>
          </a:p>
          <a:p>
            <a:pPr eaLnBrk="1" hangingPunct="1">
              <a:spcBef>
                <a:spcPts val="500"/>
              </a:spcBef>
              <a:buSzPct val="100000"/>
              <a:defRPr/>
            </a:pPr>
            <a:endParaRPr lang="en-US" altLang="en-US" sz="2000" b="1" dirty="0">
              <a:solidFill>
                <a:srgbClr val="000000"/>
              </a:solidFill>
              <a:latin typeface="Calibri" panose="020F0502020204030204" pitchFamily="34" charset="0"/>
            </a:endParaRPr>
          </a:p>
          <a:p>
            <a:pPr marL="339725" eaLnBrk="1" hangingPunct="1">
              <a:spcBef>
                <a:spcPts val="500"/>
              </a:spcBef>
              <a:buClr>
                <a:srgbClr val="000000"/>
              </a:buClr>
              <a:buSzPct val="100000"/>
              <a:buFont typeface="Arial" panose="020B0604020202020204" pitchFamily="34" charset="0"/>
              <a:buChar char="•"/>
              <a:defRPr/>
            </a:pPr>
            <a:r>
              <a:rPr lang="en-US" altLang="en-US" sz="2000" dirty="0">
                <a:solidFill>
                  <a:srgbClr val="000000"/>
                </a:solidFill>
                <a:latin typeface="Calibri" panose="020F0502020204030204" pitchFamily="34" charset="0"/>
              </a:rPr>
              <a:t>Show by mathematical induction, for all </a:t>
            </a:r>
            <a:r>
              <a:rPr lang="en-US" altLang="en-US" sz="2000" i="1" dirty="0">
                <a:solidFill>
                  <a:srgbClr val="000000"/>
                </a:solidFill>
                <a:latin typeface="Calibri" panose="020F0502020204030204" pitchFamily="34" charset="0"/>
              </a:rPr>
              <a:t>n</a:t>
            </a:r>
            <a:r>
              <a:rPr lang="en-US" altLang="en-US" sz="2000" dirty="0">
                <a:solidFill>
                  <a:srgbClr val="000000"/>
                </a:solidFill>
                <a:latin typeface="Calibri" panose="020F0502020204030204" pitchFamily="34" charset="0"/>
              </a:rPr>
              <a:t> </a:t>
            </a:r>
            <a:r>
              <a:rPr lang="en-US" altLang="en-US" sz="2000" dirty="0">
                <a:solidFill>
                  <a:srgbClr val="000000"/>
                </a:solidFill>
                <a:latin typeface="Symbol" panose="05050102010706020507" pitchFamily="18" charset="2"/>
                <a:ea typeface="Symbol" panose="05050102010706020507" pitchFamily="18" charset="2"/>
                <a:cs typeface="Symbol" panose="05050102010706020507" pitchFamily="18" charset="2"/>
              </a:rPr>
              <a:t></a:t>
            </a:r>
            <a:r>
              <a:rPr lang="en-US" altLang="en-US" sz="2000" dirty="0">
                <a:solidFill>
                  <a:srgbClr val="000000"/>
                </a:solidFill>
                <a:latin typeface="Calibri" panose="020F0502020204030204" pitchFamily="34" charset="0"/>
              </a:rPr>
              <a:t> 1; 1 + 2 + 3 + … + </a:t>
            </a:r>
            <a:r>
              <a:rPr lang="en-US" altLang="en-US" sz="2000" i="1" dirty="0">
                <a:solidFill>
                  <a:srgbClr val="000000"/>
                </a:solidFill>
                <a:latin typeface="Calibri" panose="020F0502020204030204" pitchFamily="34" charset="0"/>
              </a:rPr>
              <a:t>n</a:t>
            </a:r>
            <a:r>
              <a:rPr lang="en-US" altLang="en-US" sz="2000" dirty="0">
                <a:solidFill>
                  <a:srgbClr val="000000"/>
                </a:solidFill>
                <a:latin typeface="Calibri" panose="020F0502020204030204" pitchFamily="34" charset="0"/>
              </a:rPr>
              <a:t> = </a:t>
            </a:r>
            <a:r>
              <a:rPr lang="en-US" altLang="en-US" sz="2000" i="1" u="sng" dirty="0">
                <a:solidFill>
                  <a:srgbClr val="000000"/>
                </a:solidFill>
                <a:latin typeface="Calibri" panose="020F0502020204030204" pitchFamily="34" charset="0"/>
              </a:rPr>
              <a:t>n</a:t>
            </a:r>
            <a:r>
              <a:rPr lang="en-US" altLang="en-US" sz="2000" u="sng" dirty="0">
                <a:solidFill>
                  <a:srgbClr val="000000"/>
                </a:solidFill>
                <a:latin typeface="Calibri" panose="020F0502020204030204" pitchFamily="34" charset="0"/>
              </a:rPr>
              <a:t> (</a:t>
            </a:r>
            <a:r>
              <a:rPr lang="en-US" altLang="en-US" sz="2000" i="1" u="sng" dirty="0">
                <a:solidFill>
                  <a:srgbClr val="000000"/>
                </a:solidFill>
                <a:latin typeface="Calibri" panose="020F0502020204030204" pitchFamily="34" charset="0"/>
              </a:rPr>
              <a:t>n</a:t>
            </a:r>
            <a:r>
              <a:rPr lang="en-US" altLang="en-US" sz="2000" u="sng" dirty="0">
                <a:solidFill>
                  <a:srgbClr val="000000"/>
                </a:solidFill>
                <a:latin typeface="Calibri" panose="020F0502020204030204" pitchFamily="34" charset="0"/>
              </a:rPr>
              <a:t>+1)</a:t>
            </a:r>
          </a:p>
          <a:p>
            <a:pPr eaLnBrk="1" hangingPunct="1">
              <a:spcBef>
                <a:spcPts val="500"/>
              </a:spcBef>
              <a:buSzPct val="100000"/>
              <a:defRPr/>
            </a:pPr>
            <a:r>
              <a:rPr lang="en-US" altLang="en-US" sz="2000" dirty="0">
                <a:solidFill>
                  <a:srgbClr val="000000"/>
                </a:solidFill>
                <a:latin typeface="Calibri" panose="020F0502020204030204" pitchFamily="34" charset="0"/>
              </a:rPr>
              <a:t>                   														2</a:t>
            </a:r>
          </a:p>
          <a:p>
            <a:pPr marL="339725" eaLnBrk="1" hangingPunct="1">
              <a:spcBef>
                <a:spcPts val="500"/>
              </a:spcBef>
              <a:buClr>
                <a:srgbClr val="000000"/>
              </a:buClr>
              <a:buSzPct val="100000"/>
              <a:buFont typeface="Calibri" panose="020F0502020204030204" pitchFamily="34" charset="0"/>
              <a:buAutoNum type="arabicPeriod"/>
              <a:defRPr/>
            </a:pPr>
            <a:r>
              <a:rPr lang="en-US" altLang="en-US" sz="2000" b="1" i="1" dirty="0">
                <a:solidFill>
                  <a:srgbClr val="000000"/>
                </a:solidFill>
                <a:latin typeface="Calibri" panose="020F0502020204030204" pitchFamily="34" charset="0"/>
              </a:rPr>
              <a:t>Basic step</a:t>
            </a:r>
          </a:p>
          <a:p>
            <a:pPr lvl="2" eaLnBrk="1" hangingPunct="1">
              <a:spcBef>
                <a:spcPts val="500"/>
              </a:spcBef>
              <a:buClr>
                <a:srgbClr val="000000"/>
              </a:buClr>
              <a:buSzPct val="100000"/>
              <a:buFont typeface="Arial" panose="020B0604020202020204" pitchFamily="34" charset="0"/>
              <a:buChar char="•"/>
              <a:defRPr/>
            </a:pPr>
            <a:r>
              <a:rPr lang="en-US" altLang="en-US" sz="2000" dirty="0">
                <a:solidFill>
                  <a:srgbClr val="000000"/>
                </a:solidFill>
                <a:latin typeface="Calibri" panose="020F0502020204030204" pitchFamily="34" charset="0"/>
              </a:rPr>
              <a:t>Prove that P(</a:t>
            </a:r>
            <a:r>
              <a:rPr lang="en-US" altLang="en-US" sz="2000" i="1" dirty="0">
                <a:solidFill>
                  <a:srgbClr val="000000"/>
                </a:solidFill>
                <a:latin typeface="Calibri" panose="020F0502020204030204" pitchFamily="34" charset="0"/>
              </a:rPr>
              <a:t>1</a:t>
            </a:r>
            <a:r>
              <a:rPr lang="en-US" altLang="en-US" sz="2000" dirty="0">
                <a:solidFill>
                  <a:srgbClr val="000000"/>
                </a:solidFill>
                <a:latin typeface="Calibri" panose="020F0502020204030204" pitchFamily="34" charset="0"/>
              </a:rPr>
              <a:t>) is true.</a:t>
            </a:r>
          </a:p>
          <a:p>
            <a:pPr lvl="2" eaLnBrk="1" hangingPunct="1">
              <a:spcBef>
                <a:spcPts val="500"/>
              </a:spcBef>
              <a:buClr>
                <a:srgbClr val="000000"/>
              </a:buClr>
              <a:buSzPct val="100000"/>
              <a:buFont typeface="Arial" panose="020B0604020202020204" pitchFamily="34" charset="0"/>
              <a:buChar char="•"/>
              <a:defRPr/>
            </a:pPr>
            <a:r>
              <a:rPr lang="en-US" altLang="en-US" sz="2000" dirty="0">
                <a:solidFill>
                  <a:srgbClr val="000000"/>
                </a:solidFill>
                <a:latin typeface="Calibri" panose="020F0502020204030204" pitchFamily="34" charset="0"/>
              </a:rPr>
              <a:t>The first number in the sequence is 1, so</a:t>
            </a:r>
          </a:p>
          <a:p>
            <a:pPr lvl="2" eaLnBrk="1" hangingPunct="1">
              <a:spcBef>
                <a:spcPts val="500"/>
              </a:spcBef>
              <a:buClr>
                <a:srgbClr val="000000"/>
              </a:buClr>
              <a:buSzPct val="100000"/>
              <a:buFont typeface="Arial" panose="020B0604020202020204" pitchFamily="34" charset="0"/>
              <a:buChar char="•"/>
              <a:defRPr/>
            </a:pPr>
            <a:r>
              <a:rPr lang="en-US" altLang="en-US" sz="2000" dirty="0">
                <a:solidFill>
                  <a:srgbClr val="000000"/>
                </a:solidFill>
                <a:latin typeface="Calibri" panose="020F0502020204030204" pitchFamily="34" charset="0"/>
              </a:rPr>
              <a:t>P(1) = </a:t>
            </a:r>
            <a:r>
              <a:rPr lang="en-US" altLang="en-US" sz="2000" u="sng" dirty="0">
                <a:solidFill>
                  <a:srgbClr val="000000"/>
                </a:solidFill>
                <a:latin typeface="Calibri" panose="020F0502020204030204" pitchFamily="34" charset="0"/>
              </a:rPr>
              <a:t>1 (1 + 1)</a:t>
            </a:r>
            <a:r>
              <a:rPr lang="en-US" altLang="en-US" sz="2000" dirty="0">
                <a:solidFill>
                  <a:srgbClr val="000000"/>
                </a:solidFill>
                <a:latin typeface="Calibri" panose="020F0502020204030204" pitchFamily="34" charset="0"/>
              </a:rPr>
              <a:t>	= 1	</a:t>
            </a:r>
          </a:p>
          <a:p>
            <a:pPr lvl="2" indent="-225425" eaLnBrk="1" hangingPunct="1">
              <a:spcBef>
                <a:spcPts val="500"/>
              </a:spcBef>
              <a:buSzPct val="100000"/>
              <a:defRPr/>
            </a:pPr>
            <a:r>
              <a:rPr lang="en-US" altLang="en-US" sz="2000" dirty="0">
                <a:solidFill>
                  <a:srgbClr val="000000"/>
                </a:solidFill>
                <a:latin typeface="Calibri" panose="020F0502020204030204" pitchFamily="34" charset="0"/>
              </a:rPr>
              <a:t>       	      2</a:t>
            </a:r>
          </a:p>
          <a:p>
            <a:pPr lvl="2" eaLnBrk="1" hangingPunct="1">
              <a:spcBef>
                <a:spcPts val="600"/>
              </a:spcBef>
              <a:buClr>
                <a:srgbClr val="000000"/>
              </a:buClr>
              <a:buSzPct val="100000"/>
              <a:buFont typeface="Arial" panose="020B0604020202020204" pitchFamily="34" charset="0"/>
              <a:buChar char="•"/>
              <a:defRPr/>
            </a:pPr>
            <a:r>
              <a:rPr lang="en-US" altLang="en-US" sz="2000" dirty="0">
                <a:solidFill>
                  <a:srgbClr val="000000"/>
                </a:solidFill>
                <a:latin typeface="Calibri" panose="020F0502020204030204" pitchFamily="34" charset="0"/>
              </a:rPr>
              <a:t>Therefore, it is true. </a:t>
            </a:r>
            <a:r>
              <a:rPr lang="en-US" altLang="en-US" sz="2400" b="1" dirty="0">
                <a:solidFill>
                  <a:srgbClr val="FF0000"/>
                </a:solidFill>
                <a:latin typeface="Calibri" panose="020F0502020204030204" pitchFamily="34" charset="0"/>
              </a:rPr>
              <a:t>( can proceed to the next step)</a:t>
            </a:r>
          </a:p>
          <a:p>
            <a:pPr eaLnBrk="1" hangingPunct="1">
              <a:spcBef>
                <a:spcPts val="800"/>
              </a:spcBef>
              <a:buSzPct val="100000"/>
              <a:defRPr/>
            </a:pPr>
            <a:endParaRPr lang="en-US" altLang="en-US" sz="2400" b="1" dirty="0">
              <a:solidFill>
                <a:srgbClr val="FF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13891</TotalTime>
  <Words>2116</Words>
  <Application>Microsoft Office PowerPoint</Application>
  <PresentationFormat>On-screen Show (4:3)</PresentationFormat>
  <Paragraphs>380</Paragraphs>
  <Slides>60</Slides>
  <Notes>45</Notes>
  <HiddenSlides>0</HiddenSlides>
  <MMClips>0</MMClips>
  <ScaleCrop>false</ScaleCrop>
  <HeadingPairs>
    <vt:vector size="4" baseType="variant">
      <vt:variant>
        <vt:lpstr>Theme</vt:lpstr>
      </vt:variant>
      <vt:variant>
        <vt:i4>10</vt:i4>
      </vt:variant>
      <vt:variant>
        <vt:lpstr>Slide Titles</vt:lpstr>
      </vt:variant>
      <vt:variant>
        <vt:i4>60</vt:i4>
      </vt:variant>
    </vt:vector>
  </HeadingPairs>
  <TitlesOfParts>
    <vt:vector size="70"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Mathematical Induction, Relations, Equivalence relations, Partitions, Partial Orderings, Totally Ordered, Hasse Diagrams, Lattices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CSNB143 – Discrete Structure</dc:title>
  <dc:subject/>
  <dc:creator>rohaini</dc:creator>
  <cp:keywords/>
  <dc:description/>
  <cp:lastModifiedBy>Lenovo</cp:lastModifiedBy>
  <cp:revision>220</cp:revision>
  <cp:lastPrinted>2016-09-10T13:09:41Z</cp:lastPrinted>
  <dcterms:created xsi:type="dcterms:W3CDTF">2010-04-16T03:10:12Z</dcterms:created>
  <dcterms:modified xsi:type="dcterms:W3CDTF">2019-10-11T05:50:09Z</dcterms:modified>
</cp:coreProperties>
</file>