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12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id="{049416BF-B9AC-6395-06A0-67CD47A8A2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otes Placeholder">
            <a:extLst>
              <a:ext uri="{FF2B5EF4-FFF2-40B4-BE49-F238E27FC236}">
                <a16:creationId xmlns:a16="http://schemas.microsoft.com/office/drawing/2014/main" id="{EDC982E3-C0D6-B6BF-6521-06DE3E82E3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id="{F82136C7-D044-AC06-DD3D-F3E0F94A6A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otes Placeholder">
            <a:extLst>
              <a:ext uri="{FF2B5EF4-FFF2-40B4-BE49-F238E27FC236}">
                <a16:creationId xmlns:a16="http://schemas.microsoft.com/office/drawing/2014/main" id="{55C8A265-EE13-44C9-D4A8-892DCC9F81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id="{B929EF33-1324-D370-FBBC-1D83D5C1C9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otes Placeholder">
            <a:extLst>
              <a:ext uri="{FF2B5EF4-FFF2-40B4-BE49-F238E27FC236}">
                <a16:creationId xmlns:a16="http://schemas.microsoft.com/office/drawing/2014/main" id="{2C67F1B8-41E5-0956-F700-8910BB8973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878E4B93-26E9-A54F-63A2-903C5EE6A8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otes Placeholder">
            <a:extLst>
              <a:ext uri="{FF2B5EF4-FFF2-40B4-BE49-F238E27FC236}">
                <a16:creationId xmlns:a16="http://schemas.microsoft.com/office/drawing/2014/main" id="{20CC01C8-95A8-C0FF-C73F-D65D896340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443F41AA-4B94-A420-617E-3A5D8ED046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E880101F-6E75-DD10-9CF5-E0E2224B5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57554B6-2403-5755-7934-BA6310194E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059B7-A215-4720-9C34-9753D8E85E07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AE68D0E-25F8-9DB1-F607-9953A176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EC963-7ECE-494D-A63D-9B9E5DFD2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1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F799857-1D1A-931B-FD8C-A929493E3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C485F260-1FE0-75C7-CB9D-26DD679E040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6FEF-C5B2-4D51-94D0-BACF764FFD94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DA86F3A-8D30-85E2-4B52-710213CD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295E0-5077-44CB-A5C4-2AC96CE29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5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BA1A7267-993A-FB78-C85E-EC40EEAC0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F9250171-C6BB-19FD-1205-617C3A1AEC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2951B-3B78-40FD-922C-9F2C00FAED43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D78923CB-02CB-F5BB-B219-606B8403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2D6C5-7B24-4CE6-879D-F788DF622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59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686AA633-C4C9-5803-7629-94CADA7943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C173C16-2A02-85AD-3107-0871257193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FD6B-6648-4592-93F4-019BC354C3CA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89410255-5E9F-62CE-60BE-69067CF5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7271-BE85-46BF-81F1-6EA8C136E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2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888E08E5-1ED6-2758-4FF1-4F8D174AE8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7748C72C-8365-33B3-04B3-D1F4231FC5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6C71B-A7AF-4AA5-8A6A-B50B03C1ED37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7B3E1842-0512-97AD-6E7E-B145EAF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2EAFC-EE74-43B0-90CD-08DEEE62AA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03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45B3B511-3317-18FE-0F68-53E637590D25}"/>
              </a:ext>
            </a:extLst>
          </p:cNvPr>
          <p:cNvSpPr>
            <a:spLocks/>
          </p:cNvSpPr>
          <p:nvPr/>
        </p:nvSpPr>
        <p:spPr bwMode="auto">
          <a:xfrm>
            <a:off x="749300" y="9855200"/>
            <a:ext cx="0" cy="219075"/>
          </a:xfrm>
          <a:custGeom>
            <a:avLst/>
            <a:gdLst>
              <a:gd name="T0" fmla="*/ 0 h 218440"/>
              <a:gd name="T1" fmla="*/ 217931 h 21844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18440">
                <a:moveTo>
                  <a:pt x="0" y="0"/>
                </a:moveTo>
                <a:lnTo>
                  <a:pt x="0" y="217931"/>
                </a:lnTo>
              </a:path>
            </a:pathLst>
          </a:custGeom>
          <a:noFill/>
          <a:ln w="19557">
            <a:solidFill>
              <a:srgbClr val="4471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5469D3CC-83A6-D088-5BF3-DE2FA93FE4CD}"/>
              </a:ext>
            </a:extLst>
          </p:cNvPr>
          <p:cNvSpPr>
            <a:spLocks/>
          </p:cNvSpPr>
          <p:nvPr/>
        </p:nvSpPr>
        <p:spPr bwMode="auto">
          <a:xfrm>
            <a:off x="0" y="371475"/>
            <a:ext cx="914400" cy="171450"/>
          </a:xfrm>
          <a:custGeom>
            <a:avLst/>
            <a:gdLst>
              <a:gd name="T0" fmla="*/ 0 w 914400"/>
              <a:gd name="T1" fmla="*/ 170819 h 170815"/>
              <a:gd name="T2" fmla="*/ 914399 w 914400"/>
              <a:gd name="T3" fmla="*/ 170819 h 170815"/>
              <a:gd name="T4" fmla="*/ 914399 w 914400"/>
              <a:gd name="T5" fmla="*/ 0 h 170815"/>
              <a:gd name="T6" fmla="*/ 0 w 914400"/>
              <a:gd name="T7" fmla="*/ 0 h 170815"/>
              <a:gd name="T8" fmla="*/ 0 w 914400"/>
              <a:gd name="T9" fmla="*/ 170819 h 170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400" h="170815">
                <a:moveTo>
                  <a:pt x="0" y="170819"/>
                </a:moveTo>
                <a:lnTo>
                  <a:pt x="914399" y="170819"/>
                </a:lnTo>
                <a:lnTo>
                  <a:pt x="914399" y="0"/>
                </a:lnTo>
                <a:lnTo>
                  <a:pt x="0" y="0"/>
                </a:lnTo>
                <a:lnTo>
                  <a:pt x="0" y="170819"/>
                </a:lnTo>
                <a:close/>
              </a:path>
            </a:pathLst>
          </a:custGeom>
          <a:solidFill>
            <a:srgbClr val="A8D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8" name="Holder 2">
            <a:extLst>
              <a:ext uri="{FF2B5EF4-FFF2-40B4-BE49-F238E27FC236}">
                <a16:creationId xmlns:a16="http://schemas.microsoft.com/office/drawing/2014/main" id="{221EF262-FA52-1E79-1385-FC3BFA414C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7825" y="427038"/>
            <a:ext cx="68072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9" name="Holder 3">
            <a:extLst>
              <a:ext uri="{FF2B5EF4-FFF2-40B4-BE49-F238E27FC236}">
                <a16:creationId xmlns:a16="http://schemas.microsoft.com/office/drawing/2014/main" id="{6EE15698-3E03-B59A-596A-A5BAA74AF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7825" y="2459038"/>
            <a:ext cx="6807200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83E300C-576F-D586-8C1B-0B4C6FE6B7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71750" y="994410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E27419F6-B189-888E-BCA9-E340428A3F4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78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16D2DF-F339-4DD0-BC1F-CB1FCBCF51E0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E3C940C-0988-E028-6C30-914856732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89000" y="9875838"/>
            <a:ext cx="134938" cy="1905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5400">
              <a:defRPr sz="1300">
                <a:solidFill>
                  <a:srgbClr val="2E539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5102C7F-D8A9-43D5-AB91-18456E7FF5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F1B122F6-175E-C9A9-0FBB-E554460D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1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B2E204-BAB7-1010-82A4-9073D4BE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3625B4F-DA5F-4E6C-B99C-60E679990AB3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1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BCD0C97-D556-4585-AAD5-6AE221F7DE6D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B85B688-4757-D399-EF57-EB5FC2A585AD}"/>
              </a:ext>
            </a:extLst>
          </p:cNvPr>
          <p:cNvSpPr txBox="1"/>
          <p:nvPr/>
        </p:nvSpPr>
        <p:spPr>
          <a:xfrm>
            <a:off x="1239838" y="3670300"/>
            <a:ext cx="5081587" cy="1006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00AFF0"/>
                </a:solidFill>
                <a:latin typeface="Arial"/>
                <a:cs typeface="Arial"/>
              </a:rPr>
              <a:t>Hi</a:t>
            </a:r>
            <a:r>
              <a:rPr sz="3600" spc="5" dirty="0">
                <a:solidFill>
                  <a:srgbClr val="00AFF0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00AFF0"/>
                </a:solidFill>
                <a:latin typeface="Arial"/>
                <a:cs typeface="Arial"/>
              </a:rPr>
              <a:t>h</a:t>
            </a:r>
            <a:r>
              <a:rPr sz="3600" spc="10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00AFF0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00AFF0"/>
                </a:solidFill>
                <a:latin typeface="Arial"/>
                <a:cs typeface="Arial"/>
              </a:rPr>
              <a:t>eve</a:t>
            </a:r>
            <a:r>
              <a:rPr sz="3600" dirty="0">
                <a:solidFill>
                  <a:srgbClr val="00AFF0"/>
                </a:solidFill>
                <a:latin typeface="Arial"/>
                <a:cs typeface="Arial"/>
              </a:rPr>
              <a:t>l</a:t>
            </a:r>
            <a:r>
              <a:rPr sz="3600" spc="10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AFF0"/>
                </a:solidFill>
                <a:latin typeface="Arial"/>
                <a:cs typeface="Arial"/>
              </a:rPr>
              <a:t>Desig</a:t>
            </a:r>
            <a:r>
              <a:rPr sz="3600" dirty="0">
                <a:solidFill>
                  <a:srgbClr val="00AFF0"/>
                </a:solidFill>
                <a:latin typeface="Arial"/>
                <a:cs typeface="Arial"/>
              </a:rPr>
              <a:t>n</a:t>
            </a:r>
            <a:r>
              <a:rPr sz="3600" spc="10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FF0"/>
                </a:solidFill>
                <a:latin typeface="Arial"/>
                <a:cs typeface="Arial"/>
              </a:rPr>
              <a:t>(HLD)</a:t>
            </a:r>
            <a:endParaRPr sz="3600">
              <a:latin typeface="Arial"/>
              <a:cs typeface="Arial"/>
            </a:endParaRPr>
          </a:p>
          <a:p>
            <a:pPr algn="ctr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sz="2600" dirty="0">
                <a:latin typeface="Arial"/>
                <a:cs typeface="Arial"/>
              </a:rPr>
              <a:t>An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bt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Stat</a:t>
            </a:r>
            <a:r>
              <a:rPr sz="2600" spc="-2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stics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35B034-C332-8FCC-A658-2CF7D4F326F7}"/>
              </a:ext>
            </a:extLst>
          </p:cNvPr>
          <p:cNvSpPr txBox="1"/>
          <p:nvPr/>
        </p:nvSpPr>
        <p:spPr>
          <a:xfrm>
            <a:off x="2374900" y="8391525"/>
            <a:ext cx="281305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spc="-10" dirty="0">
                <a:latin typeface="Arial"/>
                <a:cs typeface="Arial"/>
              </a:rPr>
              <a:t>Manav Jaisinghani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>
            <a:extLst>
              <a:ext uri="{FF2B5EF4-FFF2-40B4-BE49-F238E27FC236}">
                <a16:creationId xmlns:a16="http://schemas.microsoft.com/office/drawing/2014/main" id="{DF2444E8-A63A-CD90-6497-9836F473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2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4362803-E961-6A62-88B1-DEAA4016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F1646F6-8A90-42C6-ABBF-44205BBF37E2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2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6AFC036-5165-EBFE-C315-E24EEBA94177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E3FC0F0-5E93-2A2F-FD47-272AFC2955D6}"/>
              </a:ext>
            </a:extLst>
          </p:cNvPr>
          <p:cNvSpPr txBox="1"/>
          <p:nvPr/>
        </p:nvSpPr>
        <p:spPr>
          <a:xfrm>
            <a:off x="901700" y="925513"/>
            <a:ext cx="2598738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Doc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u</a:t>
            </a:r>
            <a:r>
              <a:rPr sz="1600" b="1" spc="-20" dirty="0">
                <a:solidFill>
                  <a:srgbClr val="4471C4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nt</a:t>
            </a:r>
            <a:r>
              <a:rPr sz="1600" b="1" spc="3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Ve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4471C4"/>
                </a:solidFill>
                <a:latin typeface="Arial"/>
                <a:cs typeface="Arial"/>
              </a:rPr>
              <a:t>i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on</a:t>
            </a:r>
            <a:r>
              <a:rPr sz="1600" b="1" spc="3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C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trol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B097A8F-9A58-9668-89CD-BE1B291C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46800"/>
              </p:ext>
            </p:extLst>
          </p:nvPr>
        </p:nvGraphicFramePr>
        <p:xfrm>
          <a:off x="842963" y="2233613"/>
          <a:ext cx="5848350" cy="3802064"/>
        </p:xfrm>
        <a:graphic>
          <a:graphicData uri="http://schemas.openxmlformats.org/drawingml/2006/table">
            <a:tbl>
              <a:tblPr/>
              <a:tblGrid>
                <a:gridCol w="1430337">
                  <a:extLst>
                    <a:ext uri="{9D8B030D-6E8A-4147-A177-3AD203B41FA5}">
                      <a16:colId xmlns:a16="http://schemas.microsoft.com/office/drawing/2014/main" val="50631509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12681585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4088002973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00811843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1913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14690"/>
                  </a:ext>
                </a:extLst>
              </a:tr>
              <a:tr h="539750"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02/04/2023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ts val="1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61913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1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453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Manav Jaisinghani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0367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28418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05407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33577"/>
                  </a:ext>
                </a:extLst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516920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057014"/>
                  </a:ext>
                </a:extLst>
              </a:tr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16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9D0B41DA-6C55-1B5B-1D32-6BE483AEC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3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A1BB417-9C1B-97D4-CC21-64AB53B7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6D08AB-E58B-4560-B93D-AEFEA5604A83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3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E83A57-3879-3B99-88A0-375F3340EC60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A04C14-094C-124A-7A4A-37AAFF6CF02C}"/>
              </a:ext>
            </a:extLst>
          </p:cNvPr>
          <p:cNvSpPr txBox="1"/>
          <p:nvPr/>
        </p:nvSpPr>
        <p:spPr>
          <a:xfrm>
            <a:off x="901700" y="925513"/>
            <a:ext cx="90487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20" dirty="0">
                <a:solidFill>
                  <a:srgbClr val="4471C4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ntents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E2A751-F033-B468-4C7D-D17F73A99B8D}"/>
              </a:ext>
            </a:extLst>
          </p:cNvPr>
          <p:cNvSpPr txBox="1"/>
          <p:nvPr/>
        </p:nvSpPr>
        <p:spPr>
          <a:xfrm>
            <a:off x="901700" y="1687513"/>
            <a:ext cx="5738813" cy="310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Calibri"/>
                <a:cs typeface="Calibri"/>
              </a:rPr>
              <a:t>D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umen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tr</a:t>
            </a:r>
            <a:r>
              <a:rPr sz="1100" b="1" spc="-20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E5395"/>
                </a:solidFill>
                <a:latin typeface="Calibri Light"/>
                <a:cs typeface="Calibri Light"/>
              </a:rPr>
              <a:t>......................................................................................................................</a:t>
            </a:r>
            <a:endParaRPr sz="1100">
              <a:latin typeface="Calibri Light"/>
              <a:cs typeface="Calibri Light"/>
            </a:endParaRPr>
          </a:p>
          <a:p>
            <a:pPr marL="1270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100" b="1" dirty="0">
                <a:latin typeface="Calibri"/>
                <a:cs typeface="Calibri"/>
              </a:rPr>
              <a:t>Abst</a:t>
            </a:r>
            <a:r>
              <a:rPr sz="1100" b="1" spc="5" dirty="0">
                <a:latin typeface="Calibri"/>
                <a:cs typeface="Calibri"/>
              </a:rPr>
              <a:t>r</a:t>
            </a:r>
            <a:r>
              <a:rPr sz="1100" b="1" spc="-20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....................................................</a:t>
            </a:r>
            <a:endParaRPr sz="1100">
              <a:latin typeface="Calibri"/>
              <a:cs typeface="Calibri"/>
            </a:endParaRPr>
          </a:p>
          <a:p>
            <a:pPr marL="240665" fontAlgn="auto">
              <a:spcBef>
                <a:spcPts val="935"/>
              </a:spcBef>
              <a:spcAft>
                <a:spcPts val="0"/>
              </a:spcAft>
              <a:defRPr/>
            </a:pPr>
            <a:r>
              <a:rPr sz="1100" b="1" dirty="0">
                <a:latin typeface="Calibri"/>
                <a:cs typeface="Calibri"/>
              </a:rPr>
              <a:t>1.</a:t>
            </a:r>
            <a:r>
              <a:rPr sz="1100" b="1" dirty="0">
                <a:latin typeface="Times New Roman"/>
                <a:cs typeface="Times New Roman"/>
              </a:rPr>
              <a:t>  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tr</a:t>
            </a:r>
            <a:r>
              <a:rPr sz="1100" b="1" spc="-5" dirty="0">
                <a:latin typeface="Calibri"/>
                <a:cs typeface="Calibri"/>
              </a:rPr>
              <a:t>odu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spc="35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2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Why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Hi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h-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vel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ent</a:t>
            </a:r>
            <a:r>
              <a:rPr sz="1100" spc="90" dirty="0">
                <a:latin typeface="Calibri"/>
                <a:cs typeface="Calibri"/>
              </a:rPr>
              <a:t>?</a:t>
            </a:r>
            <a:r>
              <a:rPr sz="1100" spc="-5" dirty="0">
                <a:latin typeface="Calibri"/>
                <a:cs typeface="Calibri"/>
              </a:rPr>
              <a:t>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................................................</a:t>
            </a:r>
            <a:endParaRPr sz="1100">
              <a:latin typeface="Calibri"/>
              <a:cs typeface="Calibri"/>
            </a:endParaRPr>
          </a:p>
          <a:p>
            <a:pPr marL="469265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Sc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</a:t>
            </a:r>
            <a:endParaRPr sz="1100">
              <a:latin typeface="Calibri"/>
              <a:cs typeface="Calibri"/>
            </a:endParaRPr>
          </a:p>
          <a:p>
            <a:pPr marL="2406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100" b="1" dirty="0">
                <a:latin typeface="Calibri"/>
                <a:cs typeface="Calibri"/>
              </a:rPr>
              <a:t>2.</a:t>
            </a:r>
            <a:r>
              <a:rPr sz="1100" b="1" dirty="0">
                <a:latin typeface="Times New Roman"/>
                <a:cs typeface="Times New Roman"/>
              </a:rPr>
              <a:t>  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G</a:t>
            </a:r>
            <a:r>
              <a:rPr sz="1100" b="1" spc="-5" dirty="0">
                <a:latin typeface="Calibri"/>
                <a:cs typeface="Calibri"/>
              </a:rPr>
              <a:t>ene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</a:t>
            </a:r>
            <a:r>
              <a:rPr sz="1100" b="1" spc="-10" dirty="0">
                <a:latin typeface="Calibri"/>
                <a:cs typeface="Calibri"/>
              </a:rPr>
              <a:t>sc</a:t>
            </a:r>
            <a:r>
              <a:rPr sz="1100" b="1" dirty="0">
                <a:latin typeface="Calibri"/>
                <a:cs typeface="Calibri"/>
              </a:rPr>
              <a:t>ri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....................................................</a:t>
            </a:r>
            <a:endParaRPr sz="1100">
              <a:latin typeface="Calibri"/>
              <a:cs typeface="Calibri"/>
            </a:endParaRPr>
          </a:p>
          <a:p>
            <a:pPr marL="4692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lem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75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................................................</a:t>
            </a:r>
            <a:endParaRPr sz="1100">
              <a:latin typeface="Calibri"/>
              <a:cs typeface="Calibri"/>
            </a:endParaRPr>
          </a:p>
          <a:p>
            <a:pPr marL="469265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</a:t>
            </a:r>
            <a:endParaRPr sz="1100">
              <a:latin typeface="Calibri"/>
              <a:cs typeface="Calibri"/>
            </a:endParaRPr>
          </a:p>
          <a:p>
            <a:pPr marL="2406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100" b="1" dirty="0">
                <a:latin typeface="Calibri"/>
                <a:cs typeface="Calibri"/>
              </a:rPr>
              <a:t>3.</a:t>
            </a:r>
            <a:r>
              <a:rPr sz="1100" b="1" dirty="0">
                <a:latin typeface="Times New Roman"/>
                <a:cs typeface="Times New Roman"/>
              </a:rPr>
              <a:t>  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Des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gn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Deta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ls</a:t>
            </a:r>
            <a:r>
              <a:rPr sz="1100" b="1" spc="-1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</a:t>
            </a:r>
            <a:endParaRPr sz="1100">
              <a:latin typeface="Calibri"/>
              <a:cs typeface="Calibri"/>
            </a:endParaRPr>
          </a:p>
          <a:p>
            <a:pPr marL="469265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rc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ect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.........................................</a:t>
            </a:r>
            <a:endParaRPr sz="1100">
              <a:latin typeface="Calibri"/>
              <a:cs typeface="Calibri"/>
            </a:endParaRPr>
          </a:p>
          <a:p>
            <a:pPr marL="245745" fontAlgn="auto">
              <a:spcBef>
                <a:spcPts val="625"/>
              </a:spcBef>
              <a:spcAft>
                <a:spcPts val="0"/>
              </a:spcAft>
              <a:tabLst>
                <a:tab pos="480059" algn="l"/>
              </a:tabLst>
              <a:defRPr/>
            </a:pPr>
            <a:r>
              <a:rPr sz="1100" b="1" spc="-10" dirty="0">
                <a:latin typeface="Calibri"/>
                <a:cs typeface="Calibri"/>
              </a:rPr>
              <a:t>4</a:t>
            </a:r>
            <a:r>
              <a:rPr sz="1100" b="1" dirty="0">
                <a:latin typeface="Calibri"/>
                <a:cs typeface="Calibri"/>
              </a:rPr>
              <a:t>.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-5" dirty="0">
                <a:latin typeface="Calibri"/>
                <a:cs typeface="Calibri"/>
              </a:rPr>
              <a:t>V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u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z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..............................</a:t>
            </a:r>
            <a:endParaRPr sz="1100">
              <a:latin typeface="Calibri"/>
              <a:cs typeface="Calibri"/>
            </a:endParaRPr>
          </a:p>
          <a:p>
            <a:pPr marL="469265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4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Key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nd</a:t>
            </a:r>
            <a:r>
              <a:rPr sz="1100" dirty="0">
                <a:latin typeface="Calibri"/>
                <a:cs typeface="Calibri"/>
              </a:rPr>
              <a:t>ica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.........................</a:t>
            </a:r>
            <a:endParaRPr sz="1100">
              <a:latin typeface="Calibri"/>
              <a:cs typeface="Calibri"/>
            </a:endParaRPr>
          </a:p>
          <a:p>
            <a:pPr marL="234950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100" b="1" spc="-10" dirty="0">
                <a:latin typeface="Calibri"/>
                <a:cs typeface="Calibri"/>
              </a:rPr>
              <a:t>5</a:t>
            </a:r>
            <a:r>
              <a:rPr sz="1100" b="1" dirty="0">
                <a:latin typeface="Calibri"/>
                <a:cs typeface="Calibri"/>
              </a:rPr>
              <a:t>.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</a:t>
            </a:r>
            <a:r>
              <a:rPr sz="1100" b="1" spc="-20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y</a:t>
            </a:r>
            <a:r>
              <a:rPr sz="1100" b="1" spc="-5" dirty="0">
                <a:latin typeface="Calibri"/>
                <a:cs typeface="Calibri"/>
              </a:rPr>
              <a:t>men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............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r>
              <a:rPr sz="1100" spc="3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......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4FD06F-3C3A-84FF-CD30-D51163B21E01}"/>
              </a:ext>
            </a:extLst>
          </p:cNvPr>
          <p:cNvSpPr txBox="1"/>
          <p:nvPr/>
        </p:nvSpPr>
        <p:spPr>
          <a:xfrm>
            <a:off x="901700" y="6913563"/>
            <a:ext cx="5749925" cy="16557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4471C4"/>
                </a:solidFill>
                <a:latin typeface="Arial" panose="020B0604020202020204" pitchFamily="34" charset="0"/>
              </a:rPr>
              <a:t>Abstract</a:t>
            </a: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4000"/>
              </a:lnSpc>
              <a:spcBef>
                <a:spcPts val="863"/>
              </a:spcBef>
            </a:pPr>
            <a:r>
              <a:rPr lang="en-US" altLang="en-US" sz="1100">
                <a:latin typeface="Arial" panose="020B0604020202020204" pitchFamily="34" charset="0"/>
              </a:rPr>
              <a:t>It's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humans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take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necessities.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take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economy.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example,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infrastructure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spending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costly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ingredient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country's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citizens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lead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comfortable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lives.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Bank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provides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countries.</a:t>
            </a:r>
          </a:p>
          <a:p>
            <a:pPr>
              <a:lnSpc>
                <a:spcPct val="104000"/>
              </a:lnSpc>
              <a:spcBef>
                <a:spcPts val="788"/>
              </a:spcBef>
            </a:pP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going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analyze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international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collected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Bank.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dataset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contains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about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amount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USD)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owed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developing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countries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across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several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6F1449-8F7D-A0A2-07A8-43AC04C45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4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896F96-A425-6096-1EB6-35D73771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CA8E9C-9EAB-477E-A7EE-69F5C589C4A4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4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869B521-F0BB-B2B9-B452-C0AF332C6806}"/>
              </a:ext>
            </a:extLst>
          </p:cNvPr>
          <p:cNvSpPr txBox="1"/>
          <p:nvPr/>
        </p:nvSpPr>
        <p:spPr>
          <a:xfrm>
            <a:off x="901700" y="369888"/>
            <a:ext cx="5726113" cy="23352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031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>
                <a:cs typeface="Calibri" panose="020F0502020204030204" pitchFamily="34" charset="0"/>
              </a:rPr>
              <a:t>High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Level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Design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(HLD)</a:t>
            </a: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25"/>
              </a:spcBef>
            </a:pPr>
            <a:r>
              <a:rPr lang="en-US" altLang="en-US" sz="1600" b="1">
                <a:solidFill>
                  <a:srgbClr val="4471C4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600" b="1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>
                <a:solidFill>
                  <a:srgbClr val="4471C4"/>
                </a:solidFill>
                <a:latin typeface="Arial" panose="020B0604020202020204" pitchFamily="34" charset="0"/>
              </a:rPr>
              <a:t>Introduction</a:t>
            </a: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1.1</a:t>
            </a:r>
            <a:r>
              <a:rPr lang="en-US" altLang="en-US" sz="1400" b="1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Why</a:t>
            </a:r>
            <a:r>
              <a:rPr lang="en-US" altLang="en-US" sz="1400" b="1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this</a:t>
            </a:r>
            <a:r>
              <a:rPr lang="en-US" altLang="en-US" sz="1400" b="1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High-Lovel</a:t>
            </a:r>
            <a:r>
              <a:rPr lang="en-US" altLang="en-US" sz="1400" b="1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Design</a:t>
            </a:r>
            <a:r>
              <a:rPr lang="en-US" altLang="en-US" sz="1400" b="1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Document?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4000"/>
              </a:lnSpc>
              <a:spcBef>
                <a:spcPts val="838"/>
              </a:spcBef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purpose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High-Level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(HLD)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Document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add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necessary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detail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current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project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description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represent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suitable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coding.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document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intended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detect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contradictions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prior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reference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manual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modules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interact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high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level.</a:t>
            </a:r>
          </a:p>
          <a:p>
            <a:pPr>
              <a:spcBef>
                <a:spcPts val="838"/>
              </a:spcBef>
            </a:pPr>
            <a:r>
              <a:rPr lang="en-US" altLang="en-US" sz="1100">
                <a:solidFill>
                  <a:srgbClr val="5B9AD5"/>
                </a:solidFill>
                <a:latin typeface="Arial" panose="020B0604020202020204" pitchFamily="34" charset="0"/>
              </a:rPr>
              <a:t>The</a:t>
            </a:r>
            <a:r>
              <a:rPr lang="en-US" altLang="en-US" sz="1100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5B9AD5"/>
                </a:solidFill>
                <a:latin typeface="Arial" panose="020B0604020202020204" pitchFamily="34" charset="0"/>
              </a:rPr>
              <a:t>HLD</a:t>
            </a:r>
            <a:r>
              <a:rPr lang="en-US" altLang="en-US" sz="1100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5B9AD5"/>
                </a:solidFill>
                <a:latin typeface="Arial" panose="020B0604020202020204" pitchFamily="34" charset="0"/>
              </a:rPr>
              <a:t>will: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DC7DA6-D198-21FD-3B9A-FFAB3FC78BD9}"/>
              </a:ext>
            </a:extLst>
          </p:cNvPr>
          <p:cNvSpPr txBox="1"/>
          <p:nvPr/>
        </p:nvSpPr>
        <p:spPr>
          <a:xfrm>
            <a:off x="1130300" y="2820988"/>
            <a:ext cx="3859213" cy="2308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0665" indent="-227965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esen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pe</a:t>
            </a:r>
            <a:r>
              <a:rPr sz="1100" dirty="0">
                <a:latin typeface="Arial"/>
                <a:cs typeface="Arial"/>
              </a:rPr>
              <a:t>cts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665" indent="-227965" fontAlgn="auto">
              <a:spcBef>
                <a:spcPts val="12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escrib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us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ed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665" indent="-227965" fontAlgn="auto">
              <a:spcBef>
                <a:spcPts val="12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escrib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ft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nte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dirty="0">
                <a:latin typeface="Arial"/>
                <a:cs typeface="Arial"/>
              </a:rPr>
              <a:t>s.</a:t>
            </a:r>
            <a:endParaRPr sz="1100">
              <a:latin typeface="Arial"/>
              <a:cs typeface="Arial"/>
            </a:endParaRPr>
          </a:p>
          <a:p>
            <a:pPr marL="240665" indent="-227965" fontAlgn="auto">
              <a:spcBef>
                <a:spcPts val="12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escrib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pe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665" indent="-227965" fontAlgn="auto">
              <a:spcBef>
                <a:spcPts val="12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des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archi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ect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spc="-5" dirty="0">
                <a:latin typeface="Arial"/>
                <a:cs typeface="Arial"/>
              </a:rPr>
              <a:t>ec</a:t>
            </a:r>
            <a:r>
              <a:rPr sz="1100" dirty="0">
                <a:latin typeface="Arial"/>
                <a:cs typeface="Arial"/>
              </a:rPr>
              <a:t>t.</a:t>
            </a:r>
            <a:endParaRPr sz="1100">
              <a:latin typeface="Arial"/>
              <a:cs typeface="Arial"/>
            </a:endParaRPr>
          </a:p>
          <a:p>
            <a:pPr marL="240665" indent="-227965" fontAlgn="auto">
              <a:spcBef>
                <a:spcPts val="12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scr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un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ke: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4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Secu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-5" dirty="0">
                <a:latin typeface="Arial"/>
                <a:cs typeface="Arial"/>
              </a:rPr>
              <a:t>ab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4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ntainab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4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Por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3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eu</a:t>
            </a:r>
            <a:r>
              <a:rPr sz="1100" dirty="0">
                <a:latin typeface="Arial"/>
                <a:cs typeface="Arial"/>
              </a:rPr>
              <a:t>sa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4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App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cati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com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4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esourc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spc="-15" dirty="0">
                <a:latin typeface="Arial"/>
                <a:cs typeface="Arial"/>
              </a:rPr>
              <a:t>z</a:t>
            </a:r>
            <a:r>
              <a:rPr sz="1100" spc="-5" dirty="0">
                <a:latin typeface="Arial"/>
                <a:cs typeface="Arial"/>
              </a:rPr>
              <a:t>atio</a:t>
            </a:r>
            <a:r>
              <a:rPr sz="110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697865" lvl="1" indent="-228600" fontAlgn="auto">
              <a:spcBef>
                <a:spcPts val="45"/>
              </a:spcBef>
              <a:spcAft>
                <a:spcPts val="0"/>
              </a:spcAft>
              <a:buFont typeface="Courier New"/>
              <a:buChar char="o"/>
              <a:tabLst>
                <a:tab pos="69850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Ser</a:t>
            </a:r>
            <a:r>
              <a:rPr sz="1100" spc="-10" dirty="0">
                <a:latin typeface="Arial"/>
                <a:cs typeface="Arial"/>
              </a:rPr>
              <a:t>vi</a:t>
            </a:r>
            <a:r>
              <a:rPr sz="1100" dirty="0">
                <a:latin typeface="Arial"/>
                <a:cs typeface="Arial"/>
              </a:rPr>
              <a:t>ce</a:t>
            </a:r>
            <a:r>
              <a:rPr sz="1100" spc="-5" dirty="0">
                <a:latin typeface="Arial"/>
                <a:cs typeface="Arial"/>
              </a:rPr>
              <a:t>ab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25ED54C-0017-C902-6E53-57C592FE9DE2}"/>
              </a:ext>
            </a:extLst>
          </p:cNvPr>
          <p:cNvSpPr txBox="1"/>
          <p:nvPr/>
        </p:nvSpPr>
        <p:spPr>
          <a:xfrm>
            <a:off x="901700" y="5575300"/>
            <a:ext cx="5624513" cy="1006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1.2</a:t>
            </a:r>
            <a:r>
              <a:rPr lang="en-US" altLang="en-US" sz="1400" b="1">
                <a:solidFill>
                  <a:srgbClr val="5B9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5B9AD5"/>
                </a:solidFill>
                <a:latin typeface="Arial" panose="020B0604020202020204" pitchFamily="34" charset="0"/>
              </a:rPr>
              <a:t>Scope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850"/>
              </a:spcBef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documentation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presents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structure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such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application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(layers),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application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flow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(Navigation),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technology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non-technical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mildly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technical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terms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which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should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understandable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administrators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92281804-3B1D-C5F9-D19E-99B7A582C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5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2D77E38-AF35-3F8A-0677-620DE0F4738F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B478E0C-2708-611B-848F-2478AD612A67}"/>
              </a:ext>
            </a:extLst>
          </p:cNvPr>
          <p:cNvSpPr txBox="1"/>
          <p:nvPr/>
        </p:nvSpPr>
        <p:spPr>
          <a:xfrm>
            <a:off x="901700" y="1200150"/>
            <a:ext cx="2182813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2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.</a:t>
            </a:r>
            <a:r>
              <a:rPr sz="1600" b="1" spc="4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neral</a:t>
            </a:r>
            <a:r>
              <a:rPr sz="1600" b="1" spc="4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4471C4"/>
                </a:solidFill>
                <a:latin typeface="Arial"/>
                <a:cs typeface="Arial"/>
              </a:rPr>
              <a:t>c</a:t>
            </a: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ripti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607DF9-CF30-B830-078E-F5EA4E871AF1}"/>
              </a:ext>
            </a:extLst>
          </p:cNvPr>
          <p:cNvSpPr txBox="1"/>
          <p:nvPr/>
        </p:nvSpPr>
        <p:spPr>
          <a:xfrm>
            <a:off x="901700" y="1903413"/>
            <a:ext cx="5754688" cy="25463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07975" indent="-295275"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buClr>
                <a:srgbClr val="00AFF0"/>
              </a:buClr>
              <a:buFont typeface="Arial" panose="020B0604020202020204" pitchFamily="34" charset="0"/>
              <a:buAutoNum type="arabicPeriod"/>
            </a:pP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Product</a:t>
            </a:r>
            <a:r>
              <a:rPr lang="en-US" altLang="en-US" sz="1400" b="1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Perspective</a:t>
            </a:r>
            <a:r>
              <a:rPr lang="en-US" altLang="en-US" sz="1400" b="1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b="1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Problem</a:t>
            </a:r>
            <a:r>
              <a:rPr lang="en-US" altLang="en-US" sz="1400" b="1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Statement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850"/>
              </a:spcBef>
            </a:pPr>
            <a:r>
              <a:rPr lang="en-US" altLang="en-US" sz="1100">
                <a:latin typeface="Arial" panose="020B0604020202020204" pitchFamily="34" charset="0"/>
              </a:rPr>
              <a:t>It's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humans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take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necessities.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take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economy.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example,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infrastructure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spending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costly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ingredient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country's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citizens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lead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comfortable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lives.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Bank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provides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debt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countries.</a:t>
            </a:r>
          </a:p>
          <a:p>
            <a:pPr>
              <a:lnSpc>
                <a:spcPct val="103000"/>
              </a:lnSpc>
              <a:spcBef>
                <a:spcPts val="800"/>
              </a:spcBef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objective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project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perform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techniques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understand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insight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project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aims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Intelligence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understanding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</a:p>
          <a:p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813"/>
              </a:spcBef>
              <a:buClr>
                <a:srgbClr val="00AFF0"/>
              </a:buClr>
              <a:buFont typeface="Arial" panose="020B0604020202020204" pitchFamily="34" charset="0"/>
              <a:buAutoNum type="arabicPeriod" startAt="2"/>
            </a:pP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Tools</a:t>
            </a:r>
            <a:r>
              <a:rPr lang="en-US" altLang="en-US" sz="1400" b="1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00AFF0"/>
                </a:solidFill>
                <a:latin typeface="Arial" panose="020B0604020202020204" pitchFamily="34" charset="0"/>
              </a:rPr>
              <a:t>used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Intelligence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such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build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framework.</a:t>
            </a:r>
          </a:p>
        </p:txBody>
      </p:sp>
      <p:sp>
        <p:nvSpPr>
          <p:cNvPr id="6150" name="object 6">
            <a:extLst>
              <a:ext uri="{FF2B5EF4-FFF2-40B4-BE49-F238E27FC236}">
                <a16:creationId xmlns:a16="http://schemas.microsoft.com/office/drawing/2014/main" id="{F2C95FEF-9148-A389-9158-52E5F98E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54538"/>
            <a:ext cx="3036888" cy="1708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A898CC3-6044-B3D1-C8C4-D7FBD488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16A9F79-4260-4CBA-886B-DDB005E53D8C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5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>
            <a:extLst>
              <a:ext uri="{FF2B5EF4-FFF2-40B4-BE49-F238E27FC236}">
                <a16:creationId xmlns:a16="http://schemas.microsoft.com/office/drawing/2014/main" id="{F039DC3A-B312-D90A-4E05-19B65C48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6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30B18E-F8A8-25F5-2276-FA1384761520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CDE47A-9EF9-E502-1418-C1AB377FD173}"/>
              </a:ext>
            </a:extLst>
          </p:cNvPr>
          <p:cNvSpPr txBox="1"/>
          <p:nvPr/>
        </p:nvSpPr>
        <p:spPr>
          <a:xfrm>
            <a:off x="901700" y="1277938"/>
            <a:ext cx="2319338" cy="908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3.</a:t>
            </a:r>
            <a:r>
              <a:rPr sz="1600" b="1" spc="4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4471C4"/>
                </a:solidFill>
                <a:latin typeface="Arial"/>
                <a:cs typeface="Arial"/>
              </a:rPr>
              <a:t>Desi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g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1600" b="1" spc="4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tai</a:t>
            </a:r>
            <a:r>
              <a:rPr sz="1600" b="1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fontAlgn="auto">
              <a:spcBef>
                <a:spcPts val="33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AFF0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00AFF0"/>
                </a:solidFill>
                <a:latin typeface="Arial"/>
                <a:cs typeface="Arial"/>
              </a:rPr>
              <a:t>.1</a:t>
            </a:r>
            <a:r>
              <a:rPr sz="1400" b="1" spc="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AFF0"/>
                </a:solidFill>
                <a:latin typeface="Arial"/>
                <a:cs typeface="Arial"/>
              </a:rPr>
              <a:t>Fun</a:t>
            </a:r>
            <a:r>
              <a:rPr sz="1400" b="1" spc="-5" dirty="0">
                <a:solidFill>
                  <a:srgbClr val="00AFF0"/>
                </a:solidFill>
                <a:latin typeface="Arial"/>
                <a:cs typeface="Arial"/>
              </a:rPr>
              <a:t>ct</a:t>
            </a:r>
            <a:r>
              <a:rPr sz="1400" b="1" dirty="0">
                <a:solidFill>
                  <a:srgbClr val="00AFF0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00AFF0"/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rgbClr val="00AFF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AFF0"/>
                </a:solidFill>
                <a:latin typeface="Arial"/>
                <a:cs typeface="Arial"/>
              </a:rPr>
              <a:t>l</a:t>
            </a:r>
            <a:r>
              <a:rPr sz="1400" b="1" spc="6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400" b="1" spc="-45" dirty="0">
                <a:solidFill>
                  <a:srgbClr val="00AFF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AFF0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00AFF0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00AFF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00AFF0"/>
                </a:solidFill>
                <a:latin typeface="Arial"/>
                <a:cs typeface="Arial"/>
              </a:rPr>
              <a:t>itect</a:t>
            </a:r>
            <a:r>
              <a:rPr sz="1400" b="1" spc="-10" dirty="0">
                <a:solidFill>
                  <a:srgbClr val="00AFF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00AFF0"/>
                </a:solidFill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DC7BA5F-A5E8-8670-64CC-BE11E11C1755}"/>
              </a:ext>
            </a:extLst>
          </p:cNvPr>
          <p:cNvSpPr txBox="1"/>
          <p:nvPr/>
        </p:nvSpPr>
        <p:spPr>
          <a:xfrm>
            <a:off x="2005013" y="5221288"/>
            <a:ext cx="3549650" cy="755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5" dirty="0">
                <a:latin typeface="Arial"/>
                <a:cs typeface="Arial"/>
              </a:rPr>
              <a:t>ur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unctiona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ectu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Bus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lli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ce</a:t>
            </a:r>
            <a:endParaRPr sz="11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fontAlgn="auto">
              <a:spcBef>
                <a:spcPts val="33"/>
              </a:spcBef>
              <a:spcAft>
                <a:spcPts val="0"/>
              </a:spcAft>
              <a:defRPr/>
            </a:pPr>
            <a:endParaRPr sz="1450">
              <a:latin typeface="Times New Roman"/>
              <a:cs typeface="Times New Roman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BI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eall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74" name="object 6">
            <a:extLst>
              <a:ext uri="{FF2B5EF4-FFF2-40B4-BE49-F238E27FC236}">
                <a16:creationId xmlns:a16="http://schemas.microsoft.com/office/drawing/2014/main" id="{9CCE7C4D-39C8-0A6D-0178-DF2DD3BE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670175"/>
            <a:ext cx="1285875" cy="128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bject 7">
            <a:extLst>
              <a:ext uri="{FF2B5EF4-FFF2-40B4-BE49-F238E27FC236}">
                <a16:creationId xmlns:a16="http://schemas.microsoft.com/office/drawing/2014/main" id="{2C6F87B3-0854-CEED-57AE-E367564120C4}"/>
              </a:ext>
            </a:extLst>
          </p:cNvPr>
          <p:cNvSpPr>
            <a:spLocks/>
          </p:cNvSpPr>
          <p:nvPr/>
        </p:nvSpPr>
        <p:spPr bwMode="auto">
          <a:xfrm>
            <a:off x="1127125" y="3441700"/>
            <a:ext cx="1285875" cy="1285875"/>
          </a:xfrm>
          <a:custGeom>
            <a:avLst/>
            <a:gdLst>
              <a:gd name="T0" fmla="*/ 1157060 w 1285875"/>
              <a:gd name="T1" fmla="*/ 0 h 1285875"/>
              <a:gd name="T2" fmla="*/ 123827 w 1285875"/>
              <a:gd name="T3" fmla="*/ 85 h 1285875"/>
              <a:gd name="T4" fmla="*/ 81897 w 1285875"/>
              <a:gd name="T5" fmla="*/ 8725 h 1285875"/>
              <a:gd name="T6" fmla="*/ 46201 w 1285875"/>
              <a:gd name="T7" fmla="*/ 29831 h 1285875"/>
              <a:gd name="T8" fmla="*/ 19174 w 1285875"/>
              <a:gd name="T9" fmla="*/ 60978 h 1285875"/>
              <a:gd name="T10" fmla="*/ 3248 w 1285875"/>
              <a:gd name="T11" fmla="*/ 99745 h 1285875"/>
              <a:gd name="T12" fmla="*/ 0 w 1285875"/>
              <a:gd name="T13" fmla="*/ 128625 h 1285875"/>
              <a:gd name="T14" fmla="*/ 82 w 1285875"/>
              <a:gd name="T15" fmla="*/ 1161740 h 1285875"/>
              <a:gd name="T16" fmla="*/ 8709 w 1285875"/>
              <a:gd name="T17" fmla="*/ 1203683 h 1285875"/>
              <a:gd name="T18" fmla="*/ 29813 w 1285875"/>
              <a:gd name="T19" fmla="*/ 1239392 h 1285875"/>
              <a:gd name="T20" fmla="*/ 60957 w 1285875"/>
              <a:gd name="T21" fmla="*/ 1266432 h 1285875"/>
              <a:gd name="T22" fmla="*/ 99706 w 1285875"/>
              <a:gd name="T23" fmla="*/ 1282366 h 1285875"/>
              <a:gd name="T24" fmla="*/ 128561 w 1285875"/>
              <a:gd name="T25" fmla="*/ 1285615 h 1285875"/>
              <a:gd name="T26" fmla="*/ 1161682 w 1285875"/>
              <a:gd name="T27" fmla="*/ 1285534 h 1285875"/>
              <a:gd name="T28" fmla="*/ 1203632 w 1285875"/>
              <a:gd name="T29" fmla="*/ 1276917 h 1285875"/>
              <a:gd name="T30" fmla="*/ 1239347 w 1285875"/>
              <a:gd name="T31" fmla="*/ 1255820 h 1285875"/>
              <a:gd name="T32" fmla="*/ 1266390 w 1285875"/>
              <a:gd name="T33" fmla="*/ 1224680 h 1285875"/>
              <a:gd name="T34" fmla="*/ 1282326 w 1285875"/>
              <a:gd name="T35" fmla="*/ 1185934 h 1285875"/>
              <a:gd name="T36" fmla="*/ 1285576 w 1285875"/>
              <a:gd name="T37" fmla="*/ 1157081 h 1285875"/>
              <a:gd name="T38" fmla="*/ 1285492 w 1285875"/>
              <a:gd name="T39" fmla="*/ 123921 h 1285875"/>
              <a:gd name="T40" fmla="*/ 1276859 w 1285875"/>
              <a:gd name="T41" fmla="*/ 81935 h 1285875"/>
              <a:gd name="T42" fmla="*/ 1255761 w 1285875"/>
              <a:gd name="T43" fmla="*/ 46211 h 1285875"/>
              <a:gd name="T44" fmla="*/ 1224631 w 1285875"/>
              <a:gd name="T45" fmla="*/ 19173 h 1285875"/>
              <a:gd name="T46" fmla="*/ 1185901 w 1285875"/>
              <a:gd name="T47" fmla="*/ 3247 h 1285875"/>
              <a:gd name="T48" fmla="*/ 1157060 w 1285875"/>
              <a:gd name="T49" fmla="*/ 0 h 1285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5875" h="1285875">
                <a:moveTo>
                  <a:pt x="1157060" y="0"/>
                </a:moveTo>
                <a:lnTo>
                  <a:pt x="123827" y="85"/>
                </a:lnTo>
                <a:lnTo>
                  <a:pt x="81897" y="8725"/>
                </a:lnTo>
                <a:lnTo>
                  <a:pt x="46201" y="29831"/>
                </a:lnTo>
                <a:lnTo>
                  <a:pt x="19174" y="60978"/>
                </a:lnTo>
                <a:lnTo>
                  <a:pt x="3248" y="99745"/>
                </a:lnTo>
                <a:lnTo>
                  <a:pt x="0" y="128625"/>
                </a:lnTo>
                <a:lnTo>
                  <a:pt x="82" y="1161740"/>
                </a:lnTo>
                <a:lnTo>
                  <a:pt x="8709" y="1203683"/>
                </a:lnTo>
                <a:lnTo>
                  <a:pt x="29813" y="1239392"/>
                </a:lnTo>
                <a:lnTo>
                  <a:pt x="60957" y="1266432"/>
                </a:lnTo>
                <a:lnTo>
                  <a:pt x="99706" y="1282366"/>
                </a:lnTo>
                <a:lnTo>
                  <a:pt x="128561" y="1285615"/>
                </a:lnTo>
                <a:lnTo>
                  <a:pt x="1161682" y="1285534"/>
                </a:lnTo>
                <a:lnTo>
                  <a:pt x="1203632" y="1276917"/>
                </a:lnTo>
                <a:lnTo>
                  <a:pt x="1239347" y="1255820"/>
                </a:lnTo>
                <a:lnTo>
                  <a:pt x="1266390" y="1224680"/>
                </a:lnTo>
                <a:lnTo>
                  <a:pt x="1282326" y="1185934"/>
                </a:lnTo>
                <a:lnTo>
                  <a:pt x="1285576" y="1157081"/>
                </a:lnTo>
                <a:lnTo>
                  <a:pt x="1285492" y="123921"/>
                </a:lnTo>
                <a:lnTo>
                  <a:pt x="1276859" y="81935"/>
                </a:lnTo>
                <a:lnTo>
                  <a:pt x="1255761" y="46211"/>
                </a:lnTo>
                <a:lnTo>
                  <a:pt x="1224631" y="19173"/>
                </a:lnTo>
                <a:lnTo>
                  <a:pt x="1185901" y="3247"/>
                </a:lnTo>
                <a:lnTo>
                  <a:pt x="115706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6" name="object 8">
            <a:extLst>
              <a:ext uri="{FF2B5EF4-FFF2-40B4-BE49-F238E27FC236}">
                <a16:creationId xmlns:a16="http://schemas.microsoft.com/office/drawing/2014/main" id="{523F9157-9F8D-083F-D1B5-3DDE2D345F4C}"/>
              </a:ext>
            </a:extLst>
          </p:cNvPr>
          <p:cNvSpPr>
            <a:spLocks/>
          </p:cNvSpPr>
          <p:nvPr/>
        </p:nvSpPr>
        <p:spPr bwMode="auto">
          <a:xfrm>
            <a:off x="1127125" y="3441700"/>
            <a:ext cx="1285875" cy="1285875"/>
          </a:xfrm>
          <a:custGeom>
            <a:avLst/>
            <a:gdLst>
              <a:gd name="T0" fmla="*/ 0 w 1285875"/>
              <a:gd name="T1" fmla="*/ 128625 h 1285875"/>
              <a:gd name="T2" fmla="*/ 7173 w 1285875"/>
              <a:gd name="T3" fmla="*/ 86126 h 1285875"/>
              <a:gd name="T4" fmla="*/ 27069 w 1285875"/>
              <a:gd name="T5" fmla="*/ 49630 h 1285875"/>
              <a:gd name="T6" fmla="*/ 57257 w 1285875"/>
              <a:gd name="T7" fmla="*/ 21560 h 1285875"/>
              <a:gd name="T8" fmla="*/ 95301 w 1285875"/>
              <a:gd name="T9" fmla="*/ 4340 h 1285875"/>
              <a:gd name="T10" fmla="*/ 1157060 w 1285875"/>
              <a:gd name="T11" fmla="*/ 0 h 1285875"/>
              <a:gd name="T12" fmla="*/ 1171722 w 1285875"/>
              <a:gd name="T13" fmla="*/ 826 h 1285875"/>
              <a:gd name="T14" fmla="*/ 1212445 w 1285875"/>
              <a:gd name="T15" fmla="*/ 12510 h 1285875"/>
              <a:gd name="T16" fmla="*/ 1246379 w 1285875"/>
              <a:gd name="T17" fmla="*/ 36113 h 1285875"/>
              <a:gd name="T18" fmla="*/ 1271092 w 1285875"/>
              <a:gd name="T19" fmla="*/ 69212 h 1285875"/>
              <a:gd name="T20" fmla="*/ 1284150 w 1285875"/>
              <a:gd name="T21" fmla="*/ 109380 h 1285875"/>
              <a:gd name="T22" fmla="*/ 1285576 w 1285875"/>
              <a:gd name="T23" fmla="*/ 1157081 h 1285875"/>
              <a:gd name="T24" fmla="*/ 1284748 w 1285875"/>
              <a:gd name="T25" fmla="*/ 1171749 h 1285875"/>
              <a:gd name="T26" fmla="*/ 1273056 w 1285875"/>
              <a:gd name="T27" fmla="*/ 1212489 h 1285875"/>
              <a:gd name="T28" fmla="*/ 1249445 w 1285875"/>
              <a:gd name="T29" fmla="*/ 1246435 h 1285875"/>
              <a:gd name="T30" fmla="*/ 1216350 w 1285875"/>
              <a:gd name="T31" fmla="*/ 1271151 h 1285875"/>
              <a:gd name="T32" fmla="*/ 1176208 w 1285875"/>
              <a:gd name="T33" fmla="*/ 1284199 h 1285875"/>
              <a:gd name="T34" fmla="*/ 128561 w 1285875"/>
              <a:gd name="T35" fmla="*/ 1285615 h 1285875"/>
              <a:gd name="T36" fmla="*/ 113892 w 1285875"/>
              <a:gd name="T37" fmla="*/ 1284788 h 1285875"/>
              <a:gd name="T38" fmla="*/ 73149 w 1285875"/>
              <a:gd name="T39" fmla="*/ 1273097 h 1285875"/>
              <a:gd name="T40" fmla="*/ 39199 w 1285875"/>
              <a:gd name="T41" fmla="*/ 1249489 h 1285875"/>
              <a:gd name="T42" fmla="*/ 14478 w 1285875"/>
              <a:gd name="T43" fmla="*/ 1216399 h 1285875"/>
              <a:gd name="T44" fmla="*/ 1421 w 1285875"/>
              <a:gd name="T45" fmla="*/ 1176263 h 1285875"/>
              <a:gd name="T46" fmla="*/ 0 w 1285875"/>
              <a:gd name="T47" fmla="*/ 128625 h 1285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5875" h="1285875">
                <a:moveTo>
                  <a:pt x="0" y="128625"/>
                </a:moveTo>
                <a:lnTo>
                  <a:pt x="7173" y="86126"/>
                </a:lnTo>
                <a:lnTo>
                  <a:pt x="27069" y="49630"/>
                </a:lnTo>
                <a:lnTo>
                  <a:pt x="57257" y="21560"/>
                </a:lnTo>
                <a:lnTo>
                  <a:pt x="95301" y="4340"/>
                </a:lnTo>
                <a:lnTo>
                  <a:pt x="1157060" y="0"/>
                </a:lnTo>
                <a:lnTo>
                  <a:pt x="1171722" y="826"/>
                </a:lnTo>
                <a:lnTo>
                  <a:pt x="1212445" y="12510"/>
                </a:lnTo>
                <a:lnTo>
                  <a:pt x="1246379" y="36113"/>
                </a:lnTo>
                <a:lnTo>
                  <a:pt x="1271092" y="69212"/>
                </a:lnTo>
                <a:lnTo>
                  <a:pt x="1284150" y="109380"/>
                </a:lnTo>
                <a:lnTo>
                  <a:pt x="1285576" y="1157081"/>
                </a:lnTo>
                <a:lnTo>
                  <a:pt x="1284748" y="1171749"/>
                </a:lnTo>
                <a:lnTo>
                  <a:pt x="1273056" y="1212489"/>
                </a:lnTo>
                <a:lnTo>
                  <a:pt x="1249445" y="1246435"/>
                </a:lnTo>
                <a:lnTo>
                  <a:pt x="1216350" y="1271151"/>
                </a:lnTo>
                <a:lnTo>
                  <a:pt x="1176208" y="1284199"/>
                </a:lnTo>
                <a:lnTo>
                  <a:pt x="128561" y="1285615"/>
                </a:lnTo>
                <a:lnTo>
                  <a:pt x="113892" y="1284788"/>
                </a:lnTo>
                <a:lnTo>
                  <a:pt x="73149" y="1273097"/>
                </a:lnTo>
                <a:lnTo>
                  <a:pt x="39199" y="1249489"/>
                </a:lnTo>
                <a:lnTo>
                  <a:pt x="14478" y="1216399"/>
                </a:lnTo>
                <a:lnTo>
                  <a:pt x="1421" y="1176263"/>
                </a:lnTo>
                <a:lnTo>
                  <a:pt x="0" y="128625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A2BE16B-68EC-5B4A-ABB3-5F789CA44565}"/>
              </a:ext>
            </a:extLst>
          </p:cNvPr>
          <p:cNvSpPr txBox="1"/>
          <p:nvPr/>
        </p:nvSpPr>
        <p:spPr>
          <a:xfrm>
            <a:off x="1185863" y="3509963"/>
            <a:ext cx="75088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9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urces</a:t>
            </a:r>
            <a:endParaRPr sz="900">
              <a:latin typeface="Calibri"/>
              <a:cs typeface="Calibri"/>
            </a:endParaRPr>
          </a:p>
          <a:p>
            <a:pPr marL="70485" indent="-57785" fontAlgn="auto">
              <a:spcBef>
                <a:spcPts val="33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tabLst>
                <a:tab pos="71120" algn="l"/>
              </a:tabLst>
              <a:defRPr/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rld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's</a:t>
            </a:r>
            <a:r>
              <a:rPr sz="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178" name="object 10">
            <a:extLst>
              <a:ext uri="{FF2B5EF4-FFF2-40B4-BE49-F238E27FC236}">
                <a16:creationId xmlns:a16="http://schemas.microsoft.com/office/drawing/2014/main" id="{C5F34482-828F-8F59-431F-E55A33CB9B30}"/>
              </a:ext>
            </a:extLst>
          </p:cNvPr>
          <p:cNvSpPr>
            <a:spLocks/>
          </p:cNvSpPr>
          <p:nvPr/>
        </p:nvSpPr>
        <p:spPr bwMode="auto">
          <a:xfrm>
            <a:off x="2449513" y="3152775"/>
            <a:ext cx="249237" cy="309563"/>
          </a:xfrm>
          <a:custGeom>
            <a:avLst/>
            <a:gdLst>
              <a:gd name="T0" fmla="*/ 174105 w 248285"/>
              <a:gd name="T1" fmla="*/ 247009 h 309245"/>
              <a:gd name="T2" fmla="*/ 124718 w 248285"/>
              <a:gd name="T3" fmla="*/ 247009 h 309245"/>
              <a:gd name="T4" fmla="*/ 124967 w 248285"/>
              <a:gd name="T5" fmla="*/ 308853 h 309245"/>
              <a:gd name="T6" fmla="*/ 174105 w 248285"/>
              <a:gd name="T7" fmla="*/ 247009 h 309245"/>
              <a:gd name="T8" fmla="*/ 123575 w 248285"/>
              <a:gd name="T9" fmla="*/ 0 h 309245"/>
              <a:gd name="T10" fmla="*/ 123824 w 248285"/>
              <a:gd name="T11" fmla="*/ 61721 h 309245"/>
              <a:gd name="T12" fmla="*/ 0 w 248285"/>
              <a:gd name="T13" fmla="*/ 62362 h 309245"/>
              <a:gd name="T14" fmla="*/ 893 w 248285"/>
              <a:gd name="T15" fmla="*/ 247649 h 309245"/>
              <a:gd name="T16" fmla="*/ 174105 w 248285"/>
              <a:gd name="T17" fmla="*/ 247009 h 309245"/>
              <a:gd name="T18" fmla="*/ 248162 w 248285"/>
              <a:gd name="T19" fmla="*/ 153802 h 309245"/>
              <a:gd name="T20" fmla="*/ 123575 w 248285"/>
              <a:gd name="T21" fmla="*/ 0 h 309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285" h="309245">
                <a:moveTo>
                  <a:pt x="174105" y="247009"/>
                </a:moveTo>
                <a:lnTo>
                  <a:pt x="124718" y="247009"/>
                </a:lnTo>
                <a:lnTo>
                  <a:pt x="124967" y="308853"/>
                </a:lnTo>
                <a:lnTo>
                  <a:pt x="174105" y="247009"/>
                </a:lnTo>
                <a:close/>
              </a:path>
              <a:path w="248285" h="309245">
                <a:moveTo>
                  <a:pt x="123575" y="0"/>
                </a:moveTo>
                <a:lnTo>
                  <a:pt x="123824" y="61721"/>
                </a:lnTo>
                <a:lnTo>
                  <a:pt x="0" y="62362"/>
                </a:lnTo>
                <a:lnTo>
                  <a:pt x="893" y="247649"/>
                </a:lnTo>
                <a:lnTo>
                  <a:pt x="174105" y="247009"/>
                </a:lnTo>
                <a:lnTo>
                  <a:pt x="248162" y="153802"/>
                </a:lnTo>
                <a:lnTo>
                  <a:pt x="123575" y="0"/>
                </a:lnTo>
                <a:close/>
              </a:path>
            </a:pathLst>
          </a:custGeom>
          <a:solidFill>
            <a:srgbClr val="AFBB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9" name="object 11">
            <a:extLst>
              <a:ext uri="{FF2B5EF4-FFF2-40B4-BE49-F238E27FC236}">
                <a16:creationId xmlns:a16="http://schemas.microsoft.com/office/drawing/2014/main" id="{642FDD8A-55EC-B57C-46B5-235E136A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2660650"/>
            <a:ext cx="1285875" cy="1284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object 12">
            <a:extLst>
              <a:ext uri="{FF2B5EF4-FFF2-40B4-BE49-F238E27FC236}">
                <a16:creationId xmlns:a16="http://schemas.microsoft.com/office/drawing/2014/main" id="{E720779C-7171-0ECC-273D-0030C25D6159}"/>
              </a:ext>
            </a:extLst>
          </p:cNvPr>
          <p:cNvSpPr>
            <a:spLocks/>
          </p:cNvSpPr>
          <p:nvPr/>
        </p:nvSpPr>
        <p:spPr bwMode="auto">
          <a:xfrm>
            <a:off x="3113088" y="3406775"/>
            <a:ext cx="1285875" cy="1323975"/>
          </a:xfrm>
          <a:custGeom>
            <a:avLst/>
            <a:gdLst>
              <a:gd name="T0" fmla="*/ 128503 w 1285875"/>
              <a:gd name="T1" fmla="*/ 0 h 1323975"/>
              <a:gd name="T2" fmla="*/ 86038 w 1285875"/>
              <a:gd name="T3" fmla="*/ 7178 h 1323975"/>
              <a:gd name="T4" fmla="*/ 49560 w 1285875"/>
              <a:gd name="T5" fmla="*/ 27089 h 1323975"/>
              <a:gd name="T6" fmla="*/ 21506 w 1285875"/>
              <a:gd name="T7" fmla="*/ 57297 h 1323975"/>
              <a:gd name="T8" fmla="*/ 4309 w 1285875"/>
              <a:gd name="T9" fmla="*/ 95369 h 1323975"/>
              <a:gd name="T10" fmla="*/ 0 w 1285875"/>
              <a:gd name="T11" fmla="*/ 1195181 h 1323975"/>
              <a:gd name="T12" fmla="*/ 827 w 1285875"/>
              <a:gd name="T13" fmla="*/ 1209850 h 1323975"/>
              <a:gd name="T14" fmla="*/ 12517 w 1285875"/>
              <a:gd name="T15" fmla="*/ 1250591 h 1323975"/>
              <a:gd name="T16" fmla="*/ 36126 w 1285875"/>
              <a:gd name="T17" fmla="*/ 1284539 h 1323975"/>
              <a:gd name="T18" fmla="*/ 69220 w 1285875"/>
              <a:gd name="T19" fmla="*/ 1309254 h 1323975"/>
              <a:gd name="T20" fmla="*/ 109363 w 1285875"/>
              <a:gd name="T21" fmla="*/ 1322300 h 1323975"/>
              <a:gd name="T22" fmla="*/ 1156959 w 1285875"/>
              <a:gd name="T23" fmla="*/ 1323715 h 1323975"/>
              <a:gd name="T24" fmla="*/ 1171627 w 1285875"/>
              <a:gd name="T25" fmla="*/ 1322888 h 1323975"/>
              <a:gd name="T26" fmla="*/ 1212363 w 1285875"/>
              <a:gd name="T27" fmla="*/ 1311195 h 1323975"/>
              <a:gd name="T28" fmla="*/ 1246308 w 1285875"/>
              <a:gd name="T29" fmla="*/ 1287582 h 1323975"/>
              <a:gd name="T30" fmla="*/ 1271024 w 1285875"/>
              <a:gd name="T31" fmla="*/ 1254486 h 1323975"/>
              <a:gd name="T32" fmla="*/ 1284075 w 1285875"/>
              <a:gd name="T33" fmla="*/ 1214344 h 1323975"/>
              <a:gd name="T34" fmla="*/ 1285493 w 1285875"/>
              <a:gd name="T35" fmla="*/ 128503 h 1323975"/>
              <a:gd name="T36" fmla="*/ 1284666 w 1285875"/>
              <a:gd name="T37" fmla="*/ 113835 h 1323975"/>
              <a:gd name="T38" fmla="*/ 1272970 w 1285875"/>
              <a:gd name="T39" fmla="*/ 73099 h 1323975"/>
              <a:gd name="T40" fmla="*/ 1249352 w 1285875"/>
              <a:gd name="T41" fmla="*/ 39161 h 1323975"/>
              <a:gd name="T42" fmla="*/ 1216249 w 1285875"/>
              <a:gd name="T43" fmla="*/ 14454 h 1323975"/>
              <a:gd name="T44" fmla="*/ 1176100 w 1285875"/>
              <a:gd name="T45" fmla="*/ 1414 h 1323975"/>
              <a:gd name="T46" fmla="*/ 128503 w 1285875"/>
              <a:gd name="T47" fmla="*/ 0 h 1323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5875" h="1323975">
                <a:moveTo>
                  <a:pt x="128503" y="0"/>
                </a:moveTo>
                <a:lnTo>
                  <a:pt x="86038" y="7178"/>
                </a:lnTo>
                <a:lnTo>
                  <a:pt x="49560" y="27089"/>
                </a:lnTo>
                <a:lnTo>
                  <a:pt x="21506" y="57297"/>
                </a:lnTo>
                <a:lnTo>
                  <a:pt x="4309" y="95369"/>
                </a:lnTo>
                <a:lnTo>
                  <a:pt x="0" y="1195181"/>
                </a:lnTo>
                <a:lnTo>
                  <a:pt x="827" y="1209850"/>
                </a:lnTo>
                <a:lnTo>
                  <a:pt x="12517" y="1250591"/>
                </a:lnTo>
                <a:lnTo>
                  <a:pt x="36126" y="1284539"/>
                </a:lnTo>
                <a:lnTo>
                  <a:pt x="69220" y="1309254"/>
                </a:lnTo>
                <a:lnTo>
                  <a:pt x="109363" y="1322300"/>
                </a:lnTo>
                <a:lnTo>
                  <a:pt x="1156959" y="1323715"/>
                </a:lnTo>
                <a:lnTo>
                  <a:pt x="1171627" y="1322888"/>
                </a:lnTo>
                <a:lnTo>
                  <a:pt x="1212363" y="1311195"/>
                </a:lnTo>
                <a:lnTo>
                  <a:pt x="1246308" y="1287582"/>
                </a:lnTo>
                <a:lnTo>
                  <a:pt x="1271024" y="1254486"/>
                </a:lnTo>
                <a:lnTo>
                  <a:pt x="1284075" y="1214344"/>
                </a:lnTo>
                <a:lnTo>
                  <a:pt x="1285493" y="128503"/>
                </a:lnTo>
                <a:lnTo>
                  <a:pt x="1284666" y="113835"/>
                </a:lnTo>
                <a:lnTo>
                  <a:pt x="1272970" y="73099"/>
                </a:lnTo>
                <a:lnTo>
                  <a:pt x="1249352" y="39161"/>
                </a:lnTo>
                <a:lnTo>
                  <a:pt x="1216249" y="14454"/>
                </a:lnTo>
                <a:lnTo>
                  <a:pt x="1176100" y="1414"/>
                </a:lnTo>
                <a:lnTo>
                  <a:pt x="128503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81" name="object 13">
            <a:extLst>
              <a:ext uri="{FF2B5EF4-FFF2-40B4-BE49-F238E27FC236}">
                <a16:creationId xmlns:a16="http://schemas.microsoft.com/office/drawing/2014/main" id="{D9688736-DA42-0BBD-A625-87D92247D74C}"/>
              </a:ext>
            </a:extLst>
          </p:cNvPr>
          <p:cNvSpPr>
            <a:spLocks/>
          </p:cNvSpPr>
          <p:nvPr/>
        </p:nvSpPr>
        <p:spPr bwMode="auto">
          <a:xfrm>
            <a:off x="3113088" y="3406775"/>
            <a:ext cx="1285875" cy="1323975"/>
          </a:xfrm>
          <a:custGeom>
            <a:avLst/>
            <a:gdLst>
              <a:gd name="T0" fmla="*/ 1285493 w 1285875"/>
              <a:gd name="T1" fmla="*/ 128503 h 1323975"/>
              <a:gd name="T2" fmla="*/ 1278314 w 1285875"/>
              <a:gd name="T3" fmla="*/ 86042 h 1323975"/>
              <a:gd name="T4" fmla="*/ 1258399 w 1285875"/>
              <a:gd name="T5" fmla="*/ 49568 h 1323975"/>
              <a:gd name="T6" fmla="*/ 1228187 w 1285875"/>
              <a:gd name="T7" fmla="*/ 21514 h 1323975"/>
              <a:gd name="T8" fmla="*/ 1190115 w 1285875"/>
              <a:gd name="T9" fmla="*/ 4314 h 1323975"/>
              <a:gd name="T10" fmla="*/ 128503 w 1285875"/>
              <a:gd name="T11" fmla="*/ 0 h 1323975"/>
              <a:gd name="T12" fmla="*/ 113833 w 1285875"/>
              <a:gd name="T13" fmla="*/ 827 h 1323975"/>
              <a:gd name="T14" fmla="*/ 73093 w 1285875"/>
              <a:gd name="T15" fmla="*/ 12520 h 1323975"/>
              <a:gd name="T16" fmla="*/ 39152 w 1285875"/>
              <a:gd name="T17" fmla="*/ 36134 h 1323975"/>
              <a:gd name="T18" fmla="*/ 14447 w 1285875"/>
              <a:gd name="T19" fmla="*/ 69234 h 1323975"/>
              <a:gd name="T20" fmla="*/ 1411 w 1285875"/>
              <a:gd name="T21" fmla="*/ 109386 h 1323975"/>
              <a:gd name="T22" fmla="*/ 0 w 1285875"/>
              <a:gd name="T23" fmla="*/ 1195181 h 1323975"/>
              <a:gd name="T24" fmla="*/ 827 w 1285875"/>
              <a:gd name="T25" fmla="*/ 1209850 h 1323975"/>
              <a:gd name="T26" fmla="*/ 12517 w 1285875"/>
              <a:gd name="T27" fmla="*/ 1250591 h 1323975"/>
              <a:gd name="T28" fmla="*/ 36126 w 1285875"/>
              <a:gd name="T29" fmla="*/ 1284539 h 1323975"/>
              <a:gd name="T30" fmla="*/ 69220 w 1285875"/>
              <a:gd name="T31" fmla="*/ 1309254 h 1323975"/>
              <a:gd name="T32" fmla="*/ 109363 w 1285875"/>
              <a:gd name="T33" fmla="*/ 1322300 h 1323975"/>
              <a:gd name="T34" fmla="*/ 1156959 w 1285875"/>
              <a:gd name="T35" fmla="*/ 1323715 h 1323975"/>
              <a:gd name="T36" fmla="*/ 1171627 w 1285875"/>
              <a:gd name="T37" fmla="*/ 1322888 h 1323975"/>
              <a:gd name="T38" fmla="*/ 1212363 w 1285875"/>
              <a:gd name="T39" fmla="*/ 1311195 h 1323975"/>
              <a:gd name="T40" fmla="*/ 1246308 w 1285875"/>
              <a:gd name="T41" fmla="*/ 1287582 h 1323975"/>
              <a:gd name="T42" fmla="*/ 1271024 w 1285875"/>
              <a:gd name="T43" fmla="*/ 1254486 h 1323975"/>
              <a:gd name="T44" fmla="*/ 1284075 w 1285875"/>
              <a:gd name="T45" fmla="*/ 1214344 h 1323975"/>
              <a:gd name="T46" fmla="*/ 1285493 w 1285875"/>
              <a:gd name="T47" fmla="*/ 128503 h 1323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5875" h="1323975">
                <a:moveTo>
                  <a:pt x="1285493" y="128503"/>
                </a:moveTo>
                <a:lnTo>
                  <a:pt x="1278314" y="86042"/>
                </a:lnTo>
                <a:lnTo>
                  <a:pt x="1258399" y="49568"/>
                </a:lnTo>
                <a:lnTo>
                  <a:pt x="1228187" y="21514"/>
                </a:lnTo>
                <a:lnTo>
                  <a:pt x="1190115" y="4314"/>
                </a:lnTo>
                <a:lnTo>
                  <a:pt x="128503" y="0"/>
                </a:lnTo>
                <a:lnTo>
                  <a:pt x="113833" y="827"/>
                </a:lnTo>
                <a:lnTo>
                  <a:pt x="73093" y="12520"/>
                </a:lnTo>
                <a:lnTo>
                  <a:pt x="39152" y="36134"/>
                </a:lnTo>
                <a:lnTo>
                  <a:pt x="14447" y="69234"/>
                </a:lnTo>
                <a:lnTo>
                  <a:pt x="1411" y="109386"/>
                </a:lnTo>
                <a:lnTo>
                  <a:pt x="0" y="1195181"/>
                </a:lnTo>
                <a:lnTo>
                  <a:pt x="827" y="1209850"/>
                </a:lnTo>
                <a:lnTo>
                  <a:pt x="12517" y="1250591"/>
                </a:lnTo>
                <a:lnTo>
                  <a:pt x="36126" y="1284539"/>
                </a:lnTo>
                <a:lnTo>
                  <a:pt x="69220" y="1309254"/>
                </a:lnTo>
                <a:lnTo>
                  <a:pt x="109363" y="1322300"/>
                </a:lnTo>
                <a:lnTo>
                  <a:pt x="1156959" y="1323715"/>
                </a:lnTo>
                <a:lnTo>
                  <a:pt x="1171627" y="1322888"/>
                </a:lnTo>
                <a:lnTo>
                  <a:pt x="1212363" y="1311195"/>
                </a:lnTo>
                <a:lnTo>
                  <a:pt x="1246308" y="1287582"/>
                </a:lnTo>
                <a:lnTo>
                  <a:pt x="1271024" y="1254486"/>
                </a:lnTo>
                <a:lnTo>
                  <a:pt x="1284075" y="1214344"/>
                </a:lnTo>
                <a:lnTo>
                  <a:pt x="1285493" y="128503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28F7C27-EB3D-BC1F-938F-40749FADCF27}"/>
              </a:ext>
            </a:extLst>
          </p:cNvPr>
          <p:cNvSpPr txBox="1"/>
          <p:nvPr/>
        </p:nvSpPr>
        <p:spPr>
          <a:xfrm>
            <a:off x="3173413" y="3475038"/>
            <a:ext cx="75088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  <a:p>
            <a:pPr marL="70485" indent="-57785" fontAlgn="auto">
              <a:spcBef>
                <a:spcPts val="33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tabLst>
                <a:tab pos="71120" algn="l"/>
              </a:tabLst>
              <a:defRPr/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183" name="object 15">
            <a:extLst>
              <a:ext uri="{FF2B5EF4-FFF2-40B4-BE49-F238E27FC236}">
                <a16:creationId xmlns:a16="http://schemas.microsoft.com/office/drawing/2014/main" id="{9FCE4D99-D61B-5822-7485-53D8865F1F1F}"/>
              </a:ext>
            </a:extLst>
          </p:cNvPr>
          <p:cNvSpPr>
            <a:spLocks/>
          </p:cNvSpPr>
          <p:nvPr/>
        </p:nvSpPr>
        <p:spPr bwMode="auto">
          <a:xfrm>
            <a:off x="4443413" y="3152775"/>
            <a:ext cx="247650" cy="309563"/>
          </a:xfrm>
          <a:custGeom>
            <a:avLst/>
            <a:gdLst>
              <a:gd name="T0" fmla="*/ 124967 w 248285"/>
              <a:gd name="T1" fmla="*/ 0 h 309245"/>
              <a:gd name="T2" fmla="*/ 124693 w 248285"/>
              <a:gd name="T3" fmla="*/ 61721 h 309245"/>
              <a:gd name="T4" fmla="*/ 881 w 248285"/>
              <a:gd name="T5" fmla="*/ 61721 h 309245"/>
              <a:gd name="T6" fmla="*/ 0 w 248285"/>
              <a:gd name="T7" fmla="*/ 246522 h 309245"/>
              <a:gd name="T8" fmla="*/ 123809 w 248285"/>
              <a:gd name="T9" fmla="*/ 247131 h 309245"/>
              <a:gd name="T10" fmla="*/ 123443 w 248285"/>
              <a:gd name="T11" fmla="*/ 308853 h 309245"/>
              <a:gd name="T12" fmla="*/ 248015 w 248285"/>
              <a:gd name="T13" fmla="*/ 155082 h 309245"/>
              <a:gd name="T14" fmla="*/ 173940 w 248285"/>
              <a:gd name="T15" fmla="*/ 61721 h 309245"/>
              <a:gd name="T16" fmla="*/ 124693 w 248285"/>
              <a:gd name="T17" fmla="*/ 61721 h 309245"/>
              <a:gd name="T18" fmla="*/ 173529 w 248285"/>
              <a:gd name="T19" fmla="*/ 61203 h 309245"/>
              <a:gd name="T20" fmla="*/ 124967 w 248285"/>
              <a:gd name="T21" fmla="*/ 0 h 309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285" h="309245">
                <a:moveTo>
                  <a:pt x="124967" y="0"/>
                </a:moveTo>
                <a:lnTo>
                  <a:pt x="124693" y="61721"/>
                </a:lnTo>
                <a:lnTo>
                  <a:pt x="881" y="61721"/>
                </a:lnTo>
                <a:lnTo>
                  <a:pt x="0" y="246522"/>
                </a:lnTo>
                <a:lnTo>
                  <a:pt x="123809" y="247131"/>
                </a:lnTo>
                <a:lnTo>
                  <a:pt x="123443" y="308853"/>
                </a:lnTo>
                <a:lnTo>
                  <a:pt x="248015" y="155082"/>
                </a:lnTo>
                <a:lnTo>
                  <a:pt x="173940" y="61721"/>
                </a:lnTo>
                <a:lnTo>
                  <a:pt x="124693" y="61721"/>
                </a:lnTo>
                <a:lnTo>
                  <a:pt x="173529" y="61203"/>
                </a:lnTo>
                <a:lnTo>
                  <a:pt x="124967" y="0"/>
                </a:lnTo>
                <a:close/>
              </a:path>
            </a:pathLst>
          </a:custGeom>
          <a:solidFill>
            <a:srgbClr val="AFBB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84" name="object 16">
            <a:extLst>
              <a:ext uri="{FF2B5EF4-FFF2-40B4-BE49-F238E27FC236}">
                <a16:creationId xmlns:a16="http://schemas.microsoft.com/office/drawing/2014/main" id="{F598C628-81CA-FD0D-ED59-EA7A79CD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2670175"/>
            <a:ext cx="1284287" cy="12842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object 17">
            <a:extLst>
              <a:ext uri="{FF2B5EF4-FFF2-40B4-BE49-F238E27FC236}">
                <a16:creationId xmlns:a16="http://schemas.microsoft.com/office/drawing/2014/main" id="{3866302A-BD72-CE01-FF14-03883916C8DE}"/>
              </a:ext>
            </a:extLst>
          </p:cNvPr>
          <p:cNvSpPr>
            <a:spLocks/>
          </p:cNvSpPr>
          <p:nvPr/>
        </p:nvSpPr>
        <p:spPr bwMode="auto">
          <a:xfrm>
            <a:off x="5111750" y="3441700"/>
            <a:ext cx="1285875" cy="1285875"/>
          </a:xfrm>
          <a:custGeom>
            <a:avLst/>
            <a:gdLst>
              <a:gd name="T0" fmla="*/ 1156990 w 1285875"/>
              <a:gd name="T1" fmla="*/ 0 h 1285875"/>
              <a:gd name="T2" fmla="*/ 123823 w 1285875"/>
              <a:gd name="T3" fmla="*/ 84 h 1285875"/>
              <a:gd name="T4" fmla="*/ 81896 w 1285875"/>
              <a:gd name="T5" fmla="*/ 8719 h 1285875"/>
              <a:gd name="T6" fmla="*/ 46202 w 1285875"/>
              <a:gd name="T7" fmla="*/ 29823 h 1285875"/>
              <a:gd name="T8" fmla="*/ 19174 w 1285875"/>
              <a:gd name="T9" fmla="*/ 60972 h 1285875"/>
              <a:gd name="T10" fmla="*/ 3248 w 1285875"/>
              <a:gd name="T11" fmla="*/ 99742 h 1285875"/>
              <a:gd name="T12" fmla="*/ 0 w 1285875"/>
              <a:gd name="T13" fmla="*/ 128625 h 1285875"/>
              <a:gd name="T14" fmla="*/ 82 w 1285875"/>
              <a:gd name="T15" fmla="*/ 1161718 h 1285875"/>
              <a:gd name="T16" fmla="*/ 8702 w 1285875"/>
              <a:gd name="T17" fmla="*/ 1203668 h 1285875"/>
              <a:gd name="T18" fmla="*/ 29800 w 1285875"/>
              <a:gd name="T19" fmla="*/ 1239383 h 1285875"/>
              <a:gd name="T20" fmla="*/ 60940 w 1285875"/>
              <a:gd name="T21" fmla="*/ 1266428 h 1285875"/>
              <a:gd name="T22" fmla="*/ 99683 w 1285875"/>
              <a:gd name="T23" fmla="*/ 1282365 h 1285875"/>
              <a:gd name="T24" fmla="*/ 128534 w 1285875"/>
              <a:gd name="T25" fmla="*/ 1285615 h 1285875"/>
              <a:gd name="T26" fmla="*/ 1161725 w 1285875"/>
              <a:gd name="T27" fmla="*/ 1285530 h 1285875"/>
              <a:gd name="T28" fmla="*/ 1203661 w 1285875"/>
              <a:gd name="T29" fmla="*/ 1276886 h 1285875"/>
              <a:gd name="T30" fmla="*/ 1239382 w 1285875"/>
              <a:gd name="T31" fmla="*/ 1255781 h 1285875"/>
              <a:gd name="T32" fmla="*/ 1266441 w 1285875"/>
              <a:gd name="T33" fmla="*/ 1224647 h 1285875"/>
              <a:gd name="T34" fmla="*/ 1282392 w 1285875"/>
              <a:gd name="T35" fmla="*/ 1185918 h 1285875"/>
              <a:gd name="T36" fmla="*/ 1285646 w 1285875"/>
              <a:gd name="T37" fmla="*/ 1157081 h 1285875"/>
              <a:gd name="T38" fmla="*/ 1285557 w 1285875"/>
              <a:gd name="T39" fmla="*/ 123809 h 1285875"/>
              <a:gd name="T40" fmla="*/ 1276880 w 1285875"/>
              <a:gd name="T41" fmla="*/ 81857 h 1285875"/>
              <a:gd name="T42" fmla="*/ 1255736 w 1285875"/>
              <a:gd name="T43" fmla="*/ 46165 h 1285875"/>
              <a:gd name="T44" fmla="*/ 1224569 w 1285875"/>
              <a:gd name="T45" fmla="*/ 19153 h 1285875"/>
              <a:gd name="T46" fmla="*/ 1185824 w 1285875"/>
              <a:gd name="T47" fmla="*/ 3243 h 1285875"/>
              <a:gd name="T48" fmla="*/ 1156990 w 1285875"/>
              <a:gd name="T49" fmla="*/ 0 h 1285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5875" h="1285875">
                <a:moveTo>
                  <a:pt x="1156990" y="0"/>
                </a:moveTo>
                <a:lnTo>
                  <a:pt x="123823" y="84"/>
                </a:lnTo>
                <a:lnTo>
                  <a:pt x="81896" y="8719"/>
                </a:lnTo>
                <a:lnTo>
                  <a:pt x="46202" y="29823"/>
                </a:lnTo>
                <a:lnTo>
                  <a:pt x="19174" y="60972"/>
                </a:lnTo>
                <a:lnTo>
                  <a:pt x="3248" y="99742"/>
                </a:lnTo>
                <a:lnTo>
                  <a:pt x="0" y="128625"/>
                </a:lnTo>
                <a:lnTo>
                  <a:pt x="82" y="1161718"/>
                </a:lnTo>
                <a:lnTo>
                  <a:pt x="8702" y="1203668"/>
                </a:lnTo>
                <a:lnTo>
                  <a:pt x="29800" y="1239383"/>
                </a:lnTo>
                <a:lnTo>
                  <a:pt x="60940" y="1266428"/>
                </a:lnTo>
                <a:lnTo>
                  <a:pt x="99683" y="1282365"/>
                </a:lnTo>
                <a:lnTo>
                  <a:pt x="128534" y="1285615"/>
                </a:lnTo>
                <a:lnTo>
                  <a:pt x="1161725" y="1285530"/>
                </a:lnTo>
                <a:lnTo>
                  <a:pt x="1203661" y="1276886"/>
                </a:lnTo>
                <a:lnTo>
                  <a:pt x="1239382" y="1255781"/>
                </a:lnTo>
                <a:lnTo>
                  <a:pt x="1266441" y="1224647"/>
                </a:lnTo>
                <a:lnTo>
                  <a:pt x="1282392" y="1185918"/>
                </a:lnTo>
                <a:lnTo>
                  <a:pt x="1285646" y="1157081"/>
                </a:lnTo>
                <a:lnTo>
                  <a:pt x="1285557" y="123809"/>
                </a:lnTo>
                <a:lnTo>
                  <a:pt x="1276880" y="81857"/>
                </a:lnTo>
                <a:lnTo>
                  <a:pt x="1255736" y="46165"/>
                </a:lnTo>
                <a:lnTo>
                  <a:pt x="1224569" y="19153"/>
                </a:lnTo>
                <a:lnTo>
                  <a:pt x="1185824" y="3243"/>
                </a:lnTo>
                <a:lnTo>
                  <a:pt x="115699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86" name="object 18">
            <a:extLst>
              <a:ext uri="{FF2B5EF4-FFF2-40B4-BE49-F238E27FC236}">
                <a16:creationId xmlns:a16="http://schemas.microsoft.com/office/drawing/2014/main" id="{DDF8C387-617D-159C-A293-53AC08948CA9}"/>
              </a:ext>
            </a:extLst>
          </p:cNvPr>
          <p:cNvSpPr>
            <a:spLocks/>
          </p:cNvSpPr>
          <p:nvPr/>
        </p:nvSpPr>
        <p:spPr bwMode="auto">
          <a:xfrm>
            <a:off x="5111750" y="3441700"/>
            <a:ext cx="1285875" cy="1285875"/>
          </a:xfrm>
          <a:custGeom>
            <a:avLst/>
            <a:gdLst>
              <a:gd name="T0" fmla="*/ 0 w 1285875"/>
              <a:gd name="T1" fmla="*/ 128625 h 1285875"/>
              <a:gd name="T2" fmla="*/ 7173 w 1285875"/>
              <a:gd name="T3" fmla="*/ 86122 h 1285875"/>
              <a:gd name="T4" fmla="*/ 27070 w 1285875"/>
              <a:gd name="T5" fmla="*/ 49623 h 1285875"/>
              <a:gd name="T6" fmla="*/ 57257 w 1285875"/>
              <a:gd name="T7" fmla="*/ 21553 h 1285875"/>
              <a:gd name="T8" fmla="*/ 95299 w 1285875"/>
              <a:gd name="T9" fmla="*/ 4336 h 1285875"/>
              <a:gd name="T10" fmla="*/ 1156990 w 1285875"/>
              <a:gd name="T11" fmla="*/ 0 h 1285875"/>
              <a:gd name="T12" fmla="*/ 1171647 w 1285875"/>
              <a:gd name="T13" fmla="*/ 825 h 1285875"/>
              <a:gd name="T14" fmla="*/ 1212375 w 1285875"/>
              <a:gd name="T15" fmla="*/ 12497 h 1285875"/>
              <a:gd name="T16" fmla="*/ 1246340 w 1285875"/>
              <a:gd name="T17" fmla="*/ 36077 h 1285875"/>
              <a:gd name="T18" fmla="*/ 1271097 w 1285875"/>
              <a:gd name="T19" fmla="*/ 69144 h 1285875"/>
              <a:gd name="T20" fmla="*/ 1284201 w 1285875"/>
              <a:gd name="T21" fmla="*/ 109279 h 1285875"/>
              <a:gd name="T22" fmla="*/ 1285646 w 1285875"/>
              <a:gd name="T23" fmla="*/ 1157081 h 1285875"/>
              <a:gd name="T24" fmla="*/ 1284817 w 1285875"/>
              <a:gd name="T25" fmla="*/ 1171742 h 1285875"/>
              <a:gd name="T26" fmla="*/ 1273113 w 1285875"/>
              <a:gd name="T27" fmla="*/ 1212462 h 1285875"/>
              <a:gd name="T28" fmla="*/ 1249485 w 1285875"/>
              <a:gd name="T29" fmla="*/ 1246397 h 1285875"/>
              <a:gd name="T30" fmla="*/ 1216380 w 1285875"/>
              <a:gd name="T31" fmla="*/ 1271116 h 1285875"/>
              <a:gd name="T32" fmla="*/ 1176243 w 1285875"/>
              <a:gd name="T33" fmla="*/ 1284184 h 1285875"/>
              <a:gd name="T34" fmla="*/ 128534 w 1285875"/>
              <a:gd name="T35" fmla="*/ 1285615 h 1285875"/>
              <a:gd name="T36" fmla="*/ 113866 w 1285875"/>
              <a:gd name="T37" fmla="*/ 1284788 h 1285875"/>
              <a:gd name="T38" fmla="*/ 73129 w 1285875"/>
              <a:gd name="T39" fmla="*/ 1273095 h 1285875"/>
              <a:gd name="T40" fmla="*/ 39185 w 1285875"/>
              <a:gd name="T41" fmla="*/ 1249482 h 1285875"/>
              <a:gd name="T42" fmla="*/ 14469 w 1285875"/>
              <a:gd name="T43" fmla="*/ 1216386 h 1285875"/>
              <a:gd name="T44" fmla="*/ 1418 w 1285875"/>
              <a:gd name="T45" fmla="*/ 1176244 h 1285875"/>
              <a:gd name="T46" fmla="*/ 0 w 1285875"/>
              <a:gd name="T47" fmla="*/ 128625 h 1285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5875" h="1285875">
                <a:moveTo>
                  <a:pt x="0" y="128625"/>
                </a:moveTo>
                <a:lnTo>
                  <a:pt x="7173" y="86122"/>
                </a:lnTo>
                <a:lnTo>
                  <a:pt x="27070" y="49623"/>
                </a:lnTo>
                <a:lnTo>
                  <a:pt x="57257" y="21553"/>
                </a:lnTo>
                <a:lnTo>
                  <a:pt x="95299" y="4336"/>
                </a:lnTo>
                <a:lnTo>
                  <a:pt x="1156990" y="0"/>
                </a:lnTo>
                <a:lnTo>
                  <a:pt x="1171647" y="825"/>
                </a:lnTo>
                <a:lnTo>
                  <a:pt x="1212375" y="12497"/>
                </a:lnTo>
                <a:lnTo>
                  <a:pt x="1246340" y="36077"/>
                </a:lnTo>
                <a:lnTo>
                  <a:pt x="1271097" y="69144"/>
                </a:lnTo>
                <a:lnTo>
                  <a:pt x="1284201" y="109279"/>
                </a:lnTo>
                <a:lnTo>
                  <a:pt x="1285646" y="1157081"/>
                </a:lnTo>
                <a:lnTo>
                  <a:pt x="1284817" y="1171742"/>
                </a:lnTo>
                <a:lnTo>
                  <a:pt x="1273113" y="1212462"/>
                </a:lnTo>
                <a:lnTo>
                  <a:pt x="1249485" y="1246397"/>
                </a:lnTo>
                <a:lnTo>
                  <a:pt x="1216380" y="1271116"/>
                </a:lnTo>
                <a:lnTo>
                  <a:pt x="1176243" y="1284184"/>
                </a:lnTo>
                <a:lnTo>
                  <a:pt x="128534" y="1285615"/>
                </a:lnTo>
                <a:lnTo>
                  <a:pt x="113866" y="1284788"/>
                </a:lnTo>
                <a:lnTo>
                  <a:pt x="73129" y="1273095"/>
                </a:lnTo>
                <a:lnTo>
                  <a:pt x="39185" y="1249482"/>
                </a:lnTo>
                <a:lnTo>
                  <a:pt x="14469" y="1216386"/>
                </a:lnTo>
                <a:lnTo>
                  <a:pt x="1418" y="1176244"/>
                </a:lnTo>
                <a:lnTo>
                  <a:pt x="0" y="128625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F9DEEC4-405D-1CBC-77A0-49C498BF85C7}"/>
              </a:ext>
            </a:extLst>
          </p:cNvPr>
          <p:cNvSpPr txBox="1"/>
          <p:nvPr/>
        </p:nvSpPr>
        <p:spPr>
          <a:xfrm>
            <a:off x="5172075" y="3509963"/>
            <a:ext cx="1109663" cy="9509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000"/>
              </a:lnSpc>
            </a:pPr>
            <a:r>
              <a:rPr lang="en-US" altLang="en-US" sz="900">
                <a:solidFill>
                  <a:srgbClr val="FFFFFF"/>
                </a:solidFill>
                <a:cs typeface="Calibri" panose="020F0502020204030204" pitchFamily="34" charset="0"/>
              </a:rPr>
              <a:t>Business</a:t>
            </a:r>
            <a:r>
              <a:rPr lang="en-US" altLang="en-US"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00">
                <a:solidFill>
                  <a:srgbClr val="FFFFFF"/>
                </a:solidFill>
                <a:cs typeface="Calibri" panose="020F0502020204030204" pitchFamily="34" charset="0"/>
              </a:rPr>
              <a:t>Analytics</a:t>
            </a:r>
            <a:r>
              <a:rPr lang="en-US" altLang="en-US"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00">
                <a:solidFill>
                  <a:srgbClr val="FFFFFF"/>
                </a:solidFill>
                <a:cs typeface="Calibri" panose="020F0502020204030204" pitchFamily="34" charset="0"/>
              </a:rPr>
              <a:t>&amp;</a:t>
            </a:r>
            <a:r>
              <a:rPr lang="en-US" altLang="en-US"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00">
                <a:solidFill>
                  <a:srgbClr val="FFFFFF"/>
                </a:solidFill>
                <a:cs typeface="Calibri" panose="020F0502020204030204" pitchFamily="34" charset="0"/>
              </a:rPr>
              <a:t>Intelligence</a:t>
            </a:r>
            <a:endParaRPr lang="en-US" altLang="en-US" sz="900">
              <a:cs typeface="Calibri" panose="020F0502020204030204" pitchFamily="34" charset="0"/>
            </a:endParaRPr>
          </a:p>
          <a:p>
            <a:pPr>
              <a:lnSpc>
                <a:spcPts val="775"/>
              </a:lnSpc>
              <a:spcBef>
                <a:spcPts val="388"/>
              </a:spcBef>
              <a:buClr>
                <a:srgbClr val="FFFFFF"/>
              </a:buClr>
              <a:buFont typeface="Calibri" panose="020F0502020204030204" pitchFamily="34" charset="0"/>
              <a:buChar char="•"/>
            </a:pP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Combine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Data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analytics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with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Business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KPI's.</a:t>
            </a:r>
            <a:endParaRPr lang="en-US" altLang="en-US" sz="700"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  <a:buClr>
                <a:srgbClr val="FFFFFF"/>
              </a:buClr>
              <a:buFont typeface="Calibri" panose="020F0502020204030204" pitchFamily="34" charset="0"/>
              <a:buChar char="•"/>
            </a:pP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Machine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Learning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Algos.</a:t>
            </a:r>
            <a:endParaRPr lang="en-US" altLang="en-US" sz="700">
              <a:cs typeface="Calibri" panose="020F0502020204030204" pitchFamily="34" charset="0"/>
            </a:endParaRPr>
          </a:p>
          <a:p>
            <a:pPr>
              <a:lnSpc>
                <a:spcPts val="775"/>
              </a:lnSpc>
              <a:spcBef>
                <a:spcPts val="150"/>
              </a:spcBef>
              <a:buClr>
                <a:srgbClr val="FFFFFF"/>
              </a:buClr>
              <a:buFont typeface="Calibri" panose="020F0502020204030204" pitchFamily="34" charset="0"/>
              <a:buChar char="•"/>
            </a:pP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Combine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business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analytics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with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the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data.</a:t>
            </a:r>
            <a:endParaRPr lang="en-US" altLang="en-US" sz="700"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  <a:buClr>
                <a:srgbClr val="FFFFFF"/>
              </a:buClr>
              <a:buFont typeface="Calibri" panose="020F0502020204030204" pitchFamily="34" charset="0"/>
              <a:buChar char="•"/>
            </a:pP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Cloud-based</a:t>
            </a:r>
            <a:r>
              <a:rPr lang="en-US" altLang="en-US" sz="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00">
                <a:solidFill>
                  <a:srgbClr val="FFFFFF"/>
                </a:solidFill>
                <a:cs typeface="Calibri" panose="020F0502020204030204" pitchFamily="34" charset="0"/>
              </a:rPr>
              <a:t>infrastructure.</a:t>
            </a:r>
            <a:endParaRPr lang="en-US" altLang="en-US" sz="700">
              <a:cs typeface="Calibri" panose="020F0502020204030204" pitchFamily="34" charset="0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5F3BE73-6B59-4386-C6D7-21E72AF1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54883D-2EFF-4DBD-BA24-9A017BFCCFC4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6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D578C40-2A41-6159-5EB9-5778AA72EC56}"/>
              </a:ext>
            </a:extLst>
          </p:cNvPr>
          <p:cNvSpPr txBox="1"/>
          <p:nvPr/>
        </p:nvSpPr>
        <p:spPr>
          <a:xfrm>
            <a:off x="2349500" y="6107113"/>
            <a:ext cx="1085850" cy="546100"/>
          </a:xfrm>
          <a:prstGeom prst="rect">
            <a:avLst/>
          </a:prstGeom>
          <a:solidFill>
            <a:srgbClr val="F8CBAC"/>
          </a:solidFill>
          <a:ln w="12700">
            <a:solidFill>
              <a:srgbClr val="6FAC46"/>
            </a:solidFill>
          </a:ln>
        </p:spPr>
        <p:txBody>
          <a:bodyPr lIns="0" tIns="0" rIns="0" bIns="0">
            <a:spAutoFit/>
          </a:bodyPr>
          <a:lstStyle>
            <a:lvl1pPr marL="920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100">
                <a:cs typeface="Calibri" panose="020F050202020403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cs typeface="Calibri" panose="020F0502020204030204" pitchFamily="34" charset="0"/>
              </a:rPr>
              <a:t>Integration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4C3D54D-0C32-B2A5-8ADE-B33B4B570C68}"/>
              </a:ext>
            </a:extLst>
          </p:cNvPr>
          <p:cNvSpPr txBox="1"/>
          <p:nvPr/>
        </p:nvSpPr>
        <p:spPr>
          <a:xfrm>
            <a:off x="3676650" y="6105525"/>
            <a:ext cx="1130300" cy="539750"/>
          </a:xfrm>
          <a:prstGeom prst="rect">
            <a:avLst/>
          </a:prstGeom>
          <a:solidFill>
            <a:srgbClr val="00AF50"/>
          </a:solidFill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01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Creat</a:t>
            </a:r>
            <a:r>
              <a:rPr sz="1100" spc="-1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B683508-68F6-AE82-54AA-A95058921506}"/>
              </a:ext>
            </a:extLst>
          </p:cNvPr>
          <p:cNvSpPr txBox="1"/>
          <p:nvPr/>
        </p:nvSpPr>
        <p:spPr>
          <a:xfrm>
            <a:off x="5035550" y="6105525"/>
            <a:ext cx="1282700" cy="533400"/>
          </a:xfrm>
          <a:prstGeom prst="rect">
            <a:avLst/>
          </a:prstGeom>
          <a:solidFill>
            <a:srgbClr val="00AFF0"/>
          </a:solidFill>
          <a:ln w="12700">
            <a:solidFill>
              <a:srgbClr val="2E528E"/>
            </a:solidFill>
          </a:ln>
        </p:spPr>
        <p:txBody>
          <a:bodyPr lIns="0" tIns="0" rIns="0" bIns="0">
            <a:spAutoFit/>
          </a:bodyPr>
          <a:lstStyle/>
          <a:p>
            <a:pPr marL="2717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entat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74CF6BB-9271-6647-0DF3-567E9E8A2C7E}"/>
              </a:ext>
            </a:extLst>
          </p:cNvPr>
          <p:cNvSpPr txBox="1"/>
          <p:nvPr/>
        </p:nvSpPr>
        <p:spPr>
          <a:xfrm>
            <a:off x="971550" y="6105525"/>
            <a:ext cx="1168400" cy="539750"/>
          </a:xfrm>
          <a:prstGeom prst="rect">
            <a:avLst/>
          </a:prstGeom>
          <a:solidFill>
            <a:srgbClr val="F4B082"/>
          </a:solidFill>
          <a:ln w="12700">
            <a:solidFill>
              <a:srgbClr val="2E528E"/>
            </a:solidFill>
          </a:ln>
        </p:spPr>
        <p:txBody>
          <a:bodyPr lIns="0" tIns="0" rIns="0" bIns="0">
            <a:spAutoFit/>
          </a:bodyPr>
          <a:lstStyle>
            <a:lvl1pPr marL="920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Organisational</a:t>
            </a:r>
            <a:r>
              <a:rPr lang="en-US" altLang="en-US"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Memory</a:t>
            </a:r>
            <a:endParaRPr lang="en-US" altLang="en-US" sz="11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04858BC3-07D8-11B0-26DE-FD9696B05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7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9F4AC7-CA88-AA7F-7729-FC106A53D6EB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7BBE45-7B6A-F60A-F3A7-51DC1337B5DD}"/>
              </a:ext>
            </a:extLst>
          </p:cNvPr>
          <p:cNvSpPr txBox="1"/>
          <p:nvPr/>
        </p:nvSpPr>
        <p:spPr>
          <a:xfrm>
            <a:off x="901700" y="925513"/>
            <a:ext cx="5692775" cy="858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1600" b="1">
                <a:solidFill>
                  <a:srgbClr val="4471C4"/>
                </a:solidFill>
                <a:latin typeface="Arial" panose="020B0604020202020204" pitchFamily="34" charset="0"/>
              </a:rPr>
              <a:t>4.</a:t>
            </a:r>
            <a:r>
              <a:rPr lang="en-US" altLang="en-US" sz="1600" b="1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rgbClr val="4471C4"/>
                </a:solidFill>
                <a:latin typeface="Arial" panose="020B0604020202020204" pitchFamily="34" charset="0"/>
              </a:rPr>
              <a:t>Visualizations</a:t>
            </a:r>
            <a:endParaRPr lang="en-US" altLang="en-US" sz="1600">
              <a:latin typeface="Arial" panose="020B0604020202020204" pitchFamily="34" charset="0"/>
            </a:endParaRPr>
          </a:p>
          <a:p>
            <a:pPr algn="just">
              <a:lnSpc>
                <a:spcPct val="104000"/>
              </a:lnSpc>
              <a:spcBef>
                <a:spcPts val="863"/>
              </a:spcBef>
            </a:pPr>
            <a:r>
              <a:rPr lang="en-US" altLang="en-US" sz="1100">
                <a:latin typeface="Arial" panose="020B0604020202020204" pitchFamily="34" charset="0"/>
              </a:rPr>
              <a:t>Visualizations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(known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short)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display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insights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discovered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might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single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might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pages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full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pinned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85C3CC-7C36-83CE-1367-09B4C1312265}"/>
              </a:ext>
            </a:extLst>
          </p:cNvPr>
          <p:cNvSpPr txBox="1"/>
          <p:nvPr/>
        </p:nvSpPr>
        <p:spPr>
          <a:xfrm>
            <a:off x="901700" y="3690938"/>
            <a:ext cx="5283200" cy="2640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Arial"/>
                <a:cs typeface="Arial"/>
              </a:rPr>
              <a:t>Ke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cators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ation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p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cs</a:t>
            </a:r>
            <a:endParaRPr sz="1100">
              <a:latin typeface="Arial"/>
              <a:cs typeface="Arial"/>
            </a:endParaRPr>
          </a:p>
          <a:p>
            <a:pPr marL="167640" indent="-154940" fontAlgn="auto">
              <a:spcBef>
                <a:spcPts val="840"/>
              </a:spcBef>
              <a:spcAft>
                <a:spcPts val="0"/>
              </a:spcAft>
              <a:buFont typeface="Arial"/>
              <a:buAutoNum type="arabicPeriod"/>
              <a:tabLst>
                <a:tab pos="168275" algn="l"/>
              </a:tabLst>
              <a:defRPr/>
            </a:pP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Arial"/>
                <a:cs typeface="Arial"/>
              </a:rPr>
              <a:t>W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's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na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deb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9545" indent="-156845" fontAlgn="auto">
              <a:spcBef>
                <a:spcPts val="850"/>
              </a:spcBef>
              <a:spcAft>
                <a:spcPts val="0"/>
              </a:spcAft>
              <a:buFont typeface="Arial"/>
              <a:buAutoNum type="arabicPeriod"/>
              <a:tabLst>
                <a:tab pos="170180" algn="l"/>
              </a:tabLst>
              <a:defRPr/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nc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9545" indent="-156845" fontAlgn="auto">
              <a:spcBef>
                <a:spcPts val="840"/>
              </a:spcBef>
              <a:spcAft>
                <a:spcPts val="0"/>
              </a:spcAft>
              <a:buFont typeface="Arial"/>
              <a:buAutoNum type="arabicPeriod"/>
              <a:tabLst>
                <a:tab pos="170180" algn="l"/>
              </a:tabLst>
              <a:defRPr/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deb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cator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7640" indent="-154940" fontAlgn="auto">
              <a:spcBef>
                <a:spcPts val="840"/>
              </a:spcBef>
              <a:spcAft>
                <a:spcPts val="0"/>
              </a:spcAft>
              <a:buFont typeface="Arial"/>
              <a:buAutoNum type="arabicPeriod"/>
              <a:tabLst>
                <a:tab pos="168275" algn="l"/>
              </a:tabLst>
              <a:defRPr/>
            </a:pP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amou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deb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ri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9545" indent="-156845" fontAlgn="auto">
              <a:spcBef>
                <a:spcPts val="850"/>
              </a:spcBef>
              <a:spcAft>
                <a:spcPts val="0"/>
              </a:spcAft>
              <a:buFont typeface="Arial"/>
              <a:buAutoNum type="arabicPeriod"/>
              <a:tabLst>
                <a:tab pos="170180" algn="l"/>
              </a:tabLst>
              <a:defRPr/>
            </a:pP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oun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9545" indent="-156845" fontAlgn="auto">
              <a:spcBef>
                <a:spcPts val="840"/>
              </a:spcBef>
              <a:spcAft>
                <a:spcPts val="0"/>
              </a:spcAft>
              <a:buFont typeface="Arial"/>
              <a:buAutoNum type="arabicPeriod"/>
              <a:tabLst>
                <a:tab pos="170180" algn="l"/>
              </a:tabLst>
              <a:defRPr/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oun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os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cator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7640" indent="-154940" fontAlgn="auto">
              <a:spcBef>
                <a:spcPts val="855"/>
              </a:spcBef>
              <a:spcAft>
                <a:spcPts val="0"/>
              </a:spcAft>
              <a:buFont typeface="Arial"/>
              <a:buAutoNum type="arabicPeriod"/>
              <a:tabLst>
                <a:tab pos="168275" algn="l"/>
              </a:tabLst>
              <a:defRPr/>
            </a:pP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amou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prin</a:t>
            </a:r>
            <a:r>
              <a:rPr sz="1100" spc="5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epa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7640" indent="-154940" fontAlgn="auto">
              <a:spcBef>
                <a:spcPts val="840"/>
              </a:spcBef>
              <a:spcAft>
                <a:spcPts val="0"/>
              </a:spcAft>
              <a:buFont typeface="Arial"/>
              <a:buAutoNum type="arabicPeriod"/>
              <a:tabLst>
                <a:tab pos="168275" algn="l"/>
              </a:tabLst>
              <a:defRPr/>
            </a:pP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cat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67640" indent="-154940" fontAlgn="auto">
              <a:spcBef>
                <a:spcPts val="850"/>
              </a:spcBef>
              <a:spcAft>
                <a:spcPts val="0"/>
              </a:spcAft>
              <a:buFont typeface="Arial"/>
              <a:buAutoNum type="arabicPeriod"/>
              <a:tabLst>
                <a:tab pos="168275" algn="l"/>
              </a:tabLst>
              <a:defRPr/>
            </a:pPr>
            <a:r>
              <a:rPr sz="1100" dirty="0">
                <a:latin typeface="Arial"/>
                <a:cs typeface="Arial"/>
              </a:rPr>
              <a:t>Ot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deb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F8FA5122-0CB6-610F-A717-0F314B0A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89125"/>
            <a:ext cx="3060700" cy="1682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3E84630-DFA2-41E1-BB8F-C17DE5B6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F1D2722-B69E-4A01-B9B6-0C6F3834798B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7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4A38BB61-1C85-32A8-6B04-3D423838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8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8C120E5-8885-29ED-6B8A-52AD6334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37944CD-C801-48B4-A95B-47E41B480238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8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2D64D1B-F00E-F130-2517-77A1D51374C9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18F0B8-E6A0-E79B-90CA-C8F0290A61CC}"/>
              </a:ext>
            </a:extLst>
          </p:cNvPr>
          <p:cNvSpPr txBox="1"/>
          <p:nvPr/>
        </p:nvSpPr>
        <p:spPr>
          <a:xfrm>
            <a:off x="901700" y="925513"/>
            <a:ext cx="5753100" cy="71167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8125" indent="-225425"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96913" indent="-228600"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4471C4"/>
              </a:buClr>
              <a:buFont typeface="Arial" panose="020B0604020202020204" pitchFamily="34" charset="0"/>
              <a:buAutoNum type="arabicPeriod" startAt="5"/>
            </a:pPr>
            <a:r>
              <a:rPr lang="en-US" altLang="en-US" sz="1600" b="1">
                <a:solidFill>
                  <a:srgbClr val="4471C4"/>
                </a:solidFill>
                <a:latin typeface="Arial" panose="020B0604020202020204" pitchFamily="34" charset="0"/>
              </a:rPr>
              <a:t>Deployment</a:t>
            </a: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863"/>
              </a:spcBef>
            </a:pPr>
            <a:r>
              <a:rPr lang="en-US" altLang="en-US" sz="1100">
                <a:latin typeface="Arial" panose="020B0604020202020204" pitchFamily="34" charset="0"/>
              </a:rPr>
              <a:t>Prioritizing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analytics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couldn't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better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time.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company,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matter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size,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already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collecting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likely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analyzing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just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portion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solve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problems,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competitive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advantages,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drive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enterprise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transformation.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explosive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growth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enterprise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technologies,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high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demand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analytical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skills,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today's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effective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shifted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focus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self-service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deploying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operating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scale,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organizing,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orchestrating.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unifying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disparate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experts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author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consume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content.</a:t>
            </a:r>
          </a:p>
          <a:p>
            <a:pPr>
              <a:lnSpc>
                <a:spcPct val="103000"/>
              </a:lnSpc>
              <a:spcBef>
                <a:spcPts val="800"/>
              </a:spcBef>
            </a:pP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today’s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world,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analytics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vital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decision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making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almost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every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growing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analytics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look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appealing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user-friendly.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Above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however,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needs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always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available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reliable.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meet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requirements,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must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collaborate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effectively.</a:t>
            </a:r>
          </a:p>
          <a:p>
            <a:pPr>
              <a:lnSpc>
                <a:spcPct val="104000"/>
              </a:lnSpc>
              <a:spcBef>
                <a:spcPts val="788"/>
              </a:spcBef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deployment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pipelines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lifecycle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It's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efficient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reusable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enterprise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Premium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capacity.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Deployment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pipelines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develop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before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consumed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types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include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paginated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datasets,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dataflows.</a:t>
            </a:r>
          </a:p>
          <a:p>
            <a:pPr>
              <a:spcBef>
                <a:spcPts val="838"/>
              </a:spcBef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pipeline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three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stages:</a:t>
            </a:r>
          </a:p>
          <a:p>
            <a:pPr lvl="1">
              <a:spcBef>
                <a:spcPts val="913"/>
              </a:spcBef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Development</a:t>
            </a:r>
          </a:p>
          <a:p>
            <a:pPr lvl="1"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</a:pP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build,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upload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fellow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creators.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first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deployment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pipelines.</a:t>
            </a:r>
          </a:p>
          <a:p>
            <a:pPr>
              <a:spcBef>
                <a:spcPts val="38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Test</a:t>
            </a:r>
          </a:p>
          <a:p>
            <a:pPr lvl="1"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US" altLang="en-US" sz="1100">
                <a:latin typeface="Arial" panose="020B0604020202020204" pitchFamily="34" charset="0"/>
              </a:rPr>
              <a:t>You're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ready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you've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made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needed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changes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upload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modified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moved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stage.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three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examples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done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environment:</a:t>
            </a:r>
          </a:p>
          <a:p>
            <a:pPr>
              <a:spcBef>
                <a:spcPts val="38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reviewers.</a:t>
            </a:r>
          </a:p>
          <a:p>
            <a:pPr lvl="2">
              <a:spcBef>
                <a:spcPts val="50"/>
              </a:spcBef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Load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run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larger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volumes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</a:p>
          <a:p>
            <a:pPr lvl="2">
              <a:spcBef>
                <a:spcPts val="38"/>
              </a:spcBef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Test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look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users.</a:t>
            </a:r>
          </a:p>
          <a:p>
            <a:pPr lvl="2">
              <a:spcBef>
                <a:spcPts val="50"/>
              </a:spcBef>
              <a:buFont typeface="Arial" panose="020B0604020202020204" pitchFamily="34" charset="0"/>
              <a:buAutoNum type="arabicPeriod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Production</a:t>
            </a:r>
          </a:p>
          <a:p>
            <a:pPr>
              <a:lnSpc>
                <a:spcPct val="103000"/>
              </a:lnSpc>
              <a:spcBef>
                <a:spcPts val="813"/>
              </a:spcBef>
            </a:pP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testing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production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final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version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across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E9E0CC4B-EE1E-7B8D-7995-46AD37CED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85763"/>
            <a:ext cx="968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9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55E54B-5F58-1488-B59A-5C8217EE2A9D}"/>
              </a:ext>
            </a:extLst>
          </p:cNvPr>
          <p:cNvSpPr txBox="1"/>
          <p:nvPr/>
        </p:nvSpPr>
        <p:spPr>
          <a:xfrm>
            <a:off x="993775" y="369888"/>
            <a:ext cx="17351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vel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ign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HLD)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59D2E1F0-02B1-4A70-3819-A6F6277E4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730875" cy="2613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455A5F6-6D08-1F52-6128-7F14D67D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FB3E2AC-5967-4B27-A612-443643C67424}" type="slidenum">
              <a:rPr lang="en-US" altLang="en-US">
                <a:solidFill>
                  <a:srgbClr val="2E5395"/>
                </a:solidFill>
                <a:latin typeface="Calibri Light" panose="020F0302020204030204" pitchFamily="34" charset="0"/>
              </a:rPr>
              <a:pPr/>
              <a:t>9</a:t>
            </a:fld>
            <a:endParaRPr lang="en-US" altLang="en-US">
              <a:solidFill>
                <a:srgbClr val="2E5395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1133</Words>
  <Application>Microsoft Office PowerPoint</Application>
  <PresentationFormat>Custom</PresentationFormat>
  <Paragraphs>137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Arial</vt:lpstr>
      <vt:lpstr>Calibri Light</vt:lpstr>
      <vt:lpstr>Times New Roman</vt:lpstr>
      <vt:lpstr>Symbol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manavajaisinghani@outlook.com</cp:lastModifiedBy>
  <cp:revision>2</cp:revision>
  <dcterms:created xsi:type="dcterms:W3CDTF">2023-04-02T10:57:54Z</dcterms:created>
  <dcterms:modified xsi:type="dcterms:W3CDTF">2023-04-02T09:18:18Z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LastSaved">
    <vt:filetime>2023-04-02T00:00:00Z</vt:filetime>
  </property>
</Properties>
</file>