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143000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Detailed Overview of COVID 19 for 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Uttar Pradesh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3485493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By Manav Jangid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92" y="838198"/>
            <a:ext cx="3023289" cy="3137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6600912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859534"/>
            <a:ext cx="4721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Figure’s Showing Condition’ s in 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Uttar Pradesh:-</a:t>
            </a:r>
          </a:p>
        </p:txBody>
      </p:sp>
    </p:spTree>
    <p:extLst>
      <p:ext uri="{BB962C8B-B14F-4D97-AF65-F5344CB8AC3E}">
        <p14:creationId xmlns:p14="http://schemas.microsoft.com/office/powerpoint/2010/main" val="13227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76200"/>
            <a:ext cx="9019704" cy="67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199"/>
            <a:ext cx="6629400" cy="353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09" y="3458570"/>
            <a:ext cx="5858256" cy="3458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5943600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Note:- All the data taken is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Between 1 June 2020</a:t>
            </a:r>
          </a:p>
          <a:p>
            <a:r>
              <a:rPr lang="en-US" sz="1200" dirty="0" smtClean="0"/>
              <a:t>           to 25 July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10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</TotalTime>
  <Words>38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Manav Jangid</dc:creator>
  <cp:lastModifiedBy>Manav Jangid</cp:lastModifiedBy>
  <cp:revision>4</cp:revision>
  <dcterms:created xsi:type="dcterms:W3CDTF">2006-08-16T00:00:00Z</dcterms:created>
  <dcterms:modified xsi:type="dcterms:W3CDTF">2020-07-27T20:43:16Z</dcterms:modified>
</cp:coreProperties>
</file>