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792B-5BEF-133D-70A0-C81387AC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EADA-7206-424D-92C1-F1BCAF26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FD9F-B96B-1957-65C3-88F42915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63DB-B228-1CBC-18FC-53F739C0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35C3-5717-FEA9-876C-D5481E3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9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1ED-5B07-9C1F-865B-9280F40C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806F-7543-DCB3-FCFE-B2F91996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A143-C11E-06F1-73B5-626F5157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1461-03B4-B3DA-0721-DCECC94E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2F16-9A2C-2571-DA90-41485B1C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0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238D1-E8D7-D993-DDE8-957BBB59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82746-8302-F937-4A03-B7C586BEF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73B3-2EF2-689B-F6A1-5854593A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F8C7-73AB-99ED-79C9-F5514178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E35F-9862-47B2-192E-67853CCF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A07A-E8F5-C4F3-DD60-00D622D8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14C0-EF66-331C-7BE4-CEDDC04C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078C-6FF4-169C-4942-883F14BD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3C9D-4D69-23B6-7F3C-A542CA1A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1C97-9A55-1023-4BE7-0347B0FC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8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7CF9-52DA-1D97-2BCA-EEC44EBA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9832B-09DB-55A5-DC39-39D4C395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DCCDC-91C5-2477-6F0A-BDF617E1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EFAE-BAC5-5748-E762-AE0D1891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32D7-4675-573A-8A6D-7779012A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1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C6F-D431-3E06-0F97-D898A1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7BAF-121B-CC5C-C263-E7D0CA80C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6523-E0C8-42AE-A6FF-D624F43BF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76D23-85E2-CC05-F51A-BD922AA8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939BD-FE11-8A5A-14E8-F0486682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F437B-DF0B-A4AB-96A9-34787569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8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078D-C58F-287D-D676-833EA3A1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B482-65E3-62B3-CD46-CA669A9D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65B4-4098-F5A1-EF26-045491713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9D983-474E-9202-05AF-9026E0B25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71C6C-9490-2714-DF62-9DD5007F2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6B5C2-EA98-B3DE-88D3-62057D36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DADAF-B0A7-0D2E-4B8B-4FCCEAB5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1D7F9-E063-BC7E-4E74-60D8B0F7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079E-EFC5-497D-50FA-4E7BFA1F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C5971-7099-11A0-5B1A-4C5C1C88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2ECDE-1E3C-E045-B987-9815D854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C15A-3538-0B87-D843-8DF9ECC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4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D8A26-2FF9-E51E-1D93-50F3CF01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A918B-34FF-D084-EA5C-D4471E29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2492-EC18-02C5-62FD-DEE4B01B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D469-494C-F6A4-067D-C25BD216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8E6-A1CD-632A-9C99-80C80C59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97D79-4F79-EC0A-30A2-DF3953ED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86696-533E-FB40-DDAF-916645AA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14A2-0925-87D6-CA4D-19043EDD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9506E-928D-77BE-2ED4-49B76326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3A2-0A85-C3DD-4CA1-325EDB5A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7F462-0836-0D2A-CA45-B66A8CE6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8F8CE-48A4-3108-7442-16FB19A8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51C07-0676-BBC0-9019-DC427B5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22640-B428-C434-ADDB-C4E1FC81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556E5-A2A3-E03F-B444-5A66AD0C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F2C04-CCFB-F52F-048D-FBB08D9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24AF-73AB-11F7-1778-7D0EEA5C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7970-8834-6EB1-731C-29FC592F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BA17-225A-43E3-9BFD-78F950C5CF7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4448-937E-8EAC-4B3E-3DD7D7C2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6E89-FA4F-3D7A-1C78-3CE5A4A20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5145-F78F-48E3-8D8C-734DFBA2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BA03-33E3-26AC-DA09-EB3849A9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xyz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326DD-9B80-2F94-675D-8AA944886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14239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xyz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</dc:title>
  <dc:creator>SANDEEP PATEL</dc:creator>
  <cp:lastModifiedBy>SANDEEP PATEL</cp:lastModifiedBy>
  <cp:revision>1</cp:revision>
  <dcterms:created xsi:type="dcterms:W3CDTF">2023-04-20T03:02:39Z</dcterms:created>
  <dcterms:modified xsi:type="dcterms:W3CDTF">2023-04-20T03:02:56Z</dcterms:modified>
</cp:coreProperties>
</file>