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DE253-4077-466B-BB0A-167617FC25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D8D320-3EA5-4E01-8AA7-9968CA2DD5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Reveal customer behavior patterns</a:t>
          </a:r>
          <a:r>
            <a:rPr lang="en-US" b="0" i="0" baseline="0" dirty="0"/>
            <a:t> — knowing when and what people order guides inventory and staffing decisions.</a:t>
          </a:r>
          <a:endParaRPr lang="en-US" dirty="0"/>
        </a:p>
      </dgm:t>
    </dgm:pt>
    <dgm:pt modelId="{1C8AA788-AE63-4FB8-8F70-A36BDC9658A8}" type="parTrans" cxnId="{5971203A-6136-4D37-BE35-4A98DB5A172A}">
      <dgm:prSet/>
      <dgm:spPr/>
      <dgm:t>
        <a:bodyPr/>
        <a:lstStyle/>
        <a:p>
          <a:endParaRPr lang="en-US"/>
        </a:p>
      </dgm:t>
    </dgm:pt>
    <dgm:pt modelId="{8BE365F4-9B33-4EA9-8ED2-B735BE2CA3C1}" type="sibTrans" cxnId="{5971203A-6136-4D37-BE35-4A98DB5A172A}">
      <dgm:prSet/>
      <dgm:spPr/>
      <dgm:t>
        <a:bodyPr/>
        <a:lstStyle/>
        <a:p>
          <a:endParaRPr lang="en-US"/>
        </a:p>
      </dgm:t>
    </dgm:pt>
    <dgm:pt modelId="{0DBED22C-56AB-4EDA-BC76-FDF8F159AA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Identify market opportunities</a:t>
          </a:r>
          <a:r>
            <a:rPr lang="en-US" b="0" i="0" baseline="0" dirty="0"/>
            <a:t> — pinpoint underserved cities or demographics for expansion.</a:t>
          </a:r>
          <a:endParaRPr lang="en-US" dirty="0"/>
        </a:p>
      </dgm:t>
    </dgm:pt>
    <dgm:pt modelId="{9C691147-B1E0-43D5-B3BC-811DC65C015B}" type="parTrans" cxnId="{7BB96EC7-CA59-4ECA-B8F9-0C88B0E74B30}">
      <dgm:prSet/>
      <dgm:spPr/>
      <dgm:t>
        <a:bodyPr/>
        <a:lstStyle/>
        <a:p>
          <a:endParaRPr lang="en-US"/>
        </a:p>
      </dgm:t>
    </dgm:pt>
    <dgm:pt modelId="{94924DC9-3477-42DC-972A-F630D6834514}" type="sibTrans" cxnId="{7BB96EC7-CA59-4ECA-B8F9-0C88B0E74B30}">
      <dgm:prSet/>
      <dgm:spPr/>
      <dgm:t>
        <a:bodyPr/>
        <a:lstStyle/>
        <a:p>
          <a:endParaRPr lang="en-US"/>
        </a:p>
      </dgm:t>
    </dgm:pt>
    <dgm:pt modelId="{A0CAA277-AE9E-431E-B294-5DCD88219D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Optimize payment processing</a:t>
          </a:r>
          <a:r>
            <a:rPr lang="en-US" b="0" i="0" baseline="0"/>
            <a:t> — focus on preferred payment methods to improve checkout experience.</a:t>
          </a:r>
          <a:endParaRPr lang="en-US"/>
        </a:p>
      </dgm:t>
    </dgm:pt>
    <dgm:pt modelId="{F8021956-8F8A-47D6-A4C7-546D187DA734}" type="parTrans" cxnId="{0E181DB2-A1A4-447E-AD65-C2AFD6170D89}">
      <dgm:prSet/>
      <dgm:spPr/>
      <dgm:t>
        <a:bodyPr/>
        <a:lstStyle/>
        <a:p>
          <a:endParaRPr lang="en-US"/>
        </a:p>
      </dgm:t>
    </dgm:pt>
    <dgm:pt modelId="{AFF5AB18-50CA-4340-B484-39ED36E3255F}" type="sibTrans" cxnId="{0E181DB2-A1A4-447E-AD65-C2AFD6170D89}">
      <dgm:prSet/>
      <dgm:spPr/>
      <dgm:t>
        <a:bodyPr/>
        <a:lstStyle/>
        <a:p>
          <a:endParaRPr lang="en-US"/>
        </a:p>
      </dgm:t>
    </dgm:pt>
    <dgm:pt modelId="{5406E591-DC0D-40F3-80C6-7406F4EFAB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Improve delivery efficiency</a:t>
          </a:r>
          <a:r>
            <a:rPr lang="en-US" b="0" i="0" baseline="0"/>
            <a:t> — analyzing order times and locations helps reduce delays.</a:t>
          </a:r>
          <a:endParaRPr lang="en-US"/>
        </a:p>
      </dgm:t>
    </dgm:pt>
    <dgm:pt modelId="{5477412A-97D5-47A0-9CEC-44FB8F5D9923}" type="parTrans" cxnId="{ED958F69-1E89-4788-ACCB-AB9007A9BDFF}">
      <dgm:prSet/>
      <dgm:spPr/>
      <dgm:t>
        <a:bodyPr/>
        <a:lstStyle/>
        <a:p>
          <a:endParaRPr lang="en-US"/>
        </a:p>
      </dgm:t>
    </dgm:pt>
    <dgm:pt modelId="{F3A17C5B-1070-4D03-B3E2-F710A7C33EC8}" type="sibTrans" cxnId="{ED958F69-1E89-4788-ACCB-AB9007A9BDFF}">
      <dgm:prSet/>
      <dgm:spPr/>
      <dgm:t>
        <a:bodyPr/>
        <a:lstStyle/>
        <a:p>
          <a:endParaRPr lang="en-US"/>
        </a:p>
      </dgm:t>
    </dgm:pt>
    <dgm:pt modelId="{D85CE0ED-211D-406D-97B2-15F8430279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Enhance customer satisfaction</a:t>
          </a:r>
          <a:r>
            <a:rPr lang="en-US" b="0" i="0" baseline="0"/>
            <a:t> — insights into preferences and ratings help tailor marketing and services.</a:t>
          </a:r>
          <a:endParaRPr lang="en-US"/>
        </a:p>
      </dgm:t>
    </dgm:pt>
    <dgm:pt modelId="{64D50A12-C44E-4BFC-B02A-A2E35A5FFE2B}" type="parTrans" cxnId="{777EAC9E-1576-4072-BC97-AB7346886164}">
      <dgm:prSet/>
      <dgm:spPr/>
      <dgm:t>
        <a:bodyPr/>
        <a:lstStyle/>
        <a:p>
          <a:endParaRPr lang="en-US"/>
        </a:p>
      </dgm:t>
    </dgm:pt>
    <dgm:pt modelId="{28008ABE-9636-4D39-B20E-F14C389AF7D1}" type="sibTrans" cxnId="{777EAC9E-1576-4072-BC97-AB7346886164}">
      <dgm:prSet/>
      <dgm:spPr/>
      <dgm:t>
        <a:bodyPr/>
        <a:lstStyle/>
        <a:p>
          <a:endParaRPr lang="en-US"/>
        </a:p>
      </dgm:t>
    </dgm:pt>
    <dgm:pt modelId="{EFC8817A-582B-4DDF-B7F7-55EB4AD0D9C8}" type="pres">
      <dgm:prSet presAssocID="{CFDDE253-4077-466B-BB0A-167617FC25D4}" presName="root" presStyleCnt="0">
        <dgm:presLayoutVars>
          <dgm:dir/>
          <dgm:resizeHandles val="exact"/>
        </dgm:presLayoutVars>
      </dgm:prSet>
      <dgm:spPr/>
    </dgm:pt>
    <dgm:pt modelId="{C5637C6D-4F7C-4C2B-B1BB-B7EC3315C8D3}" type="pres">
      <dgm:prSet presAssocID="{B2D8D320-3EA5-4E01-8AA7-9968CA2DD596}" presName="compNode" presStyleCnt="0"/>
      <dgm:spPr/>
    </dgm:pt>
    <dgm:pt modelId="{5E0CD65D-A8A8-4423-9AB3-48F102CD018C}" type="pres">
      <dgm:prSet presAssocID="{B2D8D320-3EA5-4E01-8AA7-9968CA2DD596}" presName="bgRect" presStyleLbl="bgShp" presStyleIdx="0" presStyleCnt="5"/>
      <dgm:spPr/>
    </dgm:pt>
    <dgm:pt modelId="{4D8E3EDA-4665-4C7D-9D42-C4B25A1B5343}" type="pres">
      <dgm:prSet presAssocID="{B2D8D320-3EA5-4E01-8AA7-9968CA2DD59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6605A91E-70F6-4F5A-85D6-7468DB906C0E}" type="pres">
      <dgm:prSet presAssocID="{B2D8D320-3EA5-4E01-8AA7-9968CA2DD596}" presName="spaceRect" presStyleCnt="0"/>
      <dgm:spPr/>
    </dgm:pt>
    <dgm:pt modelId="{355C17E7-889B-48E6-9A06-43E8D7680990}" type="pres">
      <dgm:prSet presAssocID="{B2D8D320-3EA5-4E01-8AA7-9968CA2DD596}" presName="parTx" presStyleLbl="revTx" presStyleIdx="0" presStyleCnt="5">
        <dgm:presLayoutVars>
          <dgm:chMax val="0"/>
          <dgm:chPref val="0"/>
        </dgm:presLayoutVars>
      </dgm:prSet>
      <dgm:spPr/>
    </dgm:pt>
    <dgm:pt modelId="{8C651B5B-19EC-4305-A2BA-74AC0FFAE630}" type="pres">
      <dgm:prSet presAssocID="{8BE365F4-9B33-4EA9-8ED2-B735BE2CA3C1}" presName="sibTrans" presStyleCnt="0"/>
      <dgm:spPr/>
    </dgm:pt>
    <dgm:pt modelId="{BB94524C-7654-4B17-9A11-90D46151CC32}" type="pres">
      <dgm:prSet presAssocID="{0DBED22C-56AB-4EDA-BC76-FDF8F159AA8B}" presName="compNode" presStyleCnt="0"/>
      <dgm:spPr/>
    </dgm:pt>
    <dgm:pt modelId="{C36D1A68-6D17-4968-9585-576008514F81}" type="pres">
      <dgm:prSet presAssocID="{0DBED22C-56AB-4EDA-BC76-FDF8F159AA8B}" presName="bgRect" presStyleLbl="bgShp" presStyleIdx="1" presStyleCnt="5"/>
      <dgm:spPr/>
    </dgm:pt>
    <dgm:pt modelId="{7D3BF69D-6F7C-451E-BD02-BCD04E84F484}" type="pres">
      <dgm:prSet presAssocID="{0DBED22C-56AB-4EDA-BC76-FDF8F159AA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C1DFB4D-6660-4F83-ADDF-4A939ECFCD28}" type="pres">
      <dgm:prSet presAssocID="{0DBED22C-56AB-4EDA-BC76-FDF8F159AA8B}" presName="spaceRect" presStyleCnt="0"/>
      <dgm:spPr/>
    </dgm:pt>
    <dgm:pt modelId="{7BF34028-93A1-406E-97C9-3282B780ECD9}" type="pres">
      <dgm:prSet presAssocID="{0DBED22C-56AB-4EDA-BC76-FDF8F159AA8B}" presName="parTx" presStyleLbl="revTx" presStyleIdx="1" presStyleCnt="5">
        <dgm:presLayoutVars>
          <dgm:chMax val="0"/>
          <dgm:chPref val="0"/>
        </dgm:presLayoutVars>
      </dgm:prSet>
      <dgm:spPr/>
    </dgm:pt>
    <dgm:pt modelId="{DED572EE-A07F-4CA5-8FC8-BBEB3693C521}" type="pres">
      <dgm:prSet presAssocID="{94924DC9-3477-42DC-972A-F630D6834514}" presName="sibTrans" presStyleCnt="0"/>
      <dgm:spPr/>
    </dgm:pt>
    <dgm:pt modelId="{5CDDA17A-4D75-4DEE-A78F-69752845CD05}" type="pres">
      <dgm:prSet presAssocID="{A0CAA277-AE9E-431E-B294-5DCD88219DD5}" presName="compNode" presStyleCnt="0"/>
      <dgm:spPr/>
    </dgm:pt>
    <dgm:pt modelId="{8D939183-BF73-4DF3-B896-CB93B4CD8EC4}" type="pres">
      <dgm:prSet presAssocID="{A0CAA277-AE9E-431E-B294-5DCD88219DD5}" presName="bgRect" presStyleLbl="bgShp" presStyleIdx="2" presStyleCnt="5"/>
      <dgm:spPr/>
    </dgm:pt>
    <dgm:pt modelId="{A543938D-52F6-4EFB-A66F-6BBBF0B5BC16}" type="pres">
      <dgm:prSet presAssocID="{A0CAA277-AE9E-431E-B294-5DCD88219DD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7572CD5-BD5A-480F-AB52-BBB4CFE2B587}" type="pres">
      <dgm:prSet presAssocID="{A0CAA277-AE9E-431E-B294-5DCD88219DD5}" presName="spaceRect" presStyleCnt="0"/>
      <dgm:spPr/>
    </dgm:pt>
    <dgm:pt modelId="{F993B420-EBAF-401C-9FB3-A6D9BEBDA914}" type="pres">
      <dgm:prSet presAssocID="{A0CAA277-AE9E-431E-B294-5DCD88219DD5}" presName="parTx" presStyleLbl="revTx" presStyleIdx="2" presStyleCnt="5">
        <dgm:presLayoutVars>
          <dgm:chMax val="0"/>
          <dgm:chPref val="0"/>
        </dgm:presLayoutVars>
      </dgm:prSet>
      <dgm:spPr/>
    </dgm:pt>
    <dgm:pt modelId="{9351D01C-B090-440A-A3F6-C67356B78E30}" type="pres">
      <dgm:prSet presAssocID="{AFF5AB18-50CA-4340-B484-39ED36E3255F}" presName="sibTrans" presStyleCnt="0"/>
      <dgm:spPr/>
    </dgm:pt>
    <dgm:pt modelId="{3833017A-15AF-4310-8BAC-4B6EE53B023B}" type="pres">
      <dgm:prSet presAssocID="{5406E591-DC0D-40F3-80C6-7406F4EFAB25}" presName="compNode" presStyleCnt="0"/>
      <dgm:spPr/>
    </dgm:pt>
    <dgm:pt modelId="{55FCB189-715B-4611-AE1D-79B0646ECF7F}" type="pres">
      <dgm:prSet presAssocID="{5406E591-DC0D-40F3-80C6-7406F4EFAB25}" presName="bgRect" presStyleLbl="bgShp" presStyleIdx="3" presStyleCnt="5"/>
      <dgm:spPr/>
    </dgm:pt>
    <dgm:pt modelId="{10B0F5AC-68F6-421E-98B1-F742759D1BAB}" type="pres">
      <dgm:prSet presAssocID="{5406E591-DC0D-40F3-80C6-7406F4EFAB2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778FD9FF-ECB5-419B-AF18-ECA72CF8F351}" type="pres">
      <dgm:prSet presAssocID="{5406E591-DC0D-40F3-80C6-7406F4EFAB25}" presName="spaceRect" presStyleCnt="0"/>
      <dgm:spPr/>
    </dgm:pt>
    <dgm:pt modelId="{1C2750D1-5007-4099-80B4-8173735C9E18}" type="pres">
      <dgm:prSet presAssocID="{5406E591-DC0D-40F3-80C6-7406F4EFAB25}" presName="parTx" presStyleLbl="revTx" presStyleIdx="3" presStyleCnt="5">
        <dgm:presLayoutVars>
          <dgm:chMax val="0"/>
          <dgm:chPref val="0"/>
        </dgm:presLayoutVars>
      </dgm:prSet>
      <dgm:spPr/>
    </dgm:pt>
    <dgm:pt modelId="{D01403F8-4ABE-471D-B8A0-F04479A0A685}" type="pres">
      <dgm:prSet presAssocID="{F3A17C5B-1070-4D03-B3E2-F710A7C33EC8}" presName="sibTrans" presStyleCnt="0"/>
      <dgm:spPr/>
    </dgm:pt>
    <dgm:pt modelId="{783E0130-A36E-4EBC-B5E8-BBDD49DDEC05}" type="pres">
      <dgm:prSet presAssocID="{D85CE0ED-211D-406D-97B2-15F843027911}" presName="compNode" presStyleCnt="0"/>
      <dgm:spPr/>
    </dgm:pt>
    <dgm:pt modelId="{11F20177-2239-44E2-A05E-58542D7304EA}" type="pres">
      <dgm:prSet presAssocID="{D85CE0ED-211D-406D-97B2-15F843027911}" presName="bgRect" presStyleLbl="bgShp" presStyleIdx="4" presStyleCnt="5"/>
      <dgm:spPr/>
    </dgm:pt>
    <dgm:pt modelId="{46E51A91-42C1-42D7-B0A3-BBCF3BD927B4}" type="pres">
      <dgm:prSet presAssocID="{D85CE0ED-211D-406D-97B2-15F8430279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61DB8195-0753-496C-9C36-5ADDE4B74F42}" type="pres">
      <dgm:prSet presAssocID="{D85CE0ED-211D-406D-97B2-15F843027911}" presName="spaceRect" presStyleCnt="0"/>
      <dgm:spPr/>
    </dgm:pt>
    <dgm:pt modelId="{18517680-154C-422D-BD40-A581D277F15D}" type="pres">
      <dgm:prSet presAssocID="{D85CE0ED-211D-406D-97B2-15F84302791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C7D5D33-81CD-48AD-893C-718550AC475C}" type="presOf" srcId="{5406E591-DC0D-40F3-80C6-7406F4EFAB25}" destId="{1C2750D1-5007-4099-80B4-8173735C9E18}" srcOrd="0" destOrd="0" presId="urn:microsoft.com/office/officeart/2018/2/layout/IconVerticalSolidList"/>
    <dgm:cxn modelId="{5971203A-6136-4D37-BE35-4A98DB5A172A}" srcId="{CFDDE253-4077-466B-BB0A-167617FC25D4}" destId="{B2D8D320-3EA5-4E01-8AA7-9968CA2DD596}" srcOrd="0" destOrd="0" parTransId="{1C8AA788-AE63-4FB8-8F70-A36BDC9658A8}" sibTransId="{8BE365F4-9B33-4EA9-8ED2-B735BE2CA3C1}"/>
    <dgm:cxn modelId="{ED958F69-1E89-4788-ACCB-AB9007A9BDFF}" srcId="{CFDDE253-4077-466B-BB0A-167617FC25D4}" destId="{5406E591-DC0D-40F3-80C6-7406F4EFAB25}" srcOrd="3" destOrd="0" parTransId="{5477412A-97D5-47A0-9CEC-44FB8F5D9923}" sibTransId="{F3A17C5B-1070-4D03-B3E2-F710A7C33EC8}"/>
    <dgm:cxn modelId="{3A8A1870-58F2-4590-94A9-AD3E1B12B5C9}" type="presOf" srcId="{B2D8D320-3EA5-4E01-8AA7-9968CA2DD596}" destId="{355C17E7-889B-48E6-9A06-43E8D7680990}" srcOrd="0" destOrd="0" presId="urn:microsoft.com/office/officeart/2018/2/layout/IconVerticalSolidList"/>
    <dgm:cxn modelId="{B05C5E55-E7BB-41A5-B8DF-B7E885203A5C}" type="presOf" srcId="{D85CE0ED-211D-406D-97B2-15F843027911}" destId="{18517680-154C-422D-BD40-A581D277F15D}" srcOrd="0" destOrd="0" presId="urn:microsoft.com/office/officeart/2018/2/layout/IconVerticalSolidList"/>
    <dgm:cxn modelId="{CD047890-A163-4B31-ADE8-A60AC6A9DDE6}" type="presOf" srcId="{A0CAA277-AE9E-431E-B294-5DCD88219DD5}" destId="{F993B420-EBAF-401C-9FB3-A6D9BEBDA914}" srcOrd="0" destOrd="0" presId="urn:microsoft.com/office/officeart/2018/2/layout/IconVerticalSolidList"/>
    <dgm:cxn modelId="{777EAC9E-1576-4072-BC97-AB7346886164}" srcId="{CFDDE253-4077-466B-BB0A-167617FC25D4}" destId="{D85CE0ED-211D-406D-97B2-15F843027911}" srcOrd="4" destOrd="0" parTransId="{64D50A12-C44E-4BFC-B02A-A2E35A5FFE2B}" sibTransId="{28008ABE-9636-4D39-B20E-F14C389AF7D1}"/>
    <dgm:cxn modelId="{0E181DB2-A1A4-447E-AD65-C2AFD6170D89}" srcId="{CFDDE253-4077-466B-BB0A-167617FC25D4}" destId="{A0CAA277-AE9E-431E-B294-5DCD88219DD5}" srcOrd="2" destOrd="0" parTransId="{F8021956-8F8A-47D6-A4C7-546D187DA734}" sibTransId="{AFF5AB18-50CA-4340-B484-39ED36E3255F}"/>
    <dgm:cxn modelId="{52DAA7BF-81D4-49BF-9DF8-18120CBF495C}" type="presOf" srcId="{0DBED22C-56AB-4EDA-BC76-FDF8F159AA8B}" destId="{7BF34028-93A1-406E-97C9-3282B780ECD9}" srcOrd="0" destOrd="0" presId="urn:microsoft.com/office/officeart/2018/2/layout/IconVerticalSolidList"/>
    <dgm:cxn modelId="{7BB96EC7-CA59-4ECA-B8F9-0C88B0E74B30}" srcId="{CFDDE253-4077-466B-BB0A-167617FC25D4}" destId="{0DBED22C-56AB-4EDA-BC76-FDF8F159AA8B}" srcOrd="1" destOrd="0" parTransId="{9C691147-B1E0-43D5-B3BC-811DC65C015B}" sibTransId="{94924DC9-3477-42DC-972A-F630D6834514}"/>
    <dgm:cxn modelId="{3F666CD3-24D0-4A3F-9AE2-9BD8D616A21E}" type="presOf" srcId="{CFDDE253-4077-466B-BB0A-167617FC25D4}" destId="{EFC8817A-582B-4DDF-B7F7-55EB4AD0D9C8}" srcOrd="0" destOrd="0" presId="urn:microsoft.com/office/officeart/2018/2/layout/IconVerticalSolidList"/>
    <dgm:cxn modelId="{6FEC620B-6B6E-4D14-B4D7-6A4E8D331938}" type="presParOf" srcId="{EFC8817A-582B-4DDF-B7F7-55EB4AD0D9C8}" destId="{C5637C6D-4F7C-4C2B-B1BB-B7EC3315C8D3}" srcOrd="0" destOrd="0" presId="urn:microsoft.com/office/officeart/2018/2/layout/IconVerticalSolidList"/>
    <dgm:cxn modelId="{FEFE14CA-665C-410D-9596-0AA335312101}" type="presParOf" srcId="{C5637C6D-4F7C-4C2B-B1BB-B7EC3315C8D3}" destId="{5E0CD65D-A8A8-4423-9AB3-48F102CD018C}" srcOrd="0" destOrd="0" presId="urn:microsoft.com/office/officeart/2018/2/layout/IconVerticalSolidList"/>
    <dgm:cxn modelId="{70363EBB-6F5C-4107-A611-7D8A6C075EB0}" type="presParOf" srcId="{C5637C6D-4F7C-4C2B-B1BB-B7EC3315C8D3}" destId="{4D8E3EDA-4665-4C7D-9D42-C4B25A1B5343}" srcOrd="1" destOrd="0" presId="urn:microsoft.com/office/officeart/2018/2/layout/IconVerticalSolidList"/>
    <dgm:cxn modelId="{B6CB66C5-1704-45CF-A68C-B26922E8654C}" type="presParOf" srcId="{C5637C6D-4F7C-4C2B-B1BB-B7EC3315C8D3}" destId="{6605A91E-70F6-4F5A-85D6-7468DB906C0E}" srcOrd="2" destOrd="0" presId="urn:microsoft.com/office/officeart/2018/2/layout/IconVerticalSolidList"/>
    <dgm:cxn modelId="{75E6C756-A27E-4123-85A6-AF0DFBB5F919}" type="presParOf" srcId="{C5637C6D-4F7C-4C2B-B1BB-B7EC3315C8D3}" destId="{355C17E7-889B-48E6-9A06-43E8D7680990}" srcOrd="3" destOrd="0" presId="urn:microsoft.com/office/officeart/2018/2/layout/IconVerticalSolidList"/>
    <dgm:cxn modelId="{A7BF0208-7993-4908-8CE0-2E39DB66D20D}" type="presParOf" srcId="{EFC8817A-582B-4DDF-B7F7-55EB4AD0D9C8}" destId="{8C651B5B-19EC-4305-A2BA-74AC0FFAE630}" srcOrd="1" destOrd="0" presId="urn:microsoft.com/office/officeart/2018/2/layout/IconVerticalSolidList"/>
    <dgm:cxn modelId="{FB4525FC-EAA5-4407-A59D-0D179E5D4D73}" type="presParOf" srcId="{EFC8817A-582B-4DDF-B7F7-55EB4AD0D9C8}" destId="{BB94524C-7654-4B17-9A11-90D46151CC32}" srcOrd="2" destOrd="0" presId="urn:microsoft.com/office/officeart/2018/2/layout/IconVerticalSolidList"/>
    <dgm:cxn modelId="{3C342090-3346-4527-B418-EE97A128F725}" type="presParOf" srcId="{BB94524C-7654-4B17-9A11-90D46151CC32}" destId="{C36D1A68-6D17-4968-9585-576008514F81}" srcOrd="0" destOrd="0" presId="urn:microsoft.com/office/officeart/2018/2/layout/IconVerticalSolidList"/>
    <dgm:cxn modelId="{FA3695A7-DC57-47B0-BAAD-D922423092D2}" type="presParOf" srcId="{BB94524C-7654-4B17-9A11-90D46151CC32}" destId="{7D3BF69D-6F7C-451E-BD02-BCD04E84F484}" srcOrd="1" destOrd="0" presId="urn:microsoft.com/office/officeart/2018/2/layout/IconVerticalSolidList"/>
    <dgm:cxn modelId="{E1BDE873-847D-4EB1-9632-EE627EF9030D}" type="presParOf" srcId="{BB94524C-7654-4B17-9A11-90D46151CC32}" destId="{7C1DFB4D-6660-4F83-ADDF-4A939ECFCD28}" srcOrd="2" destOrd="0" presId="urn:microsoft.com/office/officeart/2018/2/layout/IconVerticalSolidList"/>
    <dgm:cxn modelId="{16E10F41-6B23-44B4-A352-D5A5CE0522CF}" type="presParOf" srcId="{BB94524C-7654-4B17-9A11-90D46151CC32}" destId="{7BF34028-93A1-406E-97C9-3282B780ECD9}" srcOrd="3" destOrd="0" presId="urn:microsoft.com/office/officeart/2018/2/layout/IconVerticalSolidList"/>
    <dgm:cxn modelId="{7F5CA52E-B667-4144-A1E6-D6BBAB9E5C8C}" type="presParOf" srcId="{EFC8817A-582B-4DDF-B7F7-55EB4AD0D9C8}" destId="{DED572EE-A07F-4CA5-8FC8-BBEB3693C521}" srcOrd="3" destOrd="0" presId="urn:microsoft.com/office/officeart/2018/2/layout/IconVerticalSolidList"/>
    <dgm:cxn modelId="{6E65FDAF-BB29-4F88-8847-FCBB99F5C0B4}" type="presParOf" srcId="{EFC8817A-582B-4DDF-B7F7-55EB4AD0D9C8}" destId="{5CDDA17A-4D75-4DEE-A78F-69752845CD05}" srcOrd="4" destOrd="0" presId="urn:microsoft.com/office/officeart/2018/2/layout/IconVerticalSolidList"/>
    <dgm:cxn modelId="{2EAB2C63-763D-4F99-A837-A201649BD960}" type="presParOf" srcId="{5CDDA17A-4D75-4DEE-A78F-69752845CD05}" destId="{8D939183-BF73-4DF3-B896-CB93B4CD8EC4}" srcOrd="0" destOrd="0" presId="urn:microsoft.com/office/officeart/2018/2/layout/IconVerticalSolidList"/>
    <dgm:cxn modelId="{50E4A955-D57C-4BA3-A7E6-A566F6898128}" type="presParOf" srcId="{5CDDA17A-4D75-4DEE-A78F-69752845CD05}" destId="{A543938D-52F6-4EFB-A66F-6BBBF0B5BC16}" srcOrd="1" destOrd="0" presId="urn:microsoft.com/office/officeart/2018/2/layout/IconVerticalSolidList"/>
    <dgm:cxn modelId="{12E90FA0-3142-4C1E-9FA2-7B9E988980EB}" type="presParOf" srcId="{5CDDA17A-4D75-4DEE-A78F-69752845CD05}" destId="{F7572CD5-BD5A-480F-AB52-BBB4CFE2B587}" srcOrd="2" destOrd="0" presId="urn:microsoft.com/office/officeart/2018/2/layout/IconVerticalSolidList"/>
    <dgm:cxn modelId="{24B023FC-C712-49F3-A8D8-B96B5D3401ED}" type="presParOf" srcId="{5CDDA17A-4D75-4DEE-A78F-69752845CD05}" destId="{F993B420-EBAF-401C-9FB3-A6D9BEBDA914}" srcOrd="3" destOrd="0" presId="urn:microsoft.com/office/officeart/2018/2/layout/IconVerticalSolidList"/>
    <dgm:cxn modelId="{2CA931B9-FC2E-43FF-8FFA-4AD962D5423F}" type="presParOf" srcId="{EFC8817A-582B-4DDF-B7F7-55EB4AD0D9C8}" destId="{9351D01C-B090-440A-A3F6-C67356B78E30}" srcOrd="5" destOrd="0" presId="urn:microsoft.com/office/officeart/2018/2/layout/IconVerticalSolidList"/>
    <dgm:cxn modelId="{C9FA66EA-9D6A-492A-9ADB-6EC922494302}" type="presParOf" srcId="{EFC8817A-582B-4DDF-B7F7-55EB4AD0D9C8}" destId="{3833017A-15AF-4310-8BAC-4B6EE53B023B}" srcOrd="6" destOrd="0" presId="urn:microsoft.com/office/officeart/2018/2/layout/IconVerticalSolidList"/>
    <dgm:cxn modelId="{742CE042-8663-40EB-86CD-ADFED8BDB146}" type="presParOf" srcId="{3833017A-15AF-4310-8BAC-4B6EE53B023B}" destId="{55FCB189-715B-4611-AE1D-79B0646ECF7F}" srcOrd="0" destOrd="0" presId="urn:microsoft.com/office/officeart/2018/2/layout/IconVerticalSolidList"/>
    <dgm:cxn modelId="{908A42DA-A6AB-404B-82E4-5E1ED76519FB}" type="presParOf" srcId="{3833017A-15AF-4310-8BAC-4B6EE53B023B}" destId="{10B0F5AC-68F6-421E-98B1-F742759D1BAB}" srcOrd="1" destOrd="0" presId="urn:microsoft.com/office/officeart/2018/2/layout/IconVerticalSolidList"/>
    <dgm:cxn modelId="{827A2EF3-DF70-4C49-835E-A27B8BF05CD8}" type="presParOf" srcId="{3833017A-15AF-4310-8BAC-4B6EE53B023B}" destId="{778FD9FF-ECB5-419B-AF18-ECA72CF8F351}" srcOrd="2" destOrd="0" presId="urn:microsoft.com/office/officeart/2018/2/layout/IconVerticalSolidList"/>
    <dgm:cxn modelId="{51743446-6FB6-40B9-A1AE-EF10D7567776}" type="presParOf" srcId="{3833017A-15AF-4310-8BAC-4B6EE53B023B}" destId="{1C2750D1-5007-4099-80B4-8173735C9E18}" srcOrd="3" destOrd="0" presId="urn:microsoft.com/office/officeart/2018/2/layout/IconVerticalSolidList"/>
    <dgm:cxn modelId="{1DB9F5DF-9A8A-427A-9D4F-FD36CA53CCB7}" type="presParOf" srcId="{EFC8817A-582B-4DDF-B7F7-55EB4AD0D9C8}" destId="{D01403F8-4ABE-471D-B8A0-F04479A0A685}" srcOrd="7" destOrd="0" presId="urn:microsoft.com/office/officeart/2018/2/layout/IconVerticalSolidList"/>
    <dgm:cxn modelId="{6B9C2B6B-F810-42ED-8CFE-07CA039DAB5F}" type="presParOf" srcId="{EFC8817A-582B-4DDF-B7F7-55EB4AD0D9C8}" destId="{783E0130-A36E-4EBC-B5E8-BBDD49DDEC05}" srcOrd="8" destOrd="0" presId="urn:microsoft.com/office/officeart/2018/2/layout/IconVerticalSolidList"/>
    <dgm:cxn modelId="{B6D13DF7-C972-417D-8A1A-596EF014BDC0}" type="presParOf" srcId="{783E0130-A36E-4EBC-B5E8-BBDD49DDEC05}" destId="{11F20177-2239-44E2-A05E-58542D7304EA}" srcOrd="0" destOrd="0" presId="urn:microsoft.com/office/officeart/2018/2/layout/IconVerticalSolidList"/>
    <dgm:cxn modelId="{924C3795-A9B4-4F6B-A24F-A2FFA4F031E2}" type="presParOf" srcId="{783E0130-A36E-4EBC-B5E8-BBDD49DDEC05}" destId="{46E51A91-42C1-42D7-B0A3-BBCF3BD927B4}" srcOrd="1" destOrd="0" presId="urn:microsoft.com/office/officeart/2018/2/layout/IconVerticalSolidList"/>
    <dgm:cxn modelId="{9963CB46-5B7C-4A31-8EE5-B9F931DF4ACF}" type="presParOf" srcId="{783E0130-A36E-4EBC-B5E8-BBDD49DDEC05}" destId="{61DB8195-0753-496C-9C36-5ADDE4B74F42}" srcOrd="2" destOrd="0" presId="urn:microsoft.com/office/officeart/2018/2/layout/IconVerticalSolidList"/>
    <dgm:cxn modelId="{1AD03E1D-488C-49FE-BEC1-2A9B4B5F864F}" type="presParOf" srcId="{783E0130-A36E-4EBC-B5E8-BBDD49DDEC05}" destId="{18517680-154C-422D-BD40-A581D277F1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F835D-C01D-4522-B867-4595A61212B6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2A65FE-15F9-4DEB-A6A3-2AE60FFBC6BC}">
      <dgm:prSet/>
      <dgm:spPr/>
      <dgm:t>
        <a:bodyPr/>
        <a:lstStyle/>
        <a:p>
          <a:r>
            <a:rPr lang="en-GB" b="1" dirty="0"/>
            <a:t>Findings from Dashboard:</a:t>
          </a:r>
          <a:endParaRPr lang="en-US" dirty="0"/>
        </a:p>
      </dgm:t>
    </dgm:pt>
    <dgm:pt modelId="{74F866F2-D922-42A3-97C4-2313C730A653}" type="parTrans" cxnId="{7DD5C46F-37B2-48FB-B56E-D95157A78929}">
      <dgm:prSet/>
      <dgm:spPr/>
      <dgm:t>
        <a:bodyPr/>
        <a:lstStyle/>
        <a:p>
          <a:endParaRPr lang="en-US"/>
        </a:p>
      </dgm:t>
    </dgm:pt>
    <dgm:pt modelId="{D90BF64F-13AC-41F6-8735-9D36C34C0081}" type="sibTrans" cxnId="{7DD5C46F-37B2-48FB-B56E-D95157A78929}">
      <dgm:prSet/>
      <dgm:spPr/>
      <dgm:t>
        <a:bodyPr/>
        <a:lstStyle/>
        <a:p>
          <a:endParaRPr lang="en-US"/>
        </a:p>
      </dgm:t>
    </dgm:pt>
    <dgm:pt modelId="{A94CCB0F-70C2-4794-8520-A8CBBE73862C}">
      <dgm:prSet/>
      <dgm:spPr/>
      <dgm:t>
        <a:bodyPr/>
        <a:lstStyle/>
        <a:p>
          <a:r>
            <a:rPr lang="en-GB"/>
            <a:t>🏙️ </a:t>
          </a:r>
          <a:r>
            <a:rPr lang="en-GB" b="1"/>
            <a:t>Top City:</a:t>
          </a:r>
          <a:r>
            <a:rPr lang="en-GB"/>
            <a:t> New York (highest number of orders)</a:t>
          </a:r>
          <a:endParaRPr lang="en-US"/>
        </a:p>
      </dgm:t>
    </dgm:pt>
    <dgm:pt modelId="{1032AA2A-39F4-47BC-9C6E-8D1FEF9D628E}" type="parTrans" cxnId="{98AFB553-8AAB-4B72-8357-BF69457F052D}">
      <dgm:prSet/>
      <dgm:spPr/>
      <dgm:t>
        <a:bodyPr/>
        <a:lstStyle/>
        <a:p>
          <a:endParaRPr lang="en-US"/>
        </a:p>
      </dgm:t>
    </dgm:pt>
    <dgm:pt modelId="{98B4EEF6-E90C-4C1A-854B-138E80399E6D}" type="sibTrans" cxnId="{98AFB553-8AAB-4B72-8357-BF69457F052D}">
      <dgm:prSet/>
      <dgm:spPr/>
      <dgm:t>
        <a:bodyPr/>
        <a:lstStyle/>
        <a:p>
          <a:endParaRPr lang="en-US"/>
        </a:p>
      </dgm:t>
    </dgm:pt>
    <dgm:pt modelId="{327F8873-6115-41C7-8520-5737178A77EB}">
      <dgm:prSet/>
      <dgm:spPr/>
      <dgm:t>
        <a:bodyPr/>
        <a:lstStyle/>
        <a:p>
          <a:r>
            <a:rPr lang="en-GB"/>
            <a:t>🧾 </a:t>
          </a:r>
          <a:r>
            <a:rPr lang="en-GB" b="1"/>
            <a:t>Most Used Payment:</a:t>
          </a:r>
          <a:r>
            <a:rPr lang="en-GB"/>
            <a:t> Credit Card</a:t>
          </a:r>
          <a:endParaRPr lang="en-US"/>
        </a:p>
      </dgm:t>
    </dgm:pt>
    <dgm:pt modelId="{2F3A7FD2-1DB3-4DF8-B6E0-CADE2944FD03}" type="parTrans" cxnId="{EC5A4E78-A735-45D3-8414-07E7CC8F0732}">
      <dgm:prSet/>
      <dgm:spPr/>
      <dgm:t>
        <a:bodyPr/>
        <a:lstStyle/>
        <a:p>
          <a:endParaRPr lang="en-US"/>
        </a:p>
      </dgm:t>
    </dgm:pt>
    <dgm:pt modelId="{EC47A846-A3C7-41B6-B128-53DE58D8BF7E}" type="sibTrans" cxnId="{EC5A4E78-A735-45D3-8414-07E7CC8F0732}">
      <dgm:prSet/>
      <dgm:spPr/>
      <dgm:t>
        <a:bodyPr/>
        <a:lstStyle/>
        <a:p>
          <a:endParaRPr lang="en-US"/>
        </a:p>
      </dgm:t>
    </dgm:pt>
    <dgm:pt modelId="{9B975DBF-F7E2-4B6C-8436-4DC244A6BBD5}">
      <dgm:prSet/>
      <dgm:spPr/>
      <dgm:t>
        <a:bodyPr/>
        <a:lstStyle/>
        <a:p>
          <a:r>
            <a:rPr lang="en-GB"/>
            <a:t>🕔 </a:t>
          </a:r>
          <a:r>
            <a:rPr lang="en-GB" b="1"/>
            <a:t>Peak Hours:</a:t>
          </a:r>
          <a:r>
            <a:rPr lang="en-GB"/>
            <a:t> 12 PM to 2 PM (Lunch Hours)</a:t>
          </a:r>
          <a:endParaRPr lang="en-US"/>
        </a:p>
      </dgm:t>
    </dgm:pt>
    <dgm:pt modelId="{6640DCD9-94B8-45CC-8E22-1A5F8FF3DC8B}" type="parTrans" cxnId="{6DB84E05-EE8D-4522-B359-476937568BF8}">
      <dgm:prSet/>
      <dgm:spPr/>
      <dgm:t>
        <a:bodyPr/>
        <a:lstStyle/>
        <a:p>
          <a:endParaRPr lang="en-US"/>
        </a:p>
      </dgm:t>
    </dgm:pt>
    <dgm:pt modelId="{BA13D775-FC57-4549-8B33-68EBFA613EC4}" type="sibTrans" cxnId="{6DB84E05-EE8D-4522-B359-476937568BF8}">
      <dgm:prSet/>
      <dgm:spPr/>
      <dgm:t>
        <a:bodyPr/>
        <a:lstStyle/>
        <a:p>
          <a:endParaRPr lang="en-US"/>
        </a:p>
      </dgm:t>
    </dgm:pt>
    <dgm:pt modelId="{ED830F09-3ACD-4E8F-9F13-5A6720319170}">
      <dgm:prSet/>
      <dgm:spPr/>
      <dgm:t>
        <a:bodyPr/>
        <a:lstStyle/>
        <a:p>
          <a:r>
            <a:rPr lang="en-GB"/>
            <a:t>🧍 </a:t>
          </a:r>
          <a:r>
            <a:rPr lang="en-GB" b="1"/>
            <a:t>Customer Split:</a:t>
          </a:r>
          <a:endParaRPr lang="en-US"/>
        </a:p>
      </dgm:t>
    </dgm:pt>
    <dgm:pt modelId="{A247FD19-6E96-4367-A675-CC391BD60E11}" type="parTrans" cxnId="{33C6200E-CA46-4520-BC2D-0879A38A5CCF}">
      <dgm:prSet/>
      <dgm:spPr/>
      <dgm:t>
        <a:bodyPr/>
        <a:lstStyle/>
        <a:p>
          <a:endParaRPr lang="en-US"/>
        </a:p>
      </dgm:t>
    </dgm:pt>
    <dgm:pt modelId="{E503C076-4221-486B-B55E-C61A58CD71F7}" type="sibTrans" cxnId="{33C6200E-CA46-4520-BC2D-0879A38A5CCF}">
      <dgm:prSet/>
      <dgm:spPr/>
      <dgm:t>
        <a:bodyPr/>
        <a:lstStyle/>
        <a:p>
          <a:endParaRPr lang="en-US"/>
        </a:p>
      </dgm:t>
    </dgm:pt>
    <dgm:pt modelId="{D0989E35-C9FC-4D52-BC27-3B44EA7E4CF1}">
      <dgm:prSet/>
      <dgm:spPr/>
      <dgm:t>
        <a:bodyPr/>
        <a:lstStyle/>
        <a:p>
          <a:r>
            <a:rPr lang="en-GB"/>
            <a:t>Female: 54%</a:t>
          </a:r>
          <a:endParaRPr lang="en-US"/>
        </a:p>
      </dgm:t>
    </dgm:pt>
    <dgm:pt modelId="{AF4631B1-37CF-45C3-A92E-65AA95A4FB0A}" type="parTrans" cxnId="{FEF60A18-F21B-4C27-B844-3782C1429AC3}">
      <dgm:prSet/>
      <dgm:spPr/>
      <dgm:t>
        <a:bodyPr/>
        <a:lstStyle/>
        <a:p>
          <a:endParaRPr lang="en-US"/>
        </a:p>
      </dgm:t>
    </dgm:pt>
    <dgm:pt modelId="{A29F63AA-45A6-487F-B29A-68B2EC7D0002}" type="sibTrans" cxnId="{FEF60A18-F21B-4C27-B844-3782C1429AC3}">
      <dgm:prSet/>
      <dgm:spPr/>
      <dgm:t>
        <a:bodyPr/>
        <a:lstStyle/>
        <a:p>
          <a:endParaRPr lang="en-US"/>
        </a:p>
      </dgm:t>
    </dgm:pt>
    <dgm:pt modelId="{840F4755-E4F3-4B1C-97C8-8D5272DBF94C}">
      <dgm:prSet/>
      <dgm:spPr/>
      <dgm:t>
        <a:bodyPr/>
        <a:lstStyle/>
        <a:p>
          <a:r>
            <a:rPr lang="en-GB"/>
            <a:t>Male: 46%</a:t>
          </a:r>
          <a:endParaRPr lang="en-US"/>
        </a:p>
      </dgm:t>
    </dgm:pt>
    <dgm:pt modelId="{3CCFAADE-E5DD-4FA6-A597-839F27DF3AE5}" type="parTrans" cxnId="{C88EEBAA-4DF8-4CD4-ADF3-23A4FCC16259}">
      <dgm:prSet/>
      <dgm:spPr/>
      <dgm:t>
        <a:bodyPr/>
        <a:lstStyle/>
        <a:p>
          <a:endParaRPr lang="en-US"/>
        </a:p>
      </dgm:t>
    </dgm:pt>
    <dgm:pt modelId="{79949771-BE77-481D-98DB-3D094B37C92B}" type="sibTrans" cxnId="{C88EEBAA-4DF8-4CD4-ADF3-23A4FCC16259}">
      <dgm:prSet/>
      <dgm:spPr/>
      <dgm:t>
        <a:bodyPr/>
        <a:lstStyle/>
        <a:p>
          <a:endParaRPr lang="en-US"/>
        </a:p>
      </dgm:t>
    </dgm:pt>
    <dgm:pt modelId="{708B1D24-68AC-4D7E-B3B2-0C016D2AF58C}">
      <dgm:prSet/>
      <dgm:spPr/>
      <dgm:t>
        <a:bodyPr/>
        <a:lstStyle/>
        <a:p>
          <a:r>
            <a:rPr lang="en-GB"/>
            <a:t>🍔 </a:t>
          </a:r>
          <a:r>
            <a:rPr lang="en-GB" b="1"/>
            <a:t>Popular Product:</a:t>
          </a:r>
          <a:r>
            <a:rPr lang="en-GB"/>
            <a:t> Fast Food</a:t>
          </a:r>
          <a:endParaRPr lang="en-US"/>
        </a:p>
      </dgm:t>
    </dgm:pt>
    <dgm:pt modelId="{598EA97F-5540-4EAC-9307-2DA8F6DC55E8}" type="parTrans" cxnId="{24FA5D6D-A727-40F6-A06B-B44505736E9A}">
      <dgm:prSet/>
      <dgm:spPr/>
      <dgm:t>
        <a:bodyPr/>
        <a:lstStyle/>
        <a:p>
          <a:endParaRPr lang="en-US"/>
        </a:p>
      </dgm:t>
    </dgm:pt>
    <dgm:pt modelId="{1CE0ADB9-4835-48AA-8345-D92D3FE6AE52}" type="sibTrans" cxnId="{24FA5D6D-A727-40F6-A06B-B44505736E9A}">
      <dgm:prSet/>
      <dgm:spPr/>
      <dgm:t>
        <a:bodyPr/>
        <a:lstStyle/>
        <a:p>
          <a:endParaRPr lang="en-US"/>
        </a:p>
      </dgm:t>
    </dgm:pt>
    <dgm:pt modelId="{22CE3110-0D0F-4A4C-B726-A3A3A382ED5F}" type="pres">
      <dgm:prSet presAssocID="{B64F835D-C01D-4522-B867-4595A61212B6}" presName="linear" presStyleCnt="0">
        <dgm:presLayoutVars>
          <dgm:animLvl val="lvl"/>
          <dgm:resizeHandles val="exact"/>
        </dgm:presLayoutVars>
      </dgm:prSet>
      <dgm:spPr/>
    </dgm:pt>
    <dgm:pt modelId="{84E84CAB-E1E0-4976-BD8F-77A9231C7E0D}" type="pres">
      <dgm:prSet presAssocID="{B02A65FE-15F9-4DEB-A6A3-2AE60FFBC6B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F9F0CF2-1BC3-48B6-93A4-6FE0E104F240}" type="pres">
      <dgm:prSet presAssocID="{D90BF64F-13AC-41F6-8735-9D36C34C0081}" presName="spacer" presStyleCnt="0"/>
      <dgm:spPr/>
    </dgm:pt>
    <dgm:pt modelId="{BD26C525-2F6B-40C9-8D06-AA8007672111}" type="pres">
      <dgm:prSet presAssocID="{A94CCB0F-70C2-4794-8520-A8CBBE73862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D29EEB2-9FDE-4657-B994-BD7D9953AFBD}" type="pres">
      <dgm:prSet presAssocID="{98B4EEF6-E90C-4C1A-854B-138E80399E6D}" presName="spacer" presStyleCnt="0"/>
      <dgm:spPr/>
    </dgm:pt>
    <dgm:pt modelId="{AF96C64A-27C4-4C5A-AD96-E143B046235C}" type="pres">
      <dgm:prSet presAssocID="{327F8873-6115-41C7-8520-5737178A77E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37C12BC-3E1F-4011-B403-6B539CED2E5E}" type="pres">
      <dgm:prSet presAssocID="{EC47A846-A3C7-41B6-B128-53DE58D8BF7E}" presName="spacer" presStyleCnt="0"/>
      <dgm:spPr/>
    </dgm:pt>
    <dgm:pt modelId="{539C24B9-D68D-4B57-ACBC-62A49D5B665A}" type="pres">
      <dgm:prSet presAssocID="{9B975DBF-F7E2-4B6C-8436-4DC244A6BBD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1397382-6DA1-4576-9B2B-56E8CB7276C5}" type="pres">
      <dgm:prSet presAssocID="{BA13D775-FC57-4549-8B33-68EBFA613EC4}" presName="spacer" presStyleCnt="0"/>
      <dgm:spPr/>
    </dgm:pt>
    <dgm:pt modelId="{E206E4A7-6224-457C-A2E1-F90AFB241B4E}" type="pres">
      <dgm:prSet presAssocID="{ED830F09-3ACD-4E8F-9F13-5A672031917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D3369C6-A4FF-4E87-A4FE-A7E12C56884A}" type="pres">
      <dgm:prSet presAssocID="{ED830F09-3ACD-4E8F-9F13-5A6720319170}" presName="childText" presStyleLbl="revTx" presStyleIdx="0" presStyleCnt="1">
        <dgm:presLayoutVars>
          <dgm:bulletEnabled val="1"/>
        </dgm:presLayoutVars>
      </dgm:prSet>
      <dgm:spPr/>
    </dgm:pt>
    <dgm:pt modelId="{81E32203-1F5B-4B8D-A470-AA9AFDCFF32D}" type="pres">
      <dgm:prSet presAssocID="{708B1D24-68AC-4D7E-B3B2-0C016D2AF58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DB84E05-EE8D-4522-B359-476937568BF8}" srcId="{B64F835D-C01D-4522-B867-4595A61212B6}" destId="{9B975DBF-F7E2-4B6C-8436-4DC244A6BBD5}" srcOrd="3" destOrd="0" parTransId="{6640DCD9-94B8-45CC-8E22-1A5F8FF3DC8B}" sibTransId="{BA13D775-FC57-4549-8B33-68EBFA613EC4}"/>
    <dgm:cxn modelId="{33C6200E-CA46-4520-BC2D-0879A38A5CCF}" srcId="{B64F835D-C01D-4522-B867-4595A61212B6}" destId="{ED830F09-3ACD-4E8F-9F13-5A6720319170}" srcOrd="4" destOrd="0" parTransId="{A247FD19-6E96-4367-A675-CC391BD60E11}" sibTransId="{E503C076-4221-486B-B55E-C61A58CD71F7}"/>
    <dgm:cxn modelId="{3701780E-DDA1-4C24-BFE4-F6BB44974156}" type="presOf" srcId="{708B1D24-68AC-4D7E-B3B2-0C016D2AF58C}" destId="{81E32203-1F5B-4B8D-A470-AA9AFDCFF32D}" srcOrd="0" destOrd="0" presId="urn:microsoft.com/office/officeart/2005/8/layout/vList2"/>
    <dgm:cxn modelId="{FEF60A18-F21B-4C27-B844-3782C1429AC3}" srcId="{ED830F09-3ACD-4E8F-9F13-5A6720319170}" destId="{D0989E35-C9FC-4D52-BC27-3B44EA7E4CF1}" srcOrd="0" destOrd="0" parTransId="{AF4631B1-37CF-45C3-A92E-65AA95A4FB0A}" sibTransId="{A29F63AA-45A6-487F-B29A-68B2EC7D0002}"/>
    <dgm:cxn modelId="{4BF9A024-DC3B-437D-B37C-08AAF03FB78F}" type="presOf" srcId="{B64F835D-C01D-4522-B867-4595A61212B6}" destId="{22CE3110-0D0F-4A4C-B726-A3A3A382ED5F}" srcOrd="0" destOrd="0" presId="urn:microsoft.com/office/officeart/2005/8/layout/vList2"/>
    <dgm:cxn modelId="{37EBEA26-68DC-4A50-B034-143F704AAC16}" type="presOf" srcId="{A94CCB0F-70C2-4794-8520-A8CBBE73862C}" destId="{BD26C525-2F6B-40C9-8D06-AA8007672111}" srcOrd="0" destOrd="0" presId="urn:microsoft.com/office/officeart/2005/8/layout/vList2"/>
    <dgm:cxn modelId="{CE05F04C-9FBD-406E-98A3-AF33D21503DA}" type="presOf" srcId="{840F4755-E4F3-4B1C-97C8-8D5272DBF94C}" destId="{7D3369C6-A4FF-4E87-A4FE-A7E12C56884A}" srcOrd="0" destOrd="1" presId="urn:microsoft.com/office/officeart/2005/8/layout/vList2"/>
    <dgm:cxn modelId="{24FA5D6D-A727-40F6-A06B-B44505736E9A}" srcId="{B64F835D-C01D-4522-B867-4595A61212B6}" destId="{708B1D24-68AC-4D7E-B3B2-0C016D2AF58C}" srcOrd="5" destOrd="0" parTransId="{598EA97F-5540-4EAC-9307-2DA8F6DC55E8}" sibTransId="{1CE0ADB9-4835-48AA-8345-D92D3FE6AE52}"/>
    <dgm:cxn modelId="{C45D876F-4BF5-4569-BEEB-644EA341FE0E}" type="presOf" srcId="{ED830F09-3ACD-4E8F-9F13-5A6720319170}" destId="{E206E4A7-6224-457C-A2E1-F90AFB241B4E}" srcOrd="0" destOrd="0" presId="urn:microsoft.com/office/officeart/2005/8/layout/vList2"/>
    <dgm:cxn modelId="{7DD5C46F-37B2-48FB-B56E-D95157A78929}" srcId="{B64F835D-C01D-4522-B867-4595A61212B6}" destId="{B02A65FE-15F9-4DEB-A6A3-2AE60FFBC6BC}" srcOrd="0" destOrd="0" parTransId="{74F866F2-D922-42A3-97C4-2313C730A653}" sibTransId="{D90BF64F-13AC-41F6-8735-9D36C34C0081}"/>
    <dgm:cxn modelId="{98AFB553-8AAB-4B72-8357-BF69457F052D}" srcId="{B64F835D-C01D-4522-B867-4595A61212B6}" destId="{A94CCB0F-70C2-4794-8520-A8CBBE73862C}" srcOrd="1" destOrd="0" parTransId="{1032AA2A-39F4-47BC-9C6E-8D1FEF9D628E}" sibTransId="{98B4EEF6-E90C-4C1A-854B-138E80399E6D}"/>
    <dgm:cxn modelId="{6214DE73-66E2-4947-9BBF-34D03BDD3266}" type="presOf" srcId="{B02A65FE-15F9-4DEB-A6A3-2AE60FFBC6BC}" destId="{84E84CAB-E1E0-4976-BD8F-77A9231C7E0D}" srcOrd="0" destOrd="0" presId="urn:microsoft.com/office/officeart/2005/8/layout/vList2"/>
    <dgm:cxn modelId="{EC5A4E78-A735-45D3-8414-07E7CC8F0732}" srcId="{B64F835D-C01D-4522-B867-4595A61212B6}" destId="{327F8873-6115-41C7-8520-5737178A77EB}" srcOrd="2" destOrd="0" parTransId="{2F3A7FD2-1DB3-4DF8-B6E0-CADE2944FD03}" sibTransId="{EC47A846-A3C7-41B6-B128-53DE58D8BF7E}"/>
    <dgm:cxn modelId="{177E607C-4F52-4639-9159-0904401926E4}" type="presOf" srcId="{327F8873-6115-41C7-8520-5737178A77EB}" destId="{AF96C64A-27C4-4C5A-AD96-E143B046235C}" srcOrd="0" destOrd="0" presId="urn:microsoft.com/office/officeart/2005/8/layout/vList2"/>
    <dgm:cxn modelId="{A482447D-0FAB-4096-A8DB-81E180ED8732}" type="presOf" srcId="{9B975DBF-F7E2-4B6C-8436-4DC244A6BBD5}" destId="{539C24B9-D68D-4B57-ACBC-62A49D5B665A}" srcOrd="0" destOrd="0" presId="urn:microsoft.com/office/officeart/2005/8/layout/vList2"/>
    <dgm:cxn modelId="{48252997-2E87-4EA2-9F40-0248B8D6C508}" type="presOf" srcId="{D0989E35-C9FC-4D52-BC27-3B44EA7E4CF1}" destId="{7D3369C6-A4FF-4E87-A4FE-A7E12C56884A}" srcOrd="0" destOrd="0" presId="urn:microsoft.com/office/officeart/2005/8/layout/vList2"/>
    <dgm:cxn modelId="{C88EEBAA-4DF8-4CD4-ADF3-23A4FCC16259}" srcId="{ED830F09-3ACD-4E8F-9F13-5A6720319170}" destId="{840F4755-E4F3-4B1C-97C8-8D5272DBF94C}" srcOrd="1" destOrd="0" parTransId="{3CCFAADE-E5DD-4FA6-A597-839F27DF3AE5}" sibTransId="{79949771-BE77-481D-98DB-3D094B37C92B}"/>
    <dgm:cxn modelId="{5F4DB058-106E-4C8F-B1AF-87CCFBDD7FEA}" type="presParOf" srcId="{22CE3110-0D0F-4A4C-B726-A3A3A382ED5F}" destId="{84E84CAB-E1E0-4976-BD8F-77A9231C7E0D}" srcOrd="0" destOrd="0" presId="urn:microsoft.com/office/officeart/2005/8/layout/vList2"/>
    <dgm:cxn modelId="{0C9F2B9B-291B-4F4B-93A9-63360BCDB5AD}" type="presParOf" srcId="{22CE3110-0D0F-4A4C-B726-A3A3A382ED5F}" destId="{2F9F0CF2-1BC3-48B6-93A4-6FE0E104F240}" srcOrd="1" destOrd="0" presId="urn:microsoft.com/office/officeart/2005/8/layout/vList2"/>
    <dgm:cxn modelId="{7429C213-ADA3-4875-B1F2-B1F0E1BD4D66}" type="presParOf" srcId="{22CE3110-0D0F-4A4C-B726-A3A3A382ED5F}" destId="{BD26C525-2F6B-40C9-8D06-AA8007672111}" srcOrd="2" destOrd="0" presId="urn:microsoft.com/office/officeart/2005/8/layout/vList2"/>
    <dgm:cxn modelId="{8C37A3A8-3E79-4C64-BD02-E4C6C035B791}" type="presParOf" srcId="{22CE3110-0D0F-4A4C-B726-A3A3A382ED5F}" destId="{8D29EEB2-9FDE-4657-B994-BD7D9953AFBD}" srcOrd="3" destOrd="0" presId="urn:microsoft.com/office/officeart/2005/8/layout/vList2"/>
    <dgm:cxn modelId="{34DF7EE5-DE87-4F1B-A61A-89E763D2FB0F}" type="presParOf" srcId="{22CE3110-0D0F-4A4C-B726-A3A3A382ED5F}" destId="{AF96C64A-27C4-4C5A-AD96-E143B046235C}" srcOrd="4" destOrd="0" presId="urn:microsoft.com/office/officeart/2005/8/layout/vList2"/>
    <dgm:cxn modelId="{408C0DDA-A4FD-4F36-A016-D68397FDA180}" type="presParOf" srcId="{22CE3110-0D0F-4A4C-B726-A3A3A382ED5F}" destId="{137C12BC-3E1F-4011-B403-6B539CED2E5E}" srcOrd="5" destOrd="0" presId="urn:microsoft.com/office/officeart/2005/8/layout/vList2"/>
    <dgm:cxn modelId="{A4E0D636-8B3E-4034-99D7-63F18395F179}" type="presParOf" srcId="{22CE3110-0D0F-4A4C-B726-A3A3A382ED5F}" destId="{539C24B9-D68D-4B57-ACBC-62A49D5B665A}" srcOrd="6" destOrd="0" presId="urn:microsoft.com/office/officeart/2005/8/layout/vList2"/>
    <dgm:cxn modelId="{4D888664-8543-42BB-8D3B-E9172D049029}" type="presParOf" srcId="{22CE3110-0D0F-4A4C-B726-A3A3A382ED5F}" destId="{B1397382-6DA1-4576-9B2B-56E8CB7276C5}" srcOrd="7" destOrd="0" presId="urn:microsoft.com/office/officeart/2005/8/layout/vList2"/>
    <dgm:cxn modelId="{1E5359D7-97AC-4523-876C-7319BAFBAD4D}" type="presParOf" srcId="{22CE3110-0D0F-4A4C-B726-A3A3A382ED5F}" destId="{E206E4A7-6224-457C-A2E1-F90AFB241B4E}" srcOrd="8" destOrd="0" presId="urn:microsoft.com/office/officeart/2005/8/layout/vList2"/>
    <dgm:cxn modelId="{65437FDF-C8D7-4DA3-BB5F-6944A522EDD1}" type="presParOf" srcId="{22CE3110-0D0F-4A4C-B726-A3A3A382ED5F}" destId="{7D3369C6-A4FF-4E87-A4FE-A7E12C56884A}" srcOrd="9" destOrd="0" presId="urn:microsoft.com/office/officeart/2005/8/layout/vList2"/>
    <dgm:cxn modelId="{055893B1-7A1B-4BAA-A79A-8FF35B92548F}" type="presParOf" srcId="{22CE3110-0D0F-4A4C-B726-A3A3A382ED5F}" destId="{81E32203-1F5B-4B8D-A470-AA9AFDCFF32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CD65D-A8A8-4423-9AB3-48F102CD018C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E3EDA-4665-4C7D-9D42-C4B25A1B5343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C17E7-889B-48E6-9A06-43E8D7680990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Reveal customer behavior patterns</a:t>
          </a:r>
          <a:r>
            <a:rPr lang="en-US" sz="1500" b="0" i="0" kern="1200" baseline="0" dirty="0"/>
            <a:t> — knowing when and what people order guides inventory and staffing decisions.</a:t>
          </a:r>
          <a:endParaRPr lang="en-US" sz="1500" kern="1200" dirty="0"/>
        </a:p>
      </dsp:txBody>
      <dsp:txXfrm>
        <a:off x="1074268" y="4366"/>
        <a:ext cx="5170996" cy="930102"/>
      </dsp:txXfrm>
    </dsp:sp>
    <dsp:sp modelId="{C36D1A68-6D17-4968-9585-576008514F81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BF69D-6F7C-451E-BD02-BCD04E84F484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34028-93A1-406E-97C9-3282B780ECD9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Identify market opportunities</a:t>
          </a:r>
          <a:r>
            <a:rPr lang="en-US" sz="1500" b="0" i="0" kern="1200" baseline="0" dirty="0"/>
            <a:t> — pinpoint underserved cities or demographics for expansion.</a:t>
          </a:r>
          <a:endParaRPr lang="en-US" sz="1500" kern="1200" dirty="0"/>
        </a:p>
      </dsp:txBody>
      <dsp:txXfrm>
        <a:off x="1074268" y="1166994"/>
        <a:ext cx="5170996" cy="930102"/>
      </dsp:txXfrm>
    </dsp:sp>
    <dsp:sp modelId="{8D939183-BF73-4DF3-B896-CB93B4CD8EC4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3938D-52F6-4EFB-A66F-6BBBF0B5BC16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3B420-EBAF-401C-9FB3-A6D9BEBDA914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Optimize payment processing</a:t>
          </a:r>
          <a:r>
            <a:rPr lang="en-US" sz="1500" b="0" i="0" kern="1200" baseline="0"/>
            <a:t> — focus on preferred payment methods to improve checkout experience.</a:t>
          </a:r>
          <a:endParaRPr lang="en-US" sz="1500" kern="1200"/>
        </a:p>
      </dsp:txBody>
      <dsp:txXfrm>
        <a:off x="1074268" y="2329622"/>
        <a:ext cx="5170996" cy="930102"/>
      </dsp:txXfrm>
    </dsp:sp>
    <dsp:sp modelId="{55FCB189-715B-4611-AE1D-79B0646ECF7F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0F5AC-68F6-421E-98B1-F742759D1BAB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750D1-5007-4099-80B4-8173735C9E18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Improve delivery efficiency</a:t>
          </a:r>
          <a:r>
            <a:rPr lang="en-US" sz="1500" b="0" i="0" kern="1200" baseline="0"/>
            <a:t> — analyzing order times and locations helps reduce delays.</a:t>
          </a:r>
          <a:endParaRPr lang="en-US" sz="1500" kern="1200"/>
        </a:p>
      </dsp:txBody>
      <dsp:txXfrm>
        <a:off x="1074268" y="3492250"/>
        <a:ext cx="5170996" cy="930102"/>
      </dsp:txXfrm>
    </dsp:sp>
    <dsp:sp modelId="{11F20177-2239-44E2-A05E-58542D7304EA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51A91-42C1-42D7-B0A3-BBCF3BD927B4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17680-154C-422D-BD40-A581D277F15D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Enhance customer satisfaction</a:t>
          </a:r>
          <a:r>
            <a:rPr lang="en-US" sz="1500" b="0" i="0" kern="1200" baseline="0"/>
            <a:t> — insights into preferences and ratings help tailor marketing and services.</a:t>
          </a:r>
          <a:endParaRPr lang="en-US" sz="1500" kern="1200"/>
        </a:p>
      </dsp:txBody>
      <dsp:txXfrm>
        <a:off x="1074268" y="4654878"/>
        <a:ext cx="5170996" cy="93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84CAB-E1E0-4976-BD8F-77A9231C7E0D}">
      <dsp:nvSpPr>
        <dsp:cNvPr id="0" name=""/>
        <dsp:cNvSpPr/>
      </dsp:nvSpPr>
      <dsp:spPr>
        <a:xfrm>
          <a:off x="0" y="120850"/>
          <a:ext cx="5291663" cy="4699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Findings from Dashboard:</a:t>
          </a:r>
          <a:endParaRPr lang="en-US" sz="1800" kern="1200" dirty="0"/>
        </a:p>
      </dsp:txBody>
      <dsp:txXfrm>
        <a:off x="22939" y="143789"/>
        <a:ext cx="5245785" cy="424023"/>
      </dsp:txXfrm>
    </dsp:sp>
    <dsp:sp modelId="{BD26C525-2F6B-40C9-8D06-AA8007672111}">
      <dsp:nvSpPr>
        <dsp:cNvPr id="0" name=""/>
        <dsp:cNvSpPr/>
      </dsp:nvSpPr>
      <dsp:spPr>
        <a:xfrm>
          <a:off x="0" y="642591"/>
          <a:ext cx="5291663" cy="469901"/>
        </a:xfrm>
        <a:prstGeom prst="roundRect">
          <a:avLst/>
        </a:prstGeom>
        <a:gradFill rotWithShape="0">
          <a:gsLst>
            <a:gs pos="0">
              <a:schemeClr val="accent2">
                <a:hueOff val="1288723"/>
                <a:satOff val="-3699"/>
                <a:lumOff val="-5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88723"/>
                <a:satOff val="-3699"/>
                <a:lumOff val="-5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88723"/>
                <a:satOff val="-3699"/>
                <a:lumOff val="-5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🏙️ </a:t>
          </a:r>
          <a:r>
            <a:rPr lang="en-GB" sz="1800" b="1" kern="1200"/>
            <a:t>Top City:</a:t>
          </a:r>
          <a:r>
            <a:rPr lang="en-GB" sz="1800" kern="1200"/>
            <a:t> New York (highest number of orders)</a:t>
          </a:r>
          <a:endParaRPr lang="en-US" sz="1800" kern="1200"/>
        </a:p>
      </dsp:txBody>
      <dsp:txXfrm>
        <a:off x="22939" y="665530"/>
        <a:ext cx="5245785" cy="424023"/>
      </dsp:txXfrm>
    </dsp:sp>
    <dsp:sp modelId="{AF96C64A-27C4-4C5A-AD96-E143B046235C}">
      <dsp:nvSpPr>
        <dsp:cNvPr id="0" name=""/>
        <dsp:cNvSpPr/>
      </dsp:nvSpPr>
      <dsp:spPr>
        <a:xfrm>
          <a:off x="0" y="1164333"/>
          <a:ext cx="5291663" cy="469901"/>
        </a:xfrm>
        <a:prstGeom prst="roundRect">
          <a:avLst/>
        </a:prstGeom>
        <a:gradFill rotWithShape="0">
          <a:gsLst>
            <a:gs pos="0">
              <a:schemeClr val="accent2">
                <a:hueOff val="2577445"/>
                <a:satOff val="-7397"/>
                <a:lumOff val="-118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577445"/>
                <a:satOff val="-7397"/>
                <a:lumOff val="-118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577445"/>
                <a:satOff val="-7397"/>
                <a:lumOff val="-118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🧾 </a:t>
          </a:r>
          <a:r>
            <a:rPr lang="en-GB" sz="1800" b="1" kern="1200"/>
            <a:t>Most Used Payment:</a:t>
          </a:r>
          <a:r>
            <a:rPr lang="en-GB" sz="1800" kern="1200"/>
            <a:t> Credit Card</a:t>
          </a:r>
          <a:endParaRPr lang="en-US" sz="1800" kern="1200"/>
        </a:p>
      </dsp:txBody>
      <dsp:txXfrm>
        <a:off x="22939" y="1187272"/>
        <a:ext cx="5245785" cy="424023"/>
      </dsp:txXfrm>
    </dsp:sp>
    <dsp:sp modelId="{539C24B9-D68D-4B57-ACBC-62A49D5B665A}">
      <dsp:nvSpPr>
        <dsp:cNvPr id="0" name=""/>
        <dsp:cNvSpPr/>
      </dsp:nvSpPr>
      <dsp:spPr>
        <a:xfrm>
          <a:off x="0" y="1686074"/>
          <a:ext cx="5291663" cy="469901"/>
        </a:xfrm>
        <a:prstGeom prst="roundRect">
          <a:avLst/>
        </a:prstGeom>
        <a:gradFill rotWithShape="0">
          <a:gsLst>
            <a:gs pos="0">
              <a:schemeClr val="accent2">
                <a:hueOff val="3866169"/>
                <a:satOff val="-11096"/>
                <a:lumOff val="-17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866169"/>
                <a:satOff val="-11096"/>
                <a:lumOff val="-17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866169"/>
                <a:satOff val="-11096"/>
                <a:lumOff val="-17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🕔 </a:t>
          </a:r>
          <a:r>
            <a:rPr lang="en-GB" sz="1800" b="1" kern="1200"/>
            <a:t>Peak Hours:</a:t>
          </a:r>
          <a:r>
            <a:rPr lang="en-GB" sz="1800" kern="1200"/>
            <a:t> 12 PM to 2 PM (Lunch Hours)</a:t>
          </a:r>
          <a:endParaRPr lang="en-US" sz="1800" kern="1200"/>
        </a:p>
      </dsp:txBody>
      <dsp:txXfrm>
        <a:off x="22939" y="1709013"/>
        <a:ext cx="5245785" cy="424023"/>
      </dsp:txXfrm>
    </dsp:sp>
    <dsp:sp modelId="{E206E4A7-6224-457C-A2E1-F90AFB241B4E}">
      <dsp:nvSpPr>
        <dsp:cNvPr id="0" name=""/>
        <dsp:cNvSpPr/>
      </dsp:nvSpPr>
      <dsp:spPr>
        <a:xfrm>
          <a:off x="0" y="2207815"/>
          <a:ext cx="5291663" cy="469901"/>
        </a:xfrm>
        <a:prstGeom prst="roundRect">
          <a:avLst/>
        </a:prstGeom>
        <a:gradFill rotWithShape="0">
          <a:gsLst>
            <a:gs pos="0">
              <a:schemeClr val="accent2">
                <a:hueOff val="5154891"/>
                <a:satOff val="-14794"/>
                <a:lumOff val="-23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154891"/>
                <a:satOff val="-14794"/>
                <a:lumOff val="-23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154891"/>
                <a:satOff val="-14794"/>
                <a:lumOff val="-23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🧍 </a:t>
          </a:r>
          <a:r>
            <a:rPr lang="en-GB" sz="1800" b="1" kern="1200"/>
            <a:t>Customer Split:</a:t>
          </a:r>
          <a:endParaRPr lang="en-US" sz="1800" kern="1200"/>
        </a:p>
      </dsp:txBody>
      <dsp:txXfrm>
        <a:off x="22939" y="2230754"/>
        <a:ext cx="5245785" cy="424023"/>
      </dsp:txXfrm>
    </dsp:sp>
    <dsp:sp modelId="{7D3369C6-A4FF-4E87-A4FE-A7E12C56884A}">
      <dsp:nvSpPr>
        <dsp:cNvPr id="0" name=""/>
        <dsp:cNvSpPr/>
      </dsp:nvSpPr>
      <dsp:spPr>
        <a:xfrm>
          <a:off x="0" y="2677717"/>
          <a:ext cx="5291663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01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Female: 54%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Male: 46%</a:t>
          </a:r>
          <a:endParaRPr lang="en-US" sz="1400" kern="1200"/>
        </a:p>
      </dsp:txBody>
      <dsp:txXfrm>
        <a:off x="0" y="2677717"/>
        <a:ext cx="5291663" cy="484380"/>
      </dsp:txXfrm>
    </dsp:sp>
    <dsp:sp modelId="{81E32203-1F5B-4B8D-A470-AA9AFDCFF32D}">
      <dsp:nvSpPr>
        <dsp:cNvPr id="0" name=""/>
        <dsp:cNvSpPr/>
      </dsp:nvSpPr>
      <dsp:spPr>
        <a:xfrm>
          <a:off x="0" y="3162097"/>
          <a:ext cx="5291663" cy="469901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🍔 </a:t>
          </a:r>
          <a:r>
            <a:rPr lang="en-GB" sz="1800" b="1" kern="1200"/>
            <a:t>Popular Product:</a:t>
          </a:r>
          <a:r>
            <a:rPr lang="en-GB" sz="1800" kern="1200"/>
            <a:t> Fast Food</a:t>
          </a:r>
          <a:endParaRPr lang="en-US" sz="1800" kern="1200"/>
        </a:p>
      </dsp:txBody>
      <dsp:txXfrm>
        <a:off x="22939" y="3185036"/>
        <a:ext cx="5245785" cy="424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EC46-3F95-DB0F-2093-285B4E2D0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2D26F-A78C-7930-9E40-667BD546F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365C3-66F2-D22E-806C-A586466F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AB95-5806-416A-A5E8-DB88E49C765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F7F31-72C5-51C7-170D-787375DA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68518-4F35-646E-A2A4-8923880C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92A-52A9-4636-87B3-6E523E6B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27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3FA6-2D96-0904-4C4C-291CFADD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36B64-6B81-7E60-7006-A1408A17C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4C1A-DAFD-A5B4-6B21-D114D1B7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AB95-5806-416A-A5E8-DB88E49C765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DAB5-0741-AF29-7320-180239A0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6CC01-6456-A9F1-E4DB-0AC372F7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92A-52A9-4636-87B3-6E523E6B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5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E878A-9140-7321-1AF1-925FA5827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318A3-F642-AD81-9E18-9451B72DF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8CB9-EE4D-4BE0-E3AF-97D71D95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AB95-5806-416A-A5E8-DB88E49C765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C9B4C-F1AE-07AF-57A2-76C6918D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40BDF-A637-56DF-54F5-6DACD85D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92A-52A9-4636-87B3-6E523E6B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8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F15D-D37F-1C37-8A73-941D34FD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DE99-45DF-F966-2A23-4AE878EF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DA2F-AF61-2542-E253-4A7798A7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AB95-5806-416A-A5E8-DB88E49C765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8C92C-42DE-5CEB-FA50-78AE1796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D74F9-B77D-267F-0EA9-8D653AAC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92A-52A9-4636-87B3-6E523E6B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9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F2AC-0DC5-42CA-9BE7-34E39C31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038CD-0FA7-1648-E36C-69A89296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48F2-C353-3C12-93A3-BA5AF3F3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AB95-5806-416A-A5E8-DB88E49C765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00AE-3908-6375-8703-0687686C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A179-4B66-70C9-D637-2BEE5269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92A-52A9-4636-87B3-6E523E6B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6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76B9-EDDB-3F2C-34DC-455D5ED3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2734-A31F-57AA-2110-837CB0481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B8FAE-F7E0-A60D-D4BD-0EE7E0FD0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FEE1F-6F3A-8F1C-EB01-3F82072F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AB95-5806-416A-A5E8-DB88E49C765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80759-DE40-BA02-5895-FA53D36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89531-7ACD-EB7C-B61C-A6AAF0EE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92A-52A9-4636-87B3-6E523E6B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6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BDAC-2E3E-9A04-C7BE-1D23C09A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834AC-A5CF-3144-D148-B6A5B0B7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7BA55-DCAD-5BFC-5F9F-AC4CF00E3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32A5F-9451-B791-5E33-2DB984203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9A240-8CDA-8594-E68F-90B268F95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41C6B-62B9-71F0-E15E-6501FD3C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AB95-5806-416A-A5E8-DB88E49C765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E8625-39D7-04D7-CF75-0F48B0D0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39D3B-EAE5-EAEB-E5E5-38B24FA1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92A-52A9-4636-87B3-6E523E6B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9414-8057-30C2-942F-11CE8EE2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F03A9-BC17-BFAE-2737-A34C9663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AB95-5806-416A-A5E8-DB88E49C765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C3550-F038-02C5-5277-EAD32A00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8FA0E-2258-0C14-F200-3CDA6E2B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92A-52A9-4636-87B3-6E523E6B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35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3AB9C-7A43-7ECA-BF46-3D90151D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AB95-5806-416A-A5E8-DB88E49C765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B2103-86BA-4729-B2FA-D94EAE98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ADFAA-DA84-6F89-C3E9-D7E90A56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92A-52A9-4636-87B3-6E523E6B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21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E204-8A49-BA7B-C5A5-20D5396D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540D1-7380-1859-C157-FDB26EDC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1BC32-6DDD-6C22-BD1F-667C57516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D193E-D443-7EEF-71B1-50AB497A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AB95-5806-416A-A5E8-DB88E49C765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5706D-58A9-ADC7-ADCF-BBC15325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B800E-4902-B374-D820-AEA5B83E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92A-52A9-4636-87B3-6E523E6B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6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1FEC-1B8F-68C5-B1DD-D449B59D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B6C08-76AC-B15D-997A-2CF0A93B3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8B6C8-03A3-B4F6-7EE5-EA0B6805D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427A0-1348-3C68-91A8-242DC4FA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AB95-5806-416A-A5E8-DB88E49C765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30616-12A7-F4AF-8AE5-A4E0F117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C92C2-1D84-D45D-ED37-9ED5E7F3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C92A-52A9-4636-87B3-6E523E6B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84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1FC0F-0BDC-50E6-8342-F5613FFA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88C3C-9949-0034-1DEE-492DF3055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E6E06-0FED-DC09-37EE-9FADA75D6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CAB95-5806-416A-A5E8-DB88E49C765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5ABBF-0B7F-AA95-7EC5-6BEC8F3AD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49C7-822F-AE84-0377-7B536D5E5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6C92A-52A9-4636-87B3-6E523E6B9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91EC-9F0A-4CDD-0A48-EE2CE5ECD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4799009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100">
                <a:ln w="22225">
                  <a:solidFill>
                    <a:schemeClr val="tx1"/>
                  </a:solidFill>
                  <a:miter lim="800000"/>
                </a:ln>
              </a:rPr>
              <a:t>Online food delivery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19762-4962-43B8-7772-659676E77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1" y="4763803"/>
            <a:ext cx="4799009" cy="1464378"/>
          </a:xfrm>
        </p:spPr>
        <p:txBody>
          <a:bodyPr>
            <a:normAutofit/>
          </a:bodyPr>
          <a:lstStyle/>
          <a:p>
            <a:r>
              <a:rPr lang="en-IN" dirty="0"/>
              <a:t>A mini project using </a:t>
            </a:r>
            <a:r>
              <a:rPr lang="en-IN" dirty="0" err="1"/>
              <a:t>Tablaeu</a:t>
            </a:r>
            <a:endParaRPr lang="en-IN" dirty="0"/>
          </a:p>
          <a:p>
            <a:r>
              <a:rPr lang="en-IN" dirty="0"/>
              <a:t>Presented by Manav Shah</a:t>
            </a:r>
          </a:p>
          <a:p>
            <a:r>
              <a:rPr lang="en-IN" dirty="0"/>
              <a:t>Ms in Business Analytics</a:t>
            </a:r>
          </a:p>
        </p:txBody>
      </p:sp>
      <p:pic>
        <p:nvPicPr>
          <p:cNvPr id="18" name="Picture 17" descr="Doughnuts on a table">
            <a:extLst>
              <a:ext uri="{FF2B5EF4-FFF2-40B4-BE49-F238E27FC236}">
                <a16:creationId xmlns:a16="http://schemas.microsoft.com/office/drawing/2014/main" id="{CF566050-E831-42A5-2CA8-FDE9C17BE1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103" r="19103"/>
          <a:stretch>
            <a:fillRect/>
          </a:stretch>
        </p:blipFill>
        <p:spPr>
          <a:xfrm>
            <a:off x="6094411" y="10"/>
            <a:ext cx="609759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7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A77FDD-12E0-2609-D7A4-999016FF61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3"/>
          <a:stretch>
            <a:fillRect/>
          </a:stretch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CBBC78-1763-6166-DCAA-3DE03834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IN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1E68-67B8-7D53-23F3-55CB8E72B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 lnSpcReduction="10000"/>
          </a:bodyPr>
          <a:lstStyle/>
          <a:p>
            <a:r>
              <a:rPr lang="en-GB" b="1" dirty="0"/>
              <a:t>Objective:</a:t>
            </a:r>
            <a:br>
              <a:rPr lang="en-GB" dirty="0"/>
            </a:br>
            <a:r>
              <a:rPr lang="en-GB" dirty="0"/>
              <a:t>The goal of this project is to explore and visualize online food delivery trends using Tableau. This dashboard helps:</a:t>
            </a:r>
          </a:p>
          <a:p>
            <a:r>
              <a:rPr lang="en-GB" dirty="0"/>
              <a:t>Understand customer demographics and preferences</a:t>
            </a:r>
          </a:p>
          <a:p>
            <a:r>
              <a:rPr lang="en-GB" dirty="0"/>
              <a:t>Identify peak order times and popular cities</a:t>
            </a:r>
          </a:p>
          <a:p>
            <a:r>
              <a:rPr lang="en-GB" dirty="0" err="1"/>
              <a:t>Analyze</a:t>
            </a:r>
            <a:r>
              <a:rPr lang="en-GB" dirty="0"/>
              <a:t> payment method usage</a:t>
            </a:r>
          </a:p>
          <a:p>
            <a:r>
              <a:rPr lang="en-GB" dirty="0"/>
              <a:t>Enable data-driven decisions for online food businesses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191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0A615-EE03-C55B-E9ED-6826CE75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8000"/>
              <a:t>Why This Data Matters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Rectangle 1">
            <a:extLst>
              <a:ext uri="{FF2B5EF4-FFF2-40B4-BE49-F238E27FC236}">
                <a16:creationId xmlns:a16="http://schemas.microsoft.com/office/drawing/2014/main" id="{BFC582B0-DD64-D328-DCE4-8D83A16C1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76424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805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7B8A9-5AEC-712C-FE17-D60D18EB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Dashboard Overview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550488-8AF4-0558-FA2C-95D0A89A2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76" y="766032"/>
            <a:ext cx="5592818" cy="267057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97D0-5FEA-15BB-72A3-BACC2B49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b="1" dirty="0"/>
              <a:t>Dashboard Features:</a:t>
            </a:r>
            <a:endParaRPr lang="en-GB" sz="1500" dirty="0"/>
          </a:p>
          <a:p>
            <a:r>
              <a:rPr lang="en-GB" sz="1500" b="1" dirty="0"/>
              <a:t>Bar Chart:</a:t>
            </a:r>
            <a:r>
              <a:rPr lang="en-GB" sz="1500" dirty="0"/>
              <a:t> Top cities by number of orders</a:t>
            </a:r>
          </a:p>
          <a:p>
            <a:r>
              <a:rPr lang="en-GB" sz="1500" b="1" dirty="0"/>
              <a:t>Pie Chart:</a:t>
            </a:r>
            <a:r>
              <a:rPr lang="en-GB" sz="1500" dirty="0"/>
              <a:t> Distribution of payment methods</a:t>
            </a:r>
          </a:p>
          <a:p>
            <a:r>
              <a:rPr lang="en-GB" sz="1500" b="1" dirty="0"/>
              <a:t>Heatmap:</a:t>
            </a:r>
            <a:r>
              <a:rPr lang="en-GB" sz="1500" dirty="0"/>
              <a:t> Hourly &amp; daily order patterns</a:t>
            </a:r>
          </a:p>
          <a:p>
            <a:r>
              <a:rPr lang="en-GB" sz="1500" b="1" dirty="0"/>
              <a:t>Filters:</a:t>
            </a:r>
            <a:r>
              <a:rPr lang="en-GB" sz="1500" dirty="0"/>
              <a:t> Gender, City, and Product for interactivity</a:t>
            </a:r>
          </a:p>
          <a:p>
            <a:r>
              <a:rPr lang="en-GB" sz="1500" b="1" dirty="0"/>
              <a:t>Tooltips &amp; Highlights:</a:t>
            </a:r>
            <a:r>
              <a:rPr lang="en-GB" sz="1500" dirty="0"/>
              <a:t> For better user experience</a:t>
            </a:r>
          </a:p>
          <a:p>
            <a:pPr marL="0" indent="0"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2282056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CB33-B166-A33E-553F-95E6A4C7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n-IN" sz="4000"/>
              <a:t>Key Insights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6EE6EB5-3E73-7E1A-CE2F-150C92B9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74" r="5677" b="-2"/>
          <a:stretch>
            <a:fillRect/>
          </a:stretch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4EDA2E2-245D-0541-6284-FE34A57C9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5024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509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D8A7E-0A1C-B4F5-DF50-57ED313E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28AC17F-8DCE-E351-0F7F-906A75B9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Conclusion:</a:t>
            </a:r>
            <a:endParaRPr lang="en-GB" sz="2400" dirty="0"/>
          </a:p>
          <a:p>
            <a:r>
              <a:rPr lang="en-GB" sz="2400" dirty="0"/>
              <a:t>This dashboard project highlights how Tableau can turn raw data into actionable insights.</a:t>
            </a:r>
            <a:br>
              <a:rPr lang="en-GB" sz="2400" dirty="0"/>
            </a:br>
            <a:r>
              <a:rPr lang="en-GB" sz="2400" dirty="0"/>
              <a:t>It can help food delivery businesses to:</a:t>
            </a:r>
          </a:p>
          <a:p>
            <a:r>
              <a:rPr lang="en-GB" sz="2400" dirty="0"/>
              <a:t>Optimize delivery scheduling</a:t>
            </a:r>
          </a:p>
          <a:p>
            <a:r>
              <a:rPr lang="en-GB" sz="2400" dirty="0"/>
              <a:t>Target marketing based on location &amp; gender</a:t>
            </a:r>
          </a:p>
          <a:p>
            <a:r>
              <a:rPr lang="en-GB" sz="2400" dirty="0"/>
              <a:t>Improve customer experience using data</a:t>
            </a:r>
          </a:p>
          <a:p>
            <a:r>
              <a:rPr lang="en-GB" sz="2400" dirty="0"/>
              <a:t>Make strategic business decisions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1986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288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Online food delivery trends</vt:lpstr>
      <vt:lpstr>Project Overview</vt:lpstr>
      <vt:lpstr>Why This Data Matters</vt:lpstr>
      <vt:lpstr>Dashboard Overview</vt:lpstr>
      <vt:lpstr>Key Insights</vt:lpstr>
      <vt:lpstr>Conclusion</vt:lpstr>
    </vt:vector>
  </TitlesOfParts>
  <Company>SCM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Manav Shah</dc:creator>
  <cp:lastModifiedBy>Manav Shah</cp:lastModifiedBy>
  <cp:revision>1</cp:revision>
  <dcterms:created xsi:type="dcterms:W3CDTF">2025-07-31T23:48:32Z</dcterms:created>
  <dcterms:modified xsi:type="dcterms:W3CDTF">2025-08-01T00:12:38Z</dcterms:modified>
</cp:coreProperties>
</file>