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19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niversetoday.com/tag/earth-observing-satellit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740150" y="0"/>
            <a:ext cx="54038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9700" y="20574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Satellite Image Analysis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using Vision Transformers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84150" y="2505075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Achieving SOTA in Vision Classification</a:t>
            </a:r>
            <a:endParaRPr lang="en-US" sz="11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69244A9-16E6-7A3B-E73E-7C4BC52EED11}"/>
              </a:ext>
            </a:extLst>
          </p:cNvPr>
          <p:cNvSpPr/>
          <p:nvPr/>
        </p:nvSpPr>
        <p:spPr>
          <a:xfrm>
            <a:off x="184150" y="4629150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Manav Garg </a:t>
            </a:r>
            <a:endParaRPr lang="en-US" sz="1100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Vellore Institute of Technology, Chennai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89550" y="1516918"/>
            <a:ext cx="3397250" cy="26639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ViTs in Satellite Image Analysis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Insights &amp; Contributions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revolutionized satellite image analysis by leveraging transformer-based models for feature extraction and classification.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Compared to traditional methods, ViTs offer higher accuracy in land cover classification and object detection in satellite imagery.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attention mechanism in ViTs allows them to capture global spatial relationships, enabling better interpretation of satellite data.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contributed to advancements in disaster management, agriculture monitoring, urban planning, and environmental conservation.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6E1A9-873C-E1E1-CB2F-EB0C595BA9FB}"/>
              </a:ext>
            </a:extLst>
          </p:cNvPr>
          <p:cNvSpPr txBox="1"/>
          <p:nvPr/>
        </p:nvSpPr>
        <p:spPr>
          <a:xfrm>
            <a:off x="2857500" y="206391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90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1550" y="630424"/>
            <a:ext cx="4362450" cy="38958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Satellite Image Analysis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&amp; Challenges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Satellite image analysis plays a vital role in various fields like urban planning, agriculture, and environmental monitoring.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abundance of satellite data presents challenges in terms of storage, processing, and retrieval.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Machine learning algorithms are being used to automate the analysis of satellite images, enabling faster and more accurate results.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Satellite image analysis helps in detecting changes, identifying patterns, and understanding trends in land cover and land use.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400" y="1404929"/>
            <a:ext cx="3200400" cy="24327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Vision Transformers (ViTs)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Revolutionary Image Analysis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Vision Transformers (ViTs) are a novel architecture for image analysis, replacing convolutions with self-attention mechanisms for better understanding visual context.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achieve state-of-the-art performance on various computer vision tasks, including image classification, object detection, and segmentation.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Unlike traditional CNNs, ViTs process images as sequences of patches, enabling better capturing of long-range dependencies and global context.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self-attention mechanism in ViTs allows each patch to attend to all other patches, facilitating comprehensive feature extraction and semantic understanding.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ViTs vs CNNs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Long-range dependencies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excel at capturing long-range dependencies in images by attending to all image patches at once.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CNNs rely on local receptive fields and hierarchical feature extraction to capture dependencies in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achieve this by using self-attention mechanisms in their transformer-based architecture.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CNNs achieve this through the use of convolutional layers and pooling operations.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026" name="Picture 2" descr="Convolutional Neural Networks (CNN) — Architecture Explained | by Dharmaraj  | Medium">
            <a:extLst>
              <a:ext uri="{FF2B5EF4-FFF2-40B4-BE49-F238E27FC236}">
                <a16:creationId xmlns:a16="http://schemas.microsoft.com/office/drawing/2014/main" id="{638C07E3-EEC2-6ECA-3ED4-12AD9F36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864"/>
            <a:ext cx="3200400" cy="171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3CC2A-7C85-F044-5E04-7421800A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25682"/>
            <a:ext cx="3200400" cy="2432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5B5C6-6D8D-6F57-1A34-1929F37D43BD}"/>
              </a:ext>
            </a:extLst>
          </p:cNvPr>
          <p:cNvSpPr txBox="1"/>
          <p:nvPr/>
        </p:nvSpPr>
        <p:spPr>
          <a:xfrm>
            <a:off x="6867525" y="257175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5687218" y="1805070"/>
            <a:ext cx="4022245" cy="19769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Exploring ViTs for Land Cover Classification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ViTs for Land Use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offer great potential for accurate land cover classification from satellite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With its attention mechanism, ViTs can capture spatial relationships and classify different land cover classes.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transformer architecture of ViTs enables comprehensive feature extraction for improved classification accuracy.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can handle large-scale datasets and efficiently learn patterns in land use classification.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400" y="1515904"/>
            <a:ext cx="3200400" cy="28203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EuroSAT Dataset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 ViT Models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EuroSAT dataset is a comprehensive collection of satellite images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contains 27,000 labeled images distributed across 10 land use classes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EuroSAT dataset enables transfer learning with ViT models for image classification tasks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Fine-tuning ViT models with EuroSAT dataset achieves state-of-the-art results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4900" y="914401"/>
            <a:ext cx="217728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Evaluation Metrics for ViTs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Assessing ViT Efficacy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Evaluation metrics play a crucial role in assessing the performance of Vision Transformers (ViTs).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Common techniques include accuracy, precision, recall, and F1 score.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Accuracy measures the overall correctness of the model's predictions.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Precision focuses on the proportion of true positive predictions among the positives.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60930-4565-EF1B-856A-4D636CB5A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479" y="991872"/>
            <a:ext cx="2311459" cy="1948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Comparison of ViT Models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ViT vs CCT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base ViT model is a popular choice for satellite image classification.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uses transformers to capture spatial information in the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However, the CCT model takes into account contextual information as well.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incorporates data from multiple sources to improve classification accuracy.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DF8-985A-3872-73B3-AEC9CF6D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94" y="2867020"/>
            <a:ext cx="2501511" cy="181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D6DB8-881E-F9F6-BD58-7F5DBB9C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5" y="231780"/>
            <a:ext cx="2744011" cy="2085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C7EDA2-1C31-5579-AFA3-836B76A70DFC}"/>
              </a:ext>
            </a:extLst>
          </p:cNvPr>
          <p:cNvSpPr txBox="1"/>
          <p:nvPr/>
        </p:nvSpPr>
        <p:spPr>
          <a:xfrm>
            <a:off x="6820499" y="233238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99000" y="1188720"/>
            <a:ext cx="4114800" cy="3238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Prior Studies on Image Segmentation and Object Detection using ViTs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 Learning for Vision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Image segmentation and object detection tasks have seen significant advancements with the introduction of Vision Transformers (ViTs).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shown promising results in various computer vision tasks, thanks to their ability to capture global context information.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image segmentation, ViTs achieve state-of-the-art performance by leveraging self-attention mechanisms to incorporate long-range dependencies.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Similarly, in object detection, ViTs have outperformed traditional methods by effectively handling object localization and classification tasks.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702</Words>
  <Application>Microsoft Office PowerPoint</Application>
  <PresentationFormat>On-screen Show (16:9)</PresentationFormat>
  <Paragraphs>78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Inter</vt:lpstr>
      <vt:lpstr>Lato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Manav Garg</cp:lastModifiedBy>
  <cp:revision>17</cp:revision>
  <dcterms:created xsi:type="dcterms:W3CDTF">2024-04-26T06:59:26Z</dcterms:created>
  <dcterms:modified xsi:type="dcterms:W3CDTF">2024-05-17T20:21:58Z</dcterms:modified>
</cp:coreProperties>
</file>