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50" d="100"/>
          <a:sy n="150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190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niversetoday.com/tag/earth-observing-satellite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xels.com/?utm_source=magicslides.app&amp;utm_medium=present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xels.com/?utm_source=magicslides.app&amp;utm_medium=present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xels.com/?utm_source=magicslides.app&amp;utm_medium=present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xels.com/?utm_source=magicslides.app&amp;utm_medium=pres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3740150" y="0"/>
            <a:ext cx="54038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39700" y="2057400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Satellite Image Analysis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using Vision Transformers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184150" y="2505075"/>
            <a:ext cx="274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Achieving SOTA in Vision Classification</a:t>
            </a:r>
            <a:endParaRPr lang="en-US" sz="11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769244A9-16E6-7A3B-E73E-7C4BC52EED11}"/>
              </a:ext>
            </a:extLst>
          </p:cNvPr>
          <p:cNvSpPr/>
          <p:nvPr/>
        </p:nvSpPr>
        <p:spPr>
          <a:xfrm>
            <a:off x="184150" y="4629150"/>
            <a:ext cx="274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Manav Garg 21BAI1045,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Atharva Subhash </a:t>
            </a:r>
            <a:r>
              <a:rPr lang="en-US" sz="1100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Bodke</a:t>
            </a: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21BAI1855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</a:rPr>
              <a:t>Vellore Institute of Technology, Chennai</a:t>
            </a:r>
            <a:endParaRPr 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89550" y="1516918"/>
            <a:ext cx="3397250" cy="266396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ViTs in Satellite Image Analysis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Insights &amp; Contributions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ViTs have revolutionized satellite image analysis by leveraging transformer-based models for feature extraction and classification.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Compared to traditional methods, ViTs offer higher accuracy in land cover classification and object detection in satellite imagery.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 attention mechanism in ViTs allows them to capture global spatial relationships, enabling better interpretation of satellite data.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ViTs have contributed to advancements in disaster management, agriculture monitoring, urban planning, and environmental conservation.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6E1A9-873C-E1E1-CB2F-EB0C595BA9FB}"/>
              </a:ext>
            </a:extLst>
          </p:cNvPr>
          <p:cNvSpPr txBox="1"/>
          <p:nvPr/>
        </p:nvSpPr>
        <p:spPr>
          <a:xfrm>
            <a:off x="2857500" y="2063918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900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81550" y="630424"/>
            <a:ext cx="4362450" cy="38958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Satellite Image Analysis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Importance &amp; Challenges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Satellite image analysis plays a vital role in various fields like urban planning, agriculture, and environmental monitoring.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 abundance of satellite data presents challenges in terms of storage, processing, and retrieval.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Machine learning algorithms are being used to automate the analysis of satellite images, enabling faster and more accurate results.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Satellite image analysis helps in detecting changes, identifying patterns, and understanding trends in land cover and land use.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4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86400" y="1404929"/>
            <a:ext cx="3200400" cy="243270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Vision Transformers (ViTs)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Revolutionary Image Analysis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Vision Transformers (ViTs) are a novel architecture for image analysis, replacing convolutions with self-attention mechanisms for better understanding visual context.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ViTs achieve state-of-the-art performance on various computer vision tasks, including image classification, object detection, and segmentation.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Unlike traditional CNNs, ViTs process images as sequences of patches, enabling better capturing of long-range dependencies and global context.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 self-attention mechanism in ViTs allows each patch to attend to all other patches, facilitating comprehensive feature extraction and semantic understanding.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4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ViTs vs CNNs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Long-range dependencies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ViTs excel at capturing long-range dependencies in images by attending to all image patches at once.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CNNs rely on local receptive fields and hierarchical feature extraction to capture dependencies in images.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ViTs achieve this by using self-attention mechanisms in their transformer-based architecture.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CNNs achieve this through the use of convolutional layers and pooling operations.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pic>
        <p:nvPicPr>
          <p:cNvPr id="1026" name="Picture 2" descr="Convolutional Neural Networks (CNN) — Architecture Explained | by Dharmaraj  | Medium">
            <a:extLst>
              <a:ext uri="{FF2B5EF4-FFF2-40B4-BE49-F238E27FC236}">
                <a16:creationId xmlns:a16="http://schemas.microsoft.com/office/drawing/2014/main" id="{638C07E3-EEC2-6ECA-3ED4-12AD9F36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73864"/>
            <a:ext cx="3200400" cy="171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83CC2A-7C85-F044-5E04-7421800AC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25682"/>
            <a:ext cx="3200400" cy="24327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15B5C6-6D8D-6F57-1A34-1929F37D43BD}"/>
              </a:ext>
            </a:extLst>
          </p:cNvPr>
          <p:cNvSpPr txBox="1"/>
          <p:nvPr/>
        </p:nvSpPr>
        <p:spPr>
          <a:xfrm>
            <a:off x="6867525" y="2571750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5687218" y="1805070"/>
            <a:ext cx="4022245" cy="19769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Exploring ViTs for Land Cover Classification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ViTs for Land Use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ViTs offer great potential for accurate land cover classification from satellite images.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With its attention mechanism, ViTs can capture spatial relationships and classify different land cover classes.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 transformer architecture of ViTs enables comprehensive feature extraction for improved classification accuracy.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ViTs can handle large-scale datasets and efficiently learn patterns in land use classification.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86400" y="1515904"/>
            <a:ext cx="3200400" cy="282035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Introduction to EuroSAT Dataset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Fine-Tuning ViT Models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 EuroSAT dataset is a comprehensive collection of satellite images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It contains 27,000 labeled images distributed across 10 land use classes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EuroSAT dataset enables transfer learning with ViT models for image classification tasks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Fine-tuning ViT models with EuroSAT dataset achieves state-of-the-art results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4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44900" y="914401"/>
            <a:ext cx="217728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Evaluation Metrics for ViTs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Assessing ViT Efficacy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Evaluation metrics play a crucial role in assessing the performance of Vision Transformers (ViTs).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Common techniques include accuracy, precision, recall, and F1 score.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Accuracy measures the overall correctness of the model's predictions.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Precision focuses on the proportion of true positive predictions among the positives.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4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60930-4565-EF1B-856A-4D636CB5A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479" y="991872"/>
            <a:ext cx="2311459" cy="19481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Comparison of ViT Models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 ViT vs CCT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 base ViT model is a popular choice for satellite image classification.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It uses transformers to capture spatial information in the images.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However, the CCT model takes into account contextual information as well.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It incorporates data from multiple sources to improve classification accuracy.</a:t>
            </a: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76DF8-985A-3872-73B3-AEC9CF6D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94" y="2867020"/>
            <a:ext cx="2501511" cy="1819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0D6DB8-881E-F9F6-BD58-7F5DBB9C4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695" y="231780"/>
            <a:ext cx="2744011" cy="2085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C7EDA2-1C31-5579-AFA3-836B76A70DFC}"/>
              </a:ext>
            </a:extLst>
          </p:cNvPr>
          <p:cNvSpPr txBox="1"/>
          <p:nvPr/>
        </p:nvSpPr>
        <p:spPr>
          <a:xfrm>
            <a:off x="6820499" y="233238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99000" y="1188720"/>
            <a:ext cx="4114800" cy="32385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Prior Studies on Image Segmentation and Object Detection using ViTs</a:t>
            </a:r>
            <a:endParaRPr lang="en-US" sz="20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Deep Learning for Vision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Image segmentation and object detection tasks have seen significant advancements with the introduction of Vision Transformers (ViTs).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ViTs have shown promising results in various computer vision tasks, thanks to their ability to capture global context information.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In image segmentation, ViTs achieve state-of-the-art performance by leveraging self-attention mechanisms to incorporate long-range dependencies.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Similarly, in object detection, ViTs have outperformed traditional methods by effectively handling object localization and classification tasks.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4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708</Words>
  <Application>Microsoft Office PowerPoint</Application>
  <PresentationFormat>On-screen Show (16:9)</PresentationFormat>
  <Paragraphs>79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Inter</vt:lpstr>
      <vt:lpstr>Lato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Manav Garg</cp:lastModifiedBy>
  <cp:revision>15</cp:revision>
  <dcterms:created xsi:type="dcterms:W3CDTF">2024-04-26T06:59:26Z</dcterms:created>
  <dcterms:modified xsi:type="dcterms:W3CDTF">2024-04-26T07:33:32Z</dcterms:modified>
</cp:coreProperties>
</file>