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6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2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0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06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5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7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64C9BC-EFDD-4949-B3A5-DF637BD41AA3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AC65D7-58E7-4C40-9692-584C208FAFE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 для поиска 	похожих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СД используются для хранения данных словарей. Способы хранения были подобраны для максимального быстродействия внутри программы, но с приличным весом по памяти. </a:t>
            </a:r>
          </a:p>
          <a:p>
            <a:pPr marL="0" indent="0">
              <a:buNone/>
            </a:pPr>
            <a:r>
              <a:rPr lang="ru-RU" dirty="0" smtClean="0"/>
              <a:t>Собственно, словарь фраз хранится  в виде двумерного массива, где номер строки показывает количество элементов в хранящихся в данной строке </a:t>
            </a:r>
            <a:r>
              <a:rPr lang="en-US" dirty="0" smtClean="0"/>
              <a:t>string</a:t>
            </a:r>
            <a:r>
              <a:rPr lang="ru-RU" dirty="0" smtClean="0"/>
              <a:t>-ах.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Со словарем слов (снова тавтология) все немного интереснее: он получился очень схожим с бором, но жертвующим памятью во имя быстродействия. Хранится он как подвешенное дерево, из каждой заполненной вершины исходит количество ребер равное размеру алфавита, а сами ребра показывают наличие/отсутствие пути к соответствующему символу из текущего префикса. </a:t>
            </a:r>
          </a:p>
        </p:txBody>
      </p:sp>
    </p:spTree>
    <p:extLst>
      <p:ext uri="{BB962C8B-B14F-4D97-AF65-F5344CB8AC3E}">
        <p14:creationId xmlns:p14="http://schemas.microsoft.com/office/powerpoint/2010/main" val="731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Вот сейчас я покажу как все-это работает и продемонстрирую 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7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сухом остатке – получилась очень быстрая (и довольно прожорливая) программа, принцип действия которой подойдет там, где присутствует возможность пожертвовать памятью во имя максимального быстродействия. Касательно функционала – в планах доработать проверку корректности для прочих языков и все таки найти базу поисковых запросов (под которые изначально программа и ориентировалась). Касательно алгоритмов поиска схожих строк – исходя из увиденного все так же очевидны преимущества </a:t>
            </a:r>
            <a:r>
              <a:rPr lang="ru-RU" dirty="0" err="1" smtClean="0"/>
              <a:t>Дамерау</a:t>
            </a:r>
            <a:r>
              <a:rPr lang="ru-RU" dirty="0" smtClean="0"/>
              <a:t>-Левенштейна над аналогами, поэтому добавлять еще больше излишеств – вряд ли имеет смысл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0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1229" y="2282828"/>
            <a:ext cx="10058400" cy="145075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6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представляет из себя приложение с обширными словарями выражений и слов и возможностью их динамического обновления/дополнения. Для заданной в ручную/</a:t>
            </a:r>
            <a:r>
              <a:rPr lang="ru-RU" dirty="0" err="1" smtClean="0"/>
              <a:t>файлово</a:t>
            </a:r>
            <a:r>
              <a:rPr lang="ru-RU" dirty="0"/>
              <a:t> </a:t>
            </a:r>
            <a:r>
              <a:rPr lang="ru-RU" dirty="0" smtClean="0"/>
              <a:t>строки в имеющихся словарях происходит поиск наиболее схожих строк со степенью схожести заданной в некоторых рамках, с использованием ряда алгоритмов. В итоге происходит вывод найденных строк в порядке уменьшения схожести, проверка строки на корректность и динамическое обновление словарей.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сравнения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сравнения в данной программе используется три алгоритма: редакционное расстояние Левенштейна, редакционное расстояние </a:t>
            </a:r>
            <a:r>
              <a:rPr lang="ru-RU" dirty="0" err="1" smtClean="0"/>
              <a:t>Дамерау</a:t>
            </a:r>
            <a:r>
              <a:rPr lang="ru-RU" dirty="0" smtClean="0"/>
              <a:t>-Левенштейна, </a:t>
            </a:r>
            <a:r>
              <a:rPr lang="ru-RU" dirty="0" err="1" smtClean="0"/>
              <a:t>коэфициент</a:t>
            </a:r>
            <a:r>
              <a:rPr lang="ru-RU" dirty="0" smtClean="0"/>
              <a:t> разности </a:t>
            </a:r>
            <a:r>
              <a:rPr lang="ru-RU" dirty="0" err="1" smtClean="0"/>
              <a:t>Жаккара</a:t>
            </a:r>
            <a:r>
              <a:rPr lang="ru-RU" dirty="0" smtClean="0"/>
              <a:t>. В качестве основного критерия «разности» был выбран алгоритм </a:t>
            </a:r>
            <a:r>
              <a:rPr lang="ru-RU" dirty="0" err="1" smtClean="0"/>
              <a:t>Дамерау-Левештейна</a:t>
            </a:r>
            <a:r>
              <a:rPr lang="ru-RU" dirty="0" smtClean="0"/>
              <a:t>, как наиболее точный для заданной задачи. Далее рассмотрим алгоритмы несколько подробнее.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9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 разности строк </a:t>
            </a:r>
            <a:r>
              <a:rPr lang="ru-RU" dirty="0" err="1" smtClean="0"/>
              <a:t>Жаккара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Один из наиболее «древних» способов оценки разности, был предложен французом Полем </a:t>
            </a:r>
            <a:r>
              <a:rPr lang="ru-RU" dirty="0" err="1" smtClean="0"/>
              <a:t>Жаккаром</a:t>
            </a:r>
            <a:r>
              <a:rPr lang="ru-RU" dirty="0" smtClean="0"/>
              <a:t> в 1906м году. Заключается поиск данного коэффициента в сравнении количества общих/отличных типов элементов (в нашем случае – символов алфавита).</a:t>
            </a:r>
          </a:p>
          <a:p>
            <a:r>
              <a:rPr lang="ru-RU" dirty="0" smtClean="0"/>
              <a:t>Сам коэффициент находится по следующей формуле: </a:t>
            </a:r>
          </a:p>
          <a:p>
            <a:r>
              <a:rPr lang="ru-RU" dirty="0" smtClean="0"/>
              <a:t>А – количество общих видов для двух строк</a:t>
            </a:r>
          </a:p>
          <a:p>
            <a:r>
              <a:rPr lang="ru-RU" dirty="0" smtClean="0"/>
              <a:t>Б – суммарное количество видов</a:t>
            </a:r>
          </a:p>
          <a:p>
            <a:r>
              <a:rPr lang="ru-RU" dirty="0" err="1" smtClean="0"/>
              <a:t>коэфф</a:t>
            </a:r>
            <a:r>
              <a:rPr lang="ru-RU" dirty="0" smtClean="0"/>
              <a:t>. = А/(Б – А)</a:t>
            </a:r>
          </a:p>
          <a:p>
            <a:r>
              <a:rPr lang="ru-RU" dirty="0" smtClean="0"/>
              <a:t>Используется для решения разнообразных биологических задач, однако для задачи сравнения строк – не достаточно точен.</a:t>
            </a:r>
          </a:p>
          <a:p>
            <a:r>
              <a:rPr lang="ru-RU" dirty="0" smtClean="0"/>
              <a:t>В моей реализации асимптотическая сложность по времени </a:t>
            </a:r>
            <a:r>
              <a:rPr lang="en-US" dirty="0" smtClean="0"/>
              <a:t>O(n + m), </a:t>
            </a:r>
            <a:r>
              <a:rPr lang="ru-RU" dirty="0" smtClean="0"/>
              <a:t>по памяти – прямая зависимость от количества символов в алфавите.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5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Левенштейна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редакционного расстояния с использованием трех операций: добавление элемента, удаление элемента, замена элемента. Предложен в 1965 году советским математиком Левенштейном.</a:t>
            </a:r>
          </a:p>
          <a:p>
            <a:r>
              <a:rPr lang="ru-RU" dirty="0" smtClean="0"/>
              <a:t>Идея алгоритма в общепринятой реализации использует динамическое программирование: последовательно сравнении префиксов обеих строк и кратчайших  вариантов перехода от одного префикса к другому.</a:t>
            </a:r>
          </a:p>
          <a:p>
            <a:r>
              <a:rPr lang="ru-RU" dirty="0" smtClean="0"/>
              <a:t>Асимптотическая сложность по времени – </a:t>
            </a:r>
            <a:r>
              <a:rPr lang="en-US" dirty="0" smtClean="0"/>
              <a:t>O(n*m), </a:t>
            </a:r>
            <a:r>
              <a:rPr lang="ru-RU" dirty="0" smtClean="0"/>
              <a:t>где </a:t>
            </a:r>
            <a:r>
              <a:rPr lang="en-US" dirty="0" smtClean="0"/>
              <a:t>n </a:t>
            </a:r>
            <a:r>
              <a:rPr lang="ru-RU" dirty="0" smtClean="0"/>
              <a:t>и </a:t>
            </a:r>
            <a:r>
              <a:rPr lang="en-US" dirty="0" smtClean="0"/>
              <a:t>m </a:t>
            </a:r>
            <a:r>
              <a:rPr lang="ru-RU" dirty="0" smtClean="0"/>
              <a:t> - длины строк, по памяти –</a:t>
            </a:r>
            <a:r>
              <a:rPr lang="en-US" dirty="0" smtClean="0"/>
              <a:t> O(m).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7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Дамерау</a:t>
            </a:r>
            <a:r>
              <a:rPr lang="ru-RU" dirty="0" smtClean="0"/>
              <a:t>-Левенштейна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Модификация алгоритма Левенштейна, заключающаяся в добавлении еще одной операции: замены двух соседних символов местами. </a:t>
            </a:r>
            <a:endParaRPr lang="ru-RU" dirty="0"/>
          </a:p>
          <a:p>
            <a:r>
              <a:rPr lang="ru-RU" dirty="0" smtClean="0"/>
              <a:t>Я считаю данный алгоритм наиболее корректным для заданной задачи и именно его использую как «основную меру» схожести строк.</a:t>
            </a:r>
            <a:endParaRPr lang="ru-RU" dirty="0"/>
          </a:p>
          <a:p>
            <a:r>
              <a:rPr lang="ru-RU" dirty="0" smtClean="0"/>
              <a:t>Асимптотика аналогична алгоритму Левенштейна – </a:t>
            </a:r>
            <a:r>
              <a:rPr lang="en-US" dirty="0" smtClean="0"/>
              <a:t>O(n*m) </a:t>
            </a:r>
            <a:r>
              <a:rPr lang="ru-RU" dirty="0" smtClean="0"/>
              <a:t>и </a:t>
            </a:r>
            <a:r>
              <a:rPr lang="en-US" dirty="0" smtClean="0"/>
              <a:t>O(m) </a:t>
            </a:r>
            <a:r>
              <a:rPr lang="ru-RU" dirty="0" err="1" smtClean="0"/>
              <a:t>соответствунно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7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Алгоритмическая составляющая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целом алгоритмы использующиеся в задаче можно разделить на две больших части: алгоритмы для поиска схожих строк и алгоритмы для динамического добавления в словари. Далее будут рассмотрены обе группы алгоритмов.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6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похожих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Строки из словаря хранятся в массиве распределенные по количеству элементов в них, следовательно для каждой строки мы запускаем поиск расстояния </a:t>
            </a:r>
            <a:r>
              <a:rPr lang="ru-RU" dirty="0" err="1" smtClean="0"/>
              <a:t>Дамерау</a:t>
            </a:r>
            <a:r>
              <a:rPr lang="ru-RU" dirty="0" smtClean="0"/>
              <a:t>-Левенштейна лишь в случае если в теории возможна ситуация когда операций хватит для получения исходной строки (что, в случае объемного словаря, заметно ускорит быстродействие).</a:t>
            </a:r>
          </a:p>
          <a:p>
            <a:r>
              <a:rPr lang="ru-RU" dirty="0" smtClean="0"/>
              <a:t>Для всех найденных строк – мы запускаем алгоритм Левенштейна и </a:t>
            </a:r>
            <a:r>
              <a:rPr lang="ru-RU" dirty="0" err="1" smtClean="0"/>
              <a:t>Жаккара</a:t>
            </a:r>
            <a:r>
              <a:rPr lang="ru-RU" dirty="0" smtClean="0"/>
              <a:t> так же.</a:t>
            </a:r>
          </a:p>
          <a:p>
            <a:r>
              <a:rPr lang="ru-RU" dirty="0" smtClean="0"/>
              <a:t>Так же в программе задается коэффициент «максимально возможной </a:t>
            </a:r>
            <a:r>
              <a:rPr lang="ru-RU" dirty="0" err="1" smtClean="0"/>
              <a:t>разбежности</a:t>
            </a:r>
            <a:r>
              <a:rPr lang="ru-RU" dirty="0" smtClean="0"/>
              <a:t>» – который показывает максимально возможное редакционное расстояние, в ответ мы включаем лишь строки «попавшие» в данный лимит.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2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обновление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Мне пришла идея сделать постоянно обновляющийся словарь фраз, что, собственно, и было реализовано. </a:t>
            </a:r>
          </a:p>
          <a:p>
            <a:r>
              <a:rPr lang="ru-RU" dirty="0" smtClean="0"/>
              <a:t>Обновление происходит следующим образом: для каждой заданной строки, после завершения поиска схожих строк, происходит проверка на корректность (соответствие грамматическим нормам), для чего у нас дополнительно существует словарь «корректных слов» (но 100к+ слов), и, по итогам фраза добавляется либо в словарь «корректных фраз» либо в словарь «под сомнением». </a:t>
            </a:r>
          </a:p>
          <a:p>
            <a:r>
              <a:rPr lang="ru-RU" dirty="0" smtClean="0"/>
              <a:t>Таким образом – каждая использованная уникальная фраза оказывается в нашем словаре фраз.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782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Ретро</vt:lpstr>
      <vt:lpstr>Программа для поиска  похожих строк</vt:lpstr>
      <vt:lpstr>Функционал</vt:lpstr>
      <vt:lpstr>Алгоритмы сравнения строк</vt:lpstr>
      <vt:lpstr>Коэффициент разности строк Жаккара</vt:lpstr>
      <vt:lpstr>Алгоритм Левенштейна</vt:lpstr>
      <vt:lpstr>Алгоритм Дамерау-Левенштейна</vt:lpstr>
      <vt:lpstr>Алгоритмическая составляющая</vt:lpstr>
      <vt:lpstr>Поиск похожих строк</vt:lpstr>
      <vt:lpstr>Динамическое обновление</vt:lpstr>
      <vt:lpstr>Структуры данных</vt:lpstr>
      <vt:lpstr>Визуальная демонстрация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поиска  похожих строк</dc:title>
  <dc:creator>Manbass</dc:creator>
  <cp:lastModifiedBy>Manbass</cp:lastModifiedBy>
  <cp:revision>66</cp:revision>
  <dcterms:created xsi:type="dcterms:W3CDTF">2017-06-02T21:39:06Z</dcterms:created>
  <dcterms:modified xsi:type="dcterms:W3CDTF">2017-06-02T23:11:20Z</dcterms:modified>
</cp:coreProperties>
</file>