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MANBEER SINGH</cp:lastModifiedBy>
  <cp:revision>2</cp:revision>
  <dcterms:created xsi:type="dcterms:W3CDTF">2022-12-04T04:32:33Z</dcterms:created>
  <dcterms:modified xsi:type="dcterms:W3CDTF">2023-01-04T12:54:47Z</dcterms:modified>
</cp:coreProperties>
</file>