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A2EE-2032-4ACE-B542-A234A22F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601" y="1651325"/>
            <a:ext cx="8825658" cy="1206175"/>
          </a:xfrm>
        </p:spPr>
        <p:txBody>
          <a:bodyPr/>
          <a:lstStyle/>
          <a:p>
            <a:pPr algn="ctr"/>
            <a:r>
              <a:rPr lang="en-CA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New York’s boroughs to open a Japanese Restaurant.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353240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DECD-40F7-4B4D-90E7-7443346A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6591-16AD-40D3-BA9D-3CAA4E79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The objective is to explore the neighborhoods of New York city to track down highest &amp; lowest ranking Japanese restaurants. </a:t>
            </a:r>
          </a:p>
        </p:txBody>
      </p:sp>
    </p:spTree>
    <p:extLst>
      <p:ext uri="{BB962C8B-B14F-4D97-AF65-F5344CB8AC3E}">
        <p14:creationId xmlns:p14="http://schemas.microsoft.com/office/powerpoint/2010/main" val="114198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B41D-142F-4D19-B78E-A70FE7B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Acquisition.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F107-2163-4536-8DD9-E08F3F08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York City Data Containing the boroughs and Neighborhoods.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CA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Latitude &amp; Longitude coordinates of those neighborhoods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CA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 Data related to restaurants.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91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C8B-5D13-4AA5-B0CC-C5509AA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lvl="0" indent="-342900" algn="ctr">
              <a:lnSpc>
                <a:spcPct val="107000"/>
              </a:lnSpc>
              <a:tabLst>
                <a:tab pos="457200" algn="l"/>
              </a:tabLst>
            </a:pPr>
            <a:r>
              <a:rPr lang="en-CA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total number of neighborhoods per borough</a:t>
            </a:r>
            <a:b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C6AF1A-239C-49B6-AD30-AD103CBE70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77" y="2871958"/>
            <a:ext cx="5943600" cy="333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5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3DE-72BB-40D3-9B45-BC76D92F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total number of Japanese restaurants per borough</a:t>
            </a:r>
            <a:endParaRPr lang="en-CA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E9D19B-B27E-41CA-B08A-23D556E61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81" y="2623127"/>
            <a:ext cx="6204527" cy="3792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4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01B8-9F7D-44F1-9081-FBF23096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Average Ranking of Japanese Restaurants per Borough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4446F0-CE36-4041-B5A8-4403B44DA4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12" y="3019136"/>
            <a:ext cx="4779052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20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A6AC-0E83-437D-8DF7-8388EBC86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862831"/>
            <a:ext cx="8761413" cy="706964"/>
          </a:xfrm>
        </p:spPr>
        <p:txBody>
          <a:bodyPr/>
          <a:lstStyle/>
          <a:p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Neighborhoods with Average Ranking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9B55E6-9E16-47FD-9DB8-C9A493BE0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102769"/>
              </p:ext>
            </p:extLst>
          </p:nvPr>
        </p:nvGraphicFramePr>
        <p:xfrm>
          <a:off x="3278908" y="3038765"/>
          <a:ext cx="5209309" cy="237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777">
                  <a:extLst>
                    <a:ext uri="{9D8B030D-6E8A-4147-A177-3AD203B41FA5}">
                      <a16:colId xmlns:a16="http://schemas.microsoft.com/office/drawing/2014/main" val="2487463345"/>
                    </a:ext>
                  </a:extLst>
                </a:gridCol>
                <a:gridCol w="1389001">
                  <a:extLst>
                    <a:ext uri="{9D8B030D-6E8A-4147-A177-3AD203B41FA5}">
                      <a16:colId xmlns:a16="http://schemas.microsoft.com/office/drawing/2014/main" val="3606863161"/>
                    </a:ext>
                  </a:extLst>
                </a:gridCol>
                <a:gridCol w="1698906">
                  <a:extLst>
                    <a:ext uri="{9D8B030D-6E8A-4147-A177-3AD203B41FA5}">
                      <a16:colId xmlns:a16="http://schemas.microsoft.com/office/drawing/2014/main" val="2883878028"/>
                    </a:ext>
                  </a:extLst>
                </a:gridCol>
                <a:gridCol w="1579625">
                  <a:extLst>
                    <a:ext uri="{9D8B030D-6E8A-4147-A177-3AD203B41FA5}">
                      <a16:colId xmlns:a16="http://schemas.microsoft.com/office/drawing/2014/main" val="1784007437"/>
                    </a:ext>
                  </a:extLst>
                </a:gridCol>
              </a:tblGrid>
              <a:tr h="6020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dirty="0">
                          <a:effectLst/>
                        </a:rPr>
                        <a:t> 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br>
                        <a:rPr lang="en-CA" sz="1000" dirty="0">
                          <a:effectLst/>
                        </a:rPr>
                      </a:br>
                      <a:r>
                        <a:rPr lang="en-CA" sz="1000" dirty="0">
                          <a:effectLst/>
                        </a:rPr>
                        <a:t>Borough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CA" sz="10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Neighborhood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000" dirty="0">
                          <a:effectLst/>
                        </a:rPr>
                        <a:t>Average Rating</a:t>
                      </a:r>
                      <a:endParaRPr lang="en-CA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20724579"/>
                  </a:ext>
                </a:extLst>
              </a:tr>
              <a:tr h="400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Manhattan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dirty="0">
                          <a:effectLst/>
                        </a:rPr>
                        <a:t>West Village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dirty="0">
                          <a:effectLst/>
                        </a:rPr>
                        <a:t>8.00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8765041"/>
                  </a:ext>
                </a:extLst>
              </a:tr>
              <a:tr h="4006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2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Brooklyn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Prospect Heights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dirty="0">
                          <a:effectLst/>
                        </a:rPr>
                        <a:t>8.100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03582015"/>
                  </a:ext>
                </a:extLst>
              </a:tr>
              <a:tr h="41173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3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Manhattan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Murray Hill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dirty="0">
                          <a:effectLst/>
                        </a:rPr>
                        <a:t>8.175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5875944"/>
                  </a:ext>
                </a:extLst>
              </a:tr>
              <a:tr h="5586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1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Queens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Little Neck</a:t>
                      </a:r>
                      <a:endParaRPr lang="en-CA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>
                          <a:effectLst/>
                        </a:rPr>
                        <a:t> 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900" dirty="0">
                          <a:effectLst/>
                        </a:rPr>
                        <a:t>8.00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845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844E-E5BE-4BF0-A5E3-4D695B59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C78B-E87A-4CEB-8CDC-B3169E7C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800" dirty="0">
                <a:solidFill>
                  <a:srgbClr val="4D515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analysis, we can say West Village &amp; Little Neck neighborhoods have Japanese restaurants with the lowest ranking. I would recommend opening Japanese restaurants in any of those 2 neighborhoods because of less competition.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9803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155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Explore New York’s boroughs to open a Japanese Restaurant.</vt:lpstr>
      <vt:lpstr>Problem Statement</vt:lpstr>
      <vt:lpstr>Data Acquisition. </vt:lpstr>
      <vt:lpstr>. Identifying total number of neighborhoods per borough </vt:lpstr>
      <vt:lpstr>Identifying total number of Japanese restaurants per borough</vt:lpstr>
      <vt:lpstr>Average Ranking of Japanese Restaurants per Borough</vt:lpstr>
      <vt:lpstr>Neighborhoods with Average Ranking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New York’s boroughs to open a Japanese Restaurant.</dc:title>
  <dc:creator>sureshms</dc:creator>
  <cp:lastModifiedBy>sureshms</cp:lastModifiedBy>
  <cp:revision>3</cp:revision>
  <dcterms:created xsi:type="dcterms:W3CDTF">2021-04-11T00:19:48Z</dcterms:created>
  <dcterms:modified xsi:type="dcterms:W3CDTF">2021-04-11T00:38:28Z</dcterms:modified>
</cp:coreProperties>
</file>