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58" r:id="rId7"/>
    <p:sldId id="265" r:id="rId8"/>
    <p:sldId id="260" r:id="rId9"/>
    <p:sldId id="261" r:id="rId10"/>
    <p:sldId id="263" r:id="rId11"/>
    <p:sldId id="264" r:id="rId12"/>
    <p:sldId id="257" r:id="rId13"/>
    <p:sldId id="262" r:id="rId14"/>
    <p:sldId id="266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>
        <p:scale>
          <a:sx n="75" d="100"/>
          <a:sy n="7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5DEFB-02F1-4E42-B6D0-061A65D9102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7308F-AF22-4512-922B-E67CB7080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7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7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4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기능과 구현은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477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6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26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19B1-127D-4434-BCD2-E7223DB9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A4886-2EDC-469B-9481-7E44B79D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87BE3-9823-4220-AD7F-C89ED80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0B83E-7418-40B7-A03D-F99DDACB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16846-EE84-4E80-83B2-01288AEB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2943D-2D54-4C98-AC4A-FD1D2ABC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07774-0638-4719-99E1-96B01A08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E40DC-A98E-4003-99B6-C16016D1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862AF-E8B2-4C21-AE94-0248B762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62FB1-F55C-4731-96F2-83A37C7C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CAF62-A791-45FC-BBF1-C3ED79C39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BFBA4-B96D-456E-967C-94D996C9E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39E06-14B1-493E-816D-D690DB52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EC5E2-DD4B-41DD-99C9-B688B6D3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74AFD-5933-4D2A-A88D-E8D5BDA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588DD-5988-4699-A5A4-6BBE859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C0DEE-B791-4CAE-A85D-BE4BA8FA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2C48-CF4B-4012-94D5-EF35C5CB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9162B-3EED-4F5B-A9A8-2F1A68E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20A80-9566-40A5-9395-BA39852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C39B0-DB5A-47E2-92CD-6CDC3A7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CB2F9-A309-48BA-8942-B123C601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2269-157F-4415-8F47-00681DD9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5A610-6002-4DA5-BF1B-EFE657D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004BC-0761-4BFB-85FE-B9EFB049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58E1E-981D-4085-B440-F0438BA1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37A09-DA88-437B-B46A-94A037481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C8F77-15EF-4205-9C66-6FDB07D5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0E54E-C25A-4C83-B289-59164EDB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D229F-9F74-4584-B652-F90AB329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EBFA7-484B-4383-9BC2-D59914C9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E0EA1-2F24-4671-8C5B-101CB67B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A37AD-54DB-473E-8C7D-EA3C42F7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7E3C1-3F9E-4803-BE59-CEE1909B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B07CF2-48D3-4C36-BB26-09125A668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27A608-E06C-4CB6-B2EB-65A181B04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018A5-6A12-49AC-89D7-504A362D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3519FA-2304-4A47-B3A1-360F3801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7C6D1-C13D-4649-8329-A02ECD89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98949-6EA3-4195-B1CF-2DFA3C3D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0C88E-2543-4ADB-BD4D-05377F2F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ACB89-00F7-440C-908C-1B5DFDD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47581-376B-4E96-8F40-807B4B2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C22578-A825-4C0E-9199-4B91568A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980E88-10DD-460E-8ED0-8C379025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365FB-F76C-4268-9713-E83BC752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4AA2B-4B1D-4E37-A027-F958F99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F8914-FA2F-4D4C-82A7-E81A01FF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4375C-CF82-4EEA-BEC3-E4FA6567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C96AE-1F3D-4FD0-9745-9B872792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8A62-C383-45FF-B9B3-519253BA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1DC1F-8503-4F4F-AD42-A46E246F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4635-321A-4A1A-BCFB-0FB6DB8C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048D3-8BB6-497C-84AA-05F2ED44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A7495-69C9-4025-850A-DABFEFEB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BE58E-D182-4899-8FAA-DC57EFB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20832-3189-4226-B675-082F705C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E8AD2-A7DA-4BAA-AEAC-63D5209D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81398-65AC-4322-8361-67ED241B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E37E3-2115-45A5-8576-B17BAB16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FF6A1-89BB-425B-9504-88B563547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B1AA-68A2-4E02-B21A-3AC361AB2B93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BCF07-3ADA-4380-856A-1D247B88C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A9E65-01D1-41DC-9491-53760506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0533-008B-4BA1-8E85-2FA303983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B5DD4-DCD4-49A4-BC07-AABE1CF67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25502-5C80-4898-8C58-5D895809F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3600" dirty="0"/>
              <a:t>참고</a:t>
            </a:r>
            <a:r>
              <a:rPr lang="en-US" altLang="ko-KR" sz="3600" dirty="0"/>
              <a:t>&gt; </a:t>
            </a:r>
            <a:r>
              <a:rPr lang="en-US" altLang="ko-KR" sz="3600" dirty="0" err="1"/>
              <a:t>MemberRepository</a:t>
            </a:r>
            <a:r>
              <a:rPr lang="ko-KR" altLang="en-US" sz="3600" dirty="0"/>
              <a:t>의 </a:t>
            </a:r>
            <a:r>
              <a:rPr lang="en-US" altLang="ko-KR" sz="3600" dirty="0"/>
              <a:t>method </a:t>
            </a:r>
            <a:r>
              <a:rPr lang="ko-KR" altLang="en-US" sz="3600" dirty="0" err="1"/>
              <a:t>리턴타입</a:t>
            </a:r>
            <a:endParaRPr sz="3600"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Optional – Java8 부터 지원하는 클래스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NullPointException 을 피하려면 null 인지 검사하는 기능을 추가해야 함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Null 검사가 많아지면 코드가 복잡해지고 번거로움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Null 인 경우 default 초기값을 사용하는 방식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Option 에는 of , ofNullable, empty 가 있고 null 과 non-null을 모두 처리해주는 메소드인 ofNullable을 사용하도록 한다.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232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참고</a:t>
            </a:r>
            <a:r>
              <a:rPr lang="en-US" altLang="ko-KR" dirty="0"/>
              <a:t>&gt;</a:t>
            </a:r>
            <a:r>
              <a:rPr lang="ko-KR" dirty="0" err="1"/>
              <a:t>Map</a:t>
            </a:r>
            <a:r>
              <a:rPr lang="ko-KR" dirty="0"/>
              <a:t> </a:t>
            </a:r>
            <a:r>
              <a:rPr lang="ko-KR" dirty="0" err="1"/>
              <a:t>interface</a:t>
            </a:r>
            <a:r>
              <a:rPr lang="ko-KR" dirty="0"/>
              <a:t> </a:t>
            </a:r>
            <a:r>
              <a:rPr lang="ko-KR" dirty="0" err="1"/>
              <a:t>collection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 err="1"/>
              <a:t>Hashmap</a:t>
            </a:r>
            <a:r>
              <a:rPr lang="ko-KR" dirty="0"/>
              <a:t> – </a:t>
            </a:r>
            <a:r>
              <a:rPr lang="ko-KR" dirty="0" err="1"/>
              <a:t>Map</a:t>
            </a:r>
            <a:r>
              <a:rPr lang="ko-KR" dirty="0"/>
              <a:t> 인터페이스를 구현한 </a:t>
            </a:r>
            <a:r>
              <a:rPr lang="ko-KR" dirty="0" err="1"/>
              <a:t>컬랙션</a:t>
            </a:r>
            <a:r>
              <a:rPr lang="ko-KR" dirty="0"/>
              <a:t> 중 하나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키와 값은 모두 객체임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메소드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 err="1"/>
              <a:t>해싱을</a:t>
            </a:r>
            <a:r>
              <a:rPr lang="ko-KR" dirty="0"/>
              <a:t> 사용하고 </a:t>
            </a:r>
            <a:r>
              <a:rPr lang="ko-KR" dirty="0" err="1"/>
              <a:t>해시맵에</a:t>
            </a:r>
            <a:r>
              <a:rPr lang="ko-KR" dirty="0"/>
              <a:t> 값을 추가하려면 </a:t>
            </a:r>
            <a:r>
              <a:rPr lang="ko-KR" dirty="0" err="1"/>
              <a:t>put</a:t>
            </a:r>
            <a:r>
              <a:rPr lang="ko-KR" dirty="0"/>
              <a:t>(</a:t>
            </a:r>
            <a:r>
              <a:rPr lang="ko-KR" dirty="0" err="1"/>
              <a:t>키,값</a:t>
            </a:r>
            <a:r>
              <a:rPr lang="ko-KR" dirty="0"/>
              <a:t>)</a:t>
            </a:r>
            <a:r>
              <a:rPr lang="ko-KR" dirty="0" err="1"/>
              <a:t>를</a:t>
            </a:r>
            <a:r>
              <a:rPr lang="ko-KR" dirty="0"/>
              <a:t> 이용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 err="1"/>
              <a:t>해시맵</a:t>
            </a:r>
            <a:r>
              <a:rPr lang="ko-KR" dirty="0"/>
              <a:t> 값을 가져오려면 </a:t>
            </a:r>
            <a:r>
              <a:rPr lang="ko-KR" dirty="0" err="1"/>
              <a:t>get</a:t>
            </a:r>
            <a:r>
              <a:rPr lang="ko-KR" dirty="0"/>
              <a:t>(키) 메소드를 이용함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동등객체 비교 – </a:t>
            </a:r>
            <a:r>
              <a:rPr lang="ko-KR" dirty="0" err="1"/>
              <a:t>hashcode</a:t>
            </a:r>
            <a:r>
              <a:rPr lang="ko-KR" dirty="0"/>
              <a:t>() 값이 같고, </a:t>
            </a:r>
            <a:r>
              <a:rPr lang="ko-KR" dirty="0" err="1"/>
              <a:t>equals</a:t>
            </a:r>
            <a:r>
              <a:rPr lang="ko-KR" dirty="0"/>
              <a:t>() 메소드가 </a:t>
            </a:r>
            <a:r>
              <a:rPr lang="ko-KR" dirty="0" err="1"/>
              <a:t>true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* </a:t>
            </a:r>
            <a:r>
              <a:rPr lang="ko-KR" dirty="0" err="1"/>
              <a:t>ConcurrentHashMap</a:t>
            </a:r>
            <a:r>
              <a:rPr lang="ko-KR" dirty="0"/>
              <a:t> -  동시성 성능을 높이기 위해 나온 클래스, 동시에 여러 </a:t>
            </a:r>
            <a:r>
              <a:rPr lang="ko-KR" dirty="0" err="1"/>
              <a:t>controller에서</a:t>
            </a:r>
            <a:r>
              <a:rPr lang="ko-KR" dirty="0"/>
              <a:t> 동일한 자료를 수정하는 일이 없도록 읽기모드로 열면 </a:t>
            </a:r>
            <a:r>
              <a:rPr lang="ko-KR" dirty="0" err="1"/>
              <a:t>Lock을</a:t>
            </a:r>
            <a:r>
              <a:rPr lang="ko-KR" dirty="0"/>
              <a:t> 거는 등의 기능 추가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98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81E26-7318-49E1-99C2-E2A89079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&gt;</a:t>
            </a:r>
            <a:r>
              <a:rPr lang="ko-KR" altLang="ko-KR" dirty="0" err="1"/>
              <a:t>Map</a:t>
            </a:r>
            <a:r>
              <a:rPr lang="ko-KR" altLang="ko-KR" dirty="0"/>
              <a:t> </a:t>
            </a:r>
            <a:r>
              <a:rPr lang="ko-KR" altLang="ko-KR" dirty="0" err="1"/>
              <a:t>interface</a:t>
            </a:r>
            <a:r>
              <a:rPr lang="ko-KR" altLang="ko-KR" dirty="0"/>
              <a:t> </a:t>
            </a:r>
            <a:r>
              <a:rPr lang="ko-KR" altLang="ko-KR" dirty="0" err="1"/>
              <a:t>collection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06C224-9E28-4727-84CF-D516CB22D51C}"/>
              </a:ext>
            </a:extLst>
          </p:cNvPr>
          <p:cNvSpPr/>
          <p:nvPr/>
        </p:nvSpPr>
        <p:spPr>
          <a:xfrm>
            <a:off x="6248400" y="229235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=1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712BB-40C1-479C-BB11-E63C2F237554}"/>
              </a:ext>
            </a:extLst>
          </p:cNvPr>
          <p:cNvSpPr/>
          <p:nvPr/>
        </p:nvSpPr>
        <p:spPr>
          <a:xfrm>
            <a:off x="8293100" y="229870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&lt;1, “hello”&gt;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7DF18-7EAA-4C07-BFCD-9714777F0082}"/>
              </a:ext>
            </a:extLst>
          </p:cNvPr>
          <p:cNvSpPr/>
          <p:nvPr/>
        </p:nvSpPr>
        <p:spPr>
          <a:xfrm>
            <a:off x="6096000" y="1993900"/>
            <a:ext cx="4229100" cy="105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AD55D-2C0D-4402-8779-B2E1CAA4CF5D}"/>
              </a:ext>
            </a:extLst>
          </p:cNvPr>
          <p:cNvSpPr/>
          <p:nvPr/>
        </p:nvSpPr>
        <p:spPr>
          <a:xfrm>
            <a:off x="4133850" y="2133601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= 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122F6E-8728-46DE-BBCC-CA9CC8FF6F36}"/>
              </a:ext>
            </a:extLst>
          </p:cNvPr>
          <p:cNvSpPr/>
          <p:nvPr/>
        </p:nvSpPr>
        <p:spPr>
          <a:xfrm>
            <a:off x="6248400" y="335915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=2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14479-E7AA-45DF-834F-594DA1218487}"/>
              </a:ext>
            </a:extLst>
          </p:cNvPr>
          <p:cNvSpPr/>
          <p:nvPr/>
        </p:nvSpPr>
        <p:spPr>
          <a:xfrm>
            <a:off x="8293100" y="3365500"/>
            <a:ext cx="18796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&lt;2, “hello”&gt;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63E92-2C58-4BDD-8359-64108BE18B68}"/>
              </a:ext>
            </a:extLst>
          </p:cNvPr>
          <p:cNvSpPr/>
          <p:nvPr/>
        </p:nvSpPr>
        <p:spPr>
          <a:xfrm>
            <a:off x="6096000" y="3060700"/>
            <a:ext cx="4229100" cy="105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26;p7">
            <a:extLst>
              <a:ext uri="{FF2B5EF4-FFF2-40B4-BE49-F238E27FC236}">
                <a16:creationId xmlns:a16="http://schemas.microsoft.com/office/drawing/2014/main" id="{441707ED-A9CC-4610-87B5-1370E1A4F0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 err="1"/>
              <a:t>Hashmap</a:t>
            </a:r>
            <a:r>
              <a:rPr lang="ko-KR" altLang="en-US" dirty="0"/>
              <a:t> 에 </a:t>
            </a:r>
            <a:endParaRPr lang="en-US" altLang="ko-KR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ko-KR" dirty="0"/>
              <a:t>  </a:t>
            </a:r>
            <a:r>
              <a:rPr lang="ko-KR" altLang="en-US" dirty="0"/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277042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Domain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비즈니스 도메인 객체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회원, 주문 등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81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408B-23B6-48A3-9501-7A9526D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SpringConfig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D0038-98FF-47C7-8515-9CDDF5D6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컨테이너가 조립할 부품 목록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@Bean </a:t>
            </a:r>
            <a:r>
              <a:rPr lang="ko-KR" altLang="en-US" dirty="0"/>
              <a:t>이라고 등록된 클래스를 자동연결해야 하는 부품이라고 스프링 컨테이너에게 알려줌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 컨테이너</a:t>
            </a:r>
            <a:endParaRPr lang="en-US" altLang="ko-KR" dirty="0"/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@Bean </a:t>
            </a:r>
            <a:r>
              <a:rPr lang="ko-KR" altLang="en-US" dirty="0">
                <a:sym typeface="Wingdings" panose="05000000000000000000" pitchFamily="2" charset="2"/>
              </a:rPr>
              <a:t>에 등록된 </a:t>
            </a:r>
            <a:r>
              <a:rPr lang="ko-KR" altLang="en-US" dirty="0" err="1">
                <a:sym typeface="Wingdings" panose="05000000000000000000" pitchFamily="2" charset="2"/>
              </a:rPr>
              <a:t>클래스중에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자동연결할</a:t>
            </a:r>
            <a:r>
              <a:rPr lang="ko-KR" altLang="en-US" dirty="0">
                <a:sym typeface="Wingdings" panose="05000000000000000000" pitchFamily="2" charset="2"/>
              </a:rPr>
              <a:t> 것이 있는지 찾아서 연결해줌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01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6295-517F-4C58-9A08-4B320F4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화면 연동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785F9B-9914-4D48-A369-2534883C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home.html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1E89FB-1A48-4B1A-B53B-93BB7068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11" b="59630"/>
          <a:stretch/>
        </p:blipFill>
        <p:spPr>
          <a:xfrm>
            <a:off x="1184442" y="2425700"/>
            <a:ext cx="3336758" cy="2768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A3EFEE-8268-423B-952F-CC698005942D}"/>
              </a:ext>
            </a:extLst>
          </p:cNvPr>
          <p:cNvSpPr/>
          <p:nvPr/>
        </p:nvSpPr>
        <p:spPr>
          <a:xfrm>
            <a:off x="1155700" y="3848100"/>
            <a:ext cx="1282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4F50C8-A832-4BB5-A6AB-6123DA7FC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410" b="75741"/>
          <a:stretch/>
        </p:blipFill>
        <p:spPr>
          <a:xfrm>
            <a:off x="2721142" y="5194300"/>
            <a:ext cx="2955758" cy="16637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58F6-AC7F-429E-BB2D-32BF157CF514}"/>
              </a:ext>
            </a:extLst>
          </p:cNvPr>
          <p:cNvCxnSpPr/>
          <p:nvPr/>
        </p:nvCxnSpPr>
        <p:spPr>
          <a:xfrm>
            <a:off x="1835150" y="4457700"/>
            <a:ext cx="831850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CC24E1-4D4B-457B-9553-3C91514ABCFE}"/>
              </a:ext>
            </a:extLst>
          </p:cNvPr>
          <p:cNvSpPr/>
          <p:nvPr/>
        </p:nvSpPr>
        <p:spPr>
          <a:xfrm>
            <a:off x="2485858" y="3873500"/>
            <a:ext cx="12827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0BC88F-E5BB-4601-AE2E-B5B788CF4264}"/>
              </a:ext>
            </a:extLst>
          </p:cNvPr>
          <p:cNvCxnSpPr>
            <a:cxnSpLocks/>
          </p:cNvCxnSpPr>
          <p:nvPr/>
        </p:nvCxnSpPr>
        <p:spPr>
          <a:xfrm flipV="1">
            <a:off x="3816016" y="2908300"/>
            <a:ext cx="3080084" cy="122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F403F-4ED0-4219-B126-DE74400A57CF}"/>
              </a:ext>
            </a:extLst>
          </p:cNvPr>
          <p:cNvSpPr/>
          <p:nvPr/>
        </p:nvSpPr>
        <p:spPr>
          <a:xfrm>
            <a:off x="4714708" y="5740400"/>
            <a:ext cx="69549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28DF67-95E0-471D-A2E3-5FAC26667F52}"/>
              </a:ext>
            </a:extLst>
          </p:cNvPr>
          <p:cNvCxnSpPr>
            <a:cxnSpLocks/>
          </p:cNvCxnSpPr>
          <p:nvPr/>
        </p:nvCxnSpPr>
        <p:spPr>
          <a:xfrm flipV="1">
            <a:off x="5410200" y="5948363"/>
            <a:ext cx="1485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84A3E6-F864-4E98-A93C-701316773E7D}"/>
              </a:ext>
            </a:extLst>
          </p:cNvPr>
          <p:cNvSpPr txBox="1"/>
          <p:nvPr/>
        </p:nvSpPr>
        <p:spPr>
          <a:xfrm>
            <a:off x="4714708" y="4915694"/>
            <a:ext cx="21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Membersnew.html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DC919E-9E1E-49D8-ABA6-C906BFFE716E}"/>
              </a:ext>
            </a:extLst>
          </p:cNvPr>
          <p:cNvSpPr txBox="1"/>
          <p:nvPr/>
        </p:nvSpPr>
        <p:spPr>
          <a:xfrm>
            <a:off x="7019374" y="5740400"/>
            <a:ext cx="347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/members/new </a:t>
            </a:r>
            <a:r>
              <a:rPr lang="ko-KR" altLang="en-US" dirty="0"/>
              <a:t>에 </a:t>
            </a:r>
            <a:r>
              <a:rPr lang="en-US" altLang="ko-KR" dirty="0"/>
              <a:t>post </a:t>
            </a:r>
            <a:r>
              <a:rPr lang="ko-KR" altLang="en-US" dirty="0"/>
              <a:t>로 접속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7147F-6438-46BB-919D-1816932C8F27}"/>
              </a:ext>
            </a:extLst>
          </p:cNvPr>
          <p:cNvSpPr txBox="1"/>
          <p:nvPr/>
        </p:nvSpPr>
        <p:spPr>
          <a:xfrm>
            <a:off x="6842676" y="25402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Memberlist.html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7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10C52-D364-4F62-B01F-D36F4C10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작성 프로젝트 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4D22A-72CF-4157-806E-507936AD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생성과 환경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스키마와 테이블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게시글 작성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게시글 리스트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게시글 조회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게시글 수정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게시글 삭제 </a:t>
            </a:r>
            <a:r>
              <a:rPr lang="en-US" altLang="ko-KR" dirty="0"/>
              <a:t>(</a:t>
            </a:r>
            <a:r>
              <a:rPr lang="ko-KR" altLang="en-US" dirty="0"/>
              <a:t>화면 </a:t>
            </a:r>
            <a:r>
              <a:rPr lang="en-US" altLang="ko-KR" dirty="0"/>
              <a:t>=&gt;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게시글 리스트 </a:t>
            </a:r>
            <a:r>
              <a:rPr lang="ko-KR" altLang="en-US" dirty="0" err="1"/>
              <a:t>페이징</a:t>
            </a:r>
            <a:r>
              <a:rPr lang="ko-KR" altLang="en-US" dirty="0"/>
              <a:t> 추가 </a:t>
            </a:r>
          </a:p>
        </p:txBody>
      </p:sp>
    </p:spTree>
    <p:extLst>
      <p:ext uri="{BB962C8B-B14F-4D97-AF65-F5344CB8AC3E}">
        <p14:creationId xmlns:p14="http://schemas.microsoft.com/office/powerpoint/2010/main" val="83785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61A2-6F13-44F9-840D-C6077D05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6B88B3-596F-416B-82FE-6F9FDE34E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spring.datasource.driver-class-name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com.mysql.cj.jdbc.Driver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://127.0.0.1:3306/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spring?useSSL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false&amp;useUnicode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true&amp;serverTimezone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Seoul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spring.datasource.username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root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spring.datasource.password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1111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spring.jpa.show-sql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spring.jpa.hibernate.ddl-auto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Arial Unicode MS"/>
                <a:ea typeface="JetBrains Mono"/>
              </a:rPr>
              <a:t>spring.jpa.properties.hibernate.format_sql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none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548C-AC60-4227-8B25-6B7DB3D0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D5B53-CA47-4DE9-AF6A-C936B990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생성과 환경 설정</a:t>
            </a:r>
            <a:endParaRPr lang="en-US" altLang="ko-KR" dirty="0"/>
          </a:p>
          <a:p>
            <a:pPr lvl="1"/>
            <a:r>
              <a:rPr lang="en-US" altLang="ko-KR" dirty="0"/>
              <a:t>Start.spring.io </a:t>
            </a:r>
          </a:p>
          <a:p>
            <a:pPr lvl="2"/>
            <a:r>
              <a:rPr lang="en-US" altLang="ko-KR" dirty="0" err="1"/>
              <a:t>Dependecy</a:t>
            </a:r>
            <a:r>
              <a:rPr lang="en-US" altLang="ko-KR" dirty="0"/>
              <a:t> : spring web, </a:t>
            </a:r>
            <a:r>
              <a:rPr lang="en-US" altLang="ko-KR" dirty="0" err="1"/>
              <a:t>thymeleaf</a:t>
            </a:r>
            <a:r>
              <a:rPr lang="en-US" altLang="ko-KR" dirty="0"/>
              <a:t> , </a:t>
            </a:r>
            <a:r>
              <a:rPr lang="en-US" altLang="ko-KR" dirty="0" err="1"/>
              <a:t>mysql</a:t>
            </a:r>
            <a:r>
              <a:rPr lang="en-US" altLang="ko-KR" dirty="0"/>
              <a:t>, spring </a:t>
            </a:r>
            <a:r>
              <a:rPr lang="en-US" altLang="ko-KR" dirty="0" err="1"/>
              <a:t>jpa</a:t>
            </a:r>
            <a:r>
              <a:rPr lang="en-US" altLang="ko-KR" dirty="0"/>
              <a:t>, Lombok</a:t>
            </a:r>
          </a:p>
          <a:p>
            <a:pPr lvl="1"/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 err="1"/>
              <a:t>jpa</a:t>
            </a:r>
            <a:r>
              <a:rPr lang="ko-KR" altLang="en-US" dirty="0"/>
              <a:t> 는 </a:t>
            </a:r>
            <a:r>
              <a:rPr lang="en-US" altLang="ko-KR" dirty="0" err="1"/>
              <a:t>db</a:t>
            </a:r>
            <a:r>
              <a:rPr lang="ko-KR" altLang="en-US" dirty="0"/>
              <a:t>를 위한 인터페이스</a:t>
            </a:r>
            <a:endParaRPr lang="en-US" altLang="ko-KR" dirty="0"/>
          </a:p>
          <a:p>
            <a:pPr lvl="2"/>
            <a:r>
              <a:rPr lang="ko-KR" altLang="en-US" dirty="0"/>
              <a:t>데이터베이스 설정  </a:t>
            </a:r>
            <a:r>
              <a:rPr lang="en-US" altLang="ko-KR" dirty="0"/>
              <a:t>=&gt;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설정 추가</a:t>
            </a:r>
          </a:p>
        </p:txBody>
      </p:sp>
    </p:spTree>
    <p:extLst>
      <p:ext uri="{BB962C8B-B14F-4D97-AF65-F5344CB8AC3E}">
        <p14:creationId xmlns:p14="http://schemas.microsoft.com/office/powerpoint/2010/main" val="30393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A4146-D93E-4F67-818C-39D5AE7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FB35-B919-4451-90B2-C2048372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데이터베이스 스키마와 테이블 준비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99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4B6AD-9C72-412F-B2C4-23DAA287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Controller/Domain / repository / service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90A86-F680-451E-B78C-D47088EB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BoardApplication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main </a:t>
            </a:r>
            <a:r>
              <a:rPr lang="ko-KR" altLang="en-US" dirty="0">
                <a:sym typeface="Wingdings" panose="05000000000000000000" pitchFamily="2" charset="2"/>
              </a:rPr>
              <a:t>이 있는 웹서버의 시작점</a:t>
            </a:r>
            <a:endParaRPr lang="en-US" altLang="ko-KR" dirty="0"/>
          </a:p>
          <a:p>
            <a:r>
              <a:rPr lang="en-US" altLang="ko-KR" dirty="0"/>
              <a:t>Controller</a:t>
            </a:r>
          </a:p>
          <a:p>
            <a:pPr lvl="1"/>
            <a:r>
              <a:rPr lang="en-US" altLang="ko-KR" dirty="0" err="1"/>
              <a:t>memberController</a:t>
            </a:r>
            <a:endParaRPr lang="en-US" altLang="ko-KR" dirty="0"/>
          </a:p>
          <a:p>
            <a:r>
              <a:rPr lang="en-US" altLang="ko-KR" dirty="0"/>
              <a:t>Service</a:t>
            </a:r>
          </a:p>
          <a:p>
            <a:pPr lvl="1"/>
            <a:r>
              <a:rPr lang="en-US" altLang="ko-KR" dirty="0" err="1"/>
              <a:t>MemberService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2"/>
            <a:r>
              <a:rPr lang="en-US" altLang="ko-KR" dirty="0" err="1"/>
              <a:t>memberJoin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findAllMembers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Repository</a:t>
            </a:r>
          </a:p>
          <a:p>
            <a:pPr lvl="1"/>
            <a:r>
              <a:rPr lang="en-US" altLang="ko-KR" dirty="0" err="1"/>
              <a:t>MemoryMemberRepository</a:t>
            </a:r>
            <a:r>
              <a:rPr lang="en-US" altLang="ko-KR" dirty="0"/>
              <a:t> (</a:t>
            </a:r>
            <a:r>
              <a:rPr lang="en-US" altLang="ko-KR" dirty="0" err="1"/>
              <a:t>MemberRepository</a:t>
            </a:r>
            <a:r>
              <a:rPr lang="en-US" altLang="ko-KR" dirty="0"/>
              <a:t> </a:t>
            </a:r>
            <a:r>
              <a:rPr lang="ko-KR" altLang="en-US" dirty="0"/>
              <a:t>인터페이스 구현</a:t>
            </a:r>
            <a:r>
              <a:rPr lang="en-US" altLang="ko-KR" dirty="0"/>
              <a:t>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Save()	      ===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insert</a:t>
            </a:r>
            <a:r>
              <a:rPr lang="ko-KR" altLang="en-US" dirty="0">
                <a:sym typeface="Wingdings" panose="05000000000000000000" pitchFamily="2" charset="2"/>
              </a:rPr>
              <a:t> 문과 동일</a:t>
            </a:r>
            <a:endParaRPr lang="en-US" altLang="ko-KR" dirty="0"/>
          </a:p>
          <a:p>
            <a:pPr lvl="2"/>
            <a:r>
              <a:rPr lang="en-US" altLang="ko-KR" dirty="0" err="1"/>
              <a:t>findById</a:t>
            </a:r>
            <a:r>
              <a:rPr lang="en-US" altLang="ko-KR" dirty="0"/>
              <a:t>() ===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select * from table where id =1</a:t>
            </a:r>
            <a:r>
              <a:rPr lang="ko-KR" altLang="en-US" dirty="0">
                <a:sym typeface="Wingdings" panose="05000000000000000000" pitchFamily="2" charset="2"/>
              </a:rPr>
              <a:t> 과 동일</a:t>
            </a:r>
            <a:endParaRPr lang="en-US" altLang="ko-KR" dirty="0"/>
          </a:p>
          <a:p>
            <a:pPr lvl="2"/>
            <a:r>
              <a:rPr lang="en-US" altLang="ko-KR" dirty="0" err="1"/>
              <a:t>findAll</a:t>
            </a:r>
            <a:r>
              <a:rPr lang="en-US" altLang="ko-KR" dirty="0"/>
              <a:t>()   ===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mysql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select * from table</a:t>
            </a:r>
            <a:r>
              <a:rPr lang="ko-KR" altLang="en-US" dirty="0">
                <a:sym typeface="Wingdings" panose="05000000000000000000" pitchFamily="2" charset="2"/>
              </a:rPr>
              <a:t> 과 동일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Domain</a:t>
            </a:r>
          </a:p>
          <a:p>
            <a:pPr lvl="1"/>
            <a:r>
              <a:rPr lang="en-US" altLang="ko-KR" dirty="0"/>
              <a:t>Member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7278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Controller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dirty="0"/>
              <a:t>@Controller </a:t>
            </a:r>
            <a:r>
              <a:rPr lang="ko-KR" altLang="en-US" dirty="0"/>
              <a:t>를</a:t>
            </a:r>
            <a:r>
              <a:rPr lang="en-US" altLang="ko-KR" dirty="0"/>
              <a:t> class </a:t>
            </a:r>
            <a:r>
              <a:rPr lang="ko-KR" altLang="en-US" dirty="0"/>
              <a:t>위에 적어줘서 컴파일러에게 해당 클래스가 </a:t>
            </a:r>
            <a:r>
              <a:rPr lang="en-US" altLang="ko-KR" dirty="0"/>
              <a:t>controller</a:t>
            </a:r>
            <a:r>
              <a:rPr lang="ko-KR" altLang="en-US" dirty="0"/>
              <a:t>임을 등록한다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dirty="0"/>
              <a:t>Controller </a:t>
            </a:r>
            <a:r>
              <a:rPr lang="ko-KR" altLang="en-US" dirty="0"/>
              <a:t>와 </a:t>
            </a:r>
            <a:r>
              <a:rPr lang="en-US" altLang="ko-KR" dirty="0"/>
              <a:t>Service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Controller</a:t>
            </a:r>
            <a:r>
              <a:rPr lang="ko-KR" altLang="en-US" dirty="0"/>
              <a:t> 생성시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로 자동 연결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Service class</a:t>
            </a:r>
            <a:r>
              <a:rPr lang="ko-KR" altLang="en-US" dirty="0"/>
              <a:t>에도 </a:t>
            </a:r>
            <a:r>
              <a:rPr lang="en-US" altLang="ko-KR" dirty="0"/>
              <a:t>@Service annotation </a:t>
            </a:r>
            <a:r>
              <a:rPr lang="ko-KR" altLang="en-US" dirty="0"/>
              <a:t>이 적혀 있어야 자동 연결이 됨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ko-K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 dirty="0"/>
              <a:t>클라이언트의 접속 </a:t>
            </a:r>
            <a:r>
              <a:rPr lang="en-US" altLang="ko-KR" dirty="0"/>
              <a:t>path </a:t>
            </a:r>
            <a:r>
              <a:rPr lang="ko-KR" altLang="en-US" dirty="0"/>
              <a:t>와 </a:t>
            </a:r>
            <a:r>
              <a:rPr lang="en-US" altLang="ko-KR" dirty="0"/>
              <a:t>method</a:t>
            </a:r>
            <a:r>
              <a:rPr lang="ko-KR" altLang="en-US" dirty="0"/>
              <a:t>별</a:t>
            </a:r>
            <a:r>
              <a:rPr lang="en-US" altLang="ko-KR" dirty="0"/>
              <a:t>(</a:t>
            </a:r>
            <a:r>
              <a:rPr lang="en-US" altLang="ko-KR" dirty="0" err="1"/>
              <a:t>default:get</a:t>
            </a:r>
            <a:r>
              <a:rPr lang="en-US" altLang="ko-KR" dirty="0"/>
              <a:t>) </a:t>
            </a:r>
            <a:r>
              <a:rPr lang="ko-KR" altLang="en-US" dirty="0"/>
              <a:t>처리 메소드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“/” </a:t>
            </a:r>
            <a:r>
              <a:rPr lang="en-US" altLang="ko-KR" dirty="0">
                <a:sym typeface="Wingdings" panose="05000000000000000000" pitchFamily="2" charset="2"/>
              </a:rPr>
              <a:t> home() </a:t>
            </a:r>
            <a:r>
              <a:rPr lang="ko-KR" altLang="en-US" dirty="0">
                <a:sym typeface="Wingdings" panose="05000000000000000000" pitchFamily="2" charset="2"/>
              </a:rPr>
              <a:t>메소드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“/members/new”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Get </a:t>
            </a:r>
            <a:r>
              <a:rPr lang="en-US" altLang="ko-KR" dirty="0">
                <a:sym typeface="Wingdings" panose="05000000000000000000" pitchFamily="2" charset="2"/>
              </a:rPr>
              <a:t> join()</a:t>
            </a:r>
            <a:endParaRPr lang="en-US" altLang="ko-KR" dirty="0"/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Post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joinprocess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“/</a:t>
            </a:r>
            <a:r>
              <a:rPr lang="en-US" altLang="ko-KR" dirty="0" err="1"/>
              <a:t>memberlist</a:t>
            </a:r>
            <a:r>
              <a:rPr lang="en-US" altLang="ko-KR" dirty="0"/>
              <a:t>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memberlist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7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Service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요구사항을 구현하기 위한 비지니스 로직 구현</a:t>
            </a:r>
            <a:endParaRPr dirty="0"/>
          </a:p>
          <a:p>
            <a:pPr indent="-50800">
              <a:buClr>
                <a:schemeClr val="dk1"/>
              </a:buClr>
              <a:buSzPts val="2800"/>
              <a:buNone/>
            </a:pPr>
            <a:r>
              <a:rPr lang="en-US" altLang="ko-KR" dirty="0"/>
              <a:t>@Service </a:t>
            </a:r>
            <a:r>
              <a:rPr lang="ko-KR" altLang="en-US" dirty="0"/>
              <a:t>를</a:t>
            </a:r>
            <a:r>
              <a:rPr lang="en-US" altLang="ko-KR" dirty="0"/>
              <a:t> class </a:t>
            </a:r>
            <a:r>
              <a:rPr lang="ko-KR" altLang="en-US" dirty="0"/>
              <a:t>위에 적어줘서 컴파일러에게 해당 클래스가 </a:t>
            </a:r>
            <a:r>
              <a:rPr lang="en-US" altLang="ko-KR" dirty="0"/>
              <a:t>service</a:t>
            </a:r>
            <a:r>
              <a:rPr lang="ko-KR" altLang="en-US" dirty="0"/>
              <a:t>임을 등록한다</a:t>
            </a:r>
            <a:r>
              <a:rPr lang="en-US" altLang="ko-KR" dirty="0"/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ko-KR" dirty="0"/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Service</a:t>
            </a:r>
            <a:r>
              <a:rPr lang="ko-KR" altLang="en-US" dirty="0"/>
              <a:t>와 </a:t>
            </a:r>
            <a:r>
              <a:rPr lang="en-US" altLang="ko-KR" dirty="0"/>
              <a:t>Repository</a:t>
            </a:r>
            <a:r>
              <a:rPr lang="ko-KR" altLang="en-US" dirty="0"/>
              <a:t>를 연결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altLang="en-US" dirty="0"/>
              <a:t>변수 생성시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로 자동 연결 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ko-KR" altLang="en-US" dirty="0"/>
              <a:t>클래스 생성시 생성자에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로 연결 가능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Setter </a:t>
            </a:r>
            <a:r>
              <a:rPr lang="ko-KR" altLang="en-US" dirty="0"/>
              <a:t>함수에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연결할 수 있음</a:t>
            </a: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ko-KR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ko-KR" dirty="0"/>
              <a:t>Repository class</a:t>
            </a:r>
            <a:r>
              <a:rPr lang="ko-KR" altLang="en-US" dirty="0"/>
              <a:t>에도 </a:t>
            </a:r>
            <a:r>
              <a:rPr lang="en-US" altLang="ko-KR" dirty="0"/>
              <a:t>@ Repository annotation </a:t>
            </a:r>
            <a:r>
              <a:rPr lang="ko-KR" altLang="en-US" dirty="0"/>
              <a:t>이 적혀 있어야 자동 연결이 됨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altLang="en-US"/>
              <a:t>게시판 </a:t>
            </a:r>
            <a:r>
              <a:rPr lang="ko-KR"/>
              <a:t>정보 </a:t>
            </a:r>
            <a:r>
              <a:rPr lang="ko-KR" dirty="0"/>
              <a:t>관리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49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 err="1"/>
              <a:t>Repository</a:t>
            </a:r>
            <a:endParaRPr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dirty="0"/>
              <a:t>@Repository</a:t>
            </a:r>
            <a:r>
              <a:rPr lang="ko-KR" altLang="en-US" dirty="0"/>
              <a:t>라고 </a:t>
            </a:r>
            <a:r>
              <a:rPr lang="en-US" altLang="ko-KR" dirty="0"/>
              <a:t>class </a:t>
            </a:r>
            <a:r>
              <a:rPr lang="ko-KR" altLang="en-US" dirty="0"/>
              <a:t>위에 적어줘서 컴파일러에게 해당 클래스가 </a:t>
            </a:r>
            <a:r>
              <a:rPr lang="en-US" altLang="ko-KR" dirty="0"/>
              <a:t>Repository</a:t>
            </a:r>
            <a:r>
              <a:rPr lang="ko-KR" altLang="en-US" dirty="0"/>
              <a:t>임을 등록한다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altLang="ko-KR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 err="1"/>
              <a:t>M</a:t>
            </a:r>
            <a:r>
              <a:rPr lang="en-US" altLang="ko-KR" dirty="0" err="1"/>
              <a:t>odel</a:t>
            </a:r>
            <a:r>
              <a:rPr lang="ko-KR" dirty="0"/>
              <a:t> 과 연관된 개념으로 , 데이터 영역은 별도로 구분해서 작성하는 것임.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 err="1"/>
              <a:t>DB에</a:t>
            </a:r>
            <a:r>
              <a:rPr lang="ko-KR" dirty="0"/>
              <a:t> 의존하지 않고 프로그램을 구현하기 위해 사용하기 위해 인터페이스로 설계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/>
              <a:t>기능과 구현을 분리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 err="1"/>
              <a:t>MemberRepository</a:t>
            </a:r>
            <a:r>
              <a:rPr lang="ko-KR" dirty="0"/>
              <a:t> 와 </a:t>
            </a:r>
            <a:r>
              <a:rPr lang="ko-KR" dirty="0" err="1"/>
              <a:t>MemoryMemberRepository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dirty="0"/>
              <a:t>데이터베이스에 접근하고, 도메인 객체를 </a:t>
            </a:r>
            <a:r>
              <a:rPr lang="ko-KR" dirty="0" err="1"/>
              <a:t>DB에</a:t>
            </a:r>
            <a:r>
              <a:rPr lang="ko-KR" dirty="0"/>
              <a:t> 저장하고 관리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6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577</Words>
  <Application>Microsoft Office PowerPoint</Application>
  <PresentationFormat>와이드스크린</PresentationFormat>
  <Paragraphs>111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 Unicode MS</vt:lpstr>
      <vt:lpstr>JetBrains Mono</vt:lpstr>
      <vt:lpstr>맑은 고딕</vt:lpstr>
      <vt:lpstr>맑은 고딕</vt:lpstr>
      <vt:lpstr>Arial</vt:lpstr>
      <vt:lpstr>Wingdings</vt:lpstr>
      <vt:lpstr>Office 테마</vt:lpstr>
      <vt:lpstr>미니프로젝트</vt:lpstr>
      <vt:lpstr>게시판 작성 프로젝트 진행순서</vt:lpstr>
      <vt:lpstr>PowerPoint 프레젠테이션</vt:lpstr>
      <vt:lpstr>PowerPoint 프레젠테이션</vt:lpstr>
      <vt:lpstr>PowerPoint 프레젠테이션</vt:lpstr>
      <vt:lpstr>Controller/Domain / repository / service </vt:lpstr>
      <vt:lpstr>Controller</vt:lpstr>
      <vt:lpstr>Service</vt:lpstr>
      <vt:lpstr>Repository</vt:lpstr>
      <vt:lpstr>참고&gt; MemberRepository의 method 리턴타입</vt:lpstr>
      <vt:lpstr>참고&gt;Map interface collection </vt:lpstr>
      <vt:lpstr>참고&gt;Map interface collection </vt:lpstr>
      <vt:lpstr>Domain</vt:lpstr>
      <vt:lpstr>SpringConfig</vt:lpstr>
      <vt:lpstr>MVC 화면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17</cp:revision>
  <dcterms:created xsi:type="dcterms:W3CDTF">2022-10-31T04:44:31Z</dcterms:created>
  <dcterms:modified xsi:type="dcterms:W3CDTF">2022-11-03T02:28:45Z</dcterms:modified>
</cp:coreProperties>
</file>