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2C50B20C-DCFF-456E-B3D9-EFE532FDF5AD}"/>
    <pc:docChg chg="undo custSel modSld">
      <pc:chgData name="Mario Martinez" userId="3a8698ea-445f-4751-a923-c95ba728fd8c" providerId="ADAL" clId="{2C50B20C-DCFF-456E-B3D9-EFE532FDF5AD}" dt="2023-11-30T19:14:46.072" v="82" actId="313"/>
      <pc:docMkLst>
        <pc:docMk/>
      </pc:docMkLst>
      <pc:sldChg chg="modSp mod">
        <pc:chgData name="Mario Martinez" userId="3a8698ea-445f-4751-a923-c95ba728fd8c" providerId="ADAL" clId="{2C50B20C-DCFF-456E-B3D9-EFE532FDF5AD}" dt="2023-11-30T19:14:46.072" v="82" actId="313"/>
        <pc:sldMkLst>
          <pc:docMk/>
          <pc:sldMk cId="571550283" sldId="257"/>
        </pc:sldMkLst>
        <pc:spChg chg="mod">
          <ac:chgData name="Mario Martinez" userId="3a8698ea-445f-4751-a923-c95ba728fd8c" providerId="ADAL" clId="{2C50B20C-DCFF-456E-B3D9-EFE532FDF5AD}" dt="2023-11-30T19:14:39.309" v="66" actId="20577"/>
          <ac:spMkLst>
            <pc:docMk/>
            <pc:sldMk cId="571550283" sldId="257"/>
            <ac:spMk id="2" creationId="{6BB78745-82BA-E9A7-93E8-8FAAE989756B}"/>
          </ac:spMkLst>
        </pc:spChg>
        <pc:spChg chg="mod">
          <ac:chgData name="Mario Martinez" userId="3a8698ea-445f-4751-a923-c95ba728fd8c" providerId="ADAL" clId="{2C50B20C-DCFF-456E-B3D9-EFE532FDF5AD}" dt="2023-11-30T19:14:46.072" v="82" actId="313"/>
          <ac:spMkLst>
            <pc:docMk/>
            <pc:sldMk cId="571550283" sldId="257"/>
            <ac:spMk id="3" creationId="{ACD85D38-99BA-29BF-E162-5F3FCC7EAF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8745-82BA-E9A7-93E8-8FAAE9897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Robot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5D38-99BA-29BF-E162-5F3FCC7EA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Mini challenge </a:t>
            </a:r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15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Nexa-Bold" panose="01000000000000000000" pitchFamily="2" charset="0"/>
              </a:rPr>
              <a:t>Introduction</a:t>
            </a:r>
            <a:endParaRPr lang="en-GB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This mini 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activity consists of modelling a differential drive robot in RVIZ.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robot must be modelled using only ROS markers.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robot must be modelled using the tf2 library of ROS.</a:t>
            </a:r>
          </a:p>
          <a:p>
            <a:r>
              <a:rPr lang="en-GB" dirty="0"/>
              <a:t>Mini-challenge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032FF-4E7D-AB01-AD64-220D8BB6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3" r="17655"/>
          <a:stretch/>
        </p:blipFill>
        <p:spPr>
          <a:xfrm>
            <a:off x="6673010" y="2287637"/>
            <a:ext cx="4179979" cy="32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145AB58-4654-CC6C-450A-F662040E1614}"/>
              </a:ext>
            </a:extLst>
          </p:cNvPr>
          <p:cNvSpPr/>
          <p:nvPr/>
        </p:nvSpPr>
        <p:spPr>
          <a:xfrm>
            <a:off x="9775932" y="4044421"/>
            <a:ext cx="493059" cy="4930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1396605-544D-23AB-BD11-E098DE07579B}"/>
              </a:ext>
            </a:extLst>
          </p:cNvPr>
          <p:cNvSpPr/>
          <p:nvPr/>
        </p:nvSpPr>
        <p:spPr>
          <a:xfrm rot="5400000">
            <a:off x="8690733" y="3138300"/>
            <a:ext cx="1625795" cy="775448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Make a new package called “</a:t>
            </a:r>
            <a:r>
              <a:rPr lang="en-GB" sz="1600" dirty="0" err="1"/>
              <a:t>simple_mobile_robot</a:t>
            </a:r>
            <a:r>
              <a:rPr lang="en-GB" sz="1600" dirty="0"/>
              <a:t>”, with the following packages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rospy, std_msgs, tf2_ros, visualization_msgs tf_conversions, geometry_msgs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Use transformations and different markers to build a simple mobile robot (differential drive).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The robot must contain a chassis, two wheels and a caster ball.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The student must use various shapes of markers to create their optimal robot.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A7BA214A-C123-DF99-73C6-326F629F7558}"/>
              </a:ext>
            </a:extLst>
          </p:cNvPr>
          <p:cNvSpPr/>
          <p:nvPr/>
        </p:nvSpPr>
        <p:spPr>
          <a:xfrm>
            <a:off x="9146241" y="2483224"/>
            <a:ext cx="2207559" cy="1712288"/>
          </a:xfrm>
          <a:prstGeom prst="cube">
            <a:avLst>
              <a:gd name="adj" fmla="val 345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81CB81B4-4178-6CAC-B4E1-E9E2BE0D874E}"/>
              </a:ext>
            </a:extLst>
          </p:cNvPr>
          <p:cNvSpPr/>
          <p:nvPr/>
        </p:nvSpPr>
        <p:spPr>
          <a:xfrm rot="5400000">
            <a:off x="10658332" y="3138301"/>
            <a:ext cx="1625795" cy="775448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1D5F84C-0572-6F7C-0C18-6ED0B6568174}"/>
              </a:ext>
            </a:extLst>
          </p:cNvPr>
          <p:cNvSpPr/>
          <p:nvPr/>
        </p:nvSpPr>
        <p:spPr>
          <a:xfrm rot="5400000">
            <a:off x="5486465" y="3336854"/>
            <a:ext cx="1625795" cy="775448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52CFE157-4AA3-F366-A132-4A6319312163}"/>
              </a:ext>
            </a:extLst>
          </p:cNvPr>
          <p:cNvSpPr/>
          <p:nvPr/>
        </p:nvSpPr>
        <p:spPr>
          <a:xfrm>
            <a:off x="6217922" y="2483224"/>
            <a:ext cx="2207559" cy="1712288"/>
          </a:xfrm>
          <a:prstGeom prst="cube">
            <a:avLst>
              <a:gd name="adj" fmla="val 345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6D983890-110F-4E9C-D3AF-F683D4C69BEB}"/>
              </a:ext>
            </a:extLst>
          </p:cNvPr>
          <p:cNvSpPr/>
          <p:nvPr/>
        </p:nvSpPr>
        <p:spPr>
          <a:xfrm rot="5400000">
            <a:off x="7454064" y="3336855"/>
            <a:ext cx="1625795" cy="775448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670F2-F427-B0B1-551F-0515CF863FF0}"/>
              </a:ext>
            </a:extLst>
          </p:cNvPr>
          <p:cNvSpPr txBox="1"/>
          <p:nvPr/>
        </p:nvSpPr>
        <p:spPr>
          <a:xfrm>
            <a:off x="6645431" y="4537476"/>
            <a:ext cx="1305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Front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A79E80-0CBB-BAF2-24BC-9D2E7ABB0E85}"/>
              </a:ext>
            </a:extLst>
          </p:cNvPr>
          <p:cNvSpPr txBox="1"/>
          <p:nvPr/>
        </p:nvSpPr>
        <p:spPr>
          <a:xfrm>
            <a:off x="9476536" y="4568824"/>
            <a:ext cx="1305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Back View</a:t>
            </a:r>
          </a:p>
        </p:txBody>
      </p:sp>
    </p:spTree>
    <p:extLst>
      <p:ext uri="{BB962C8B-B14F-4D97-AF65-F5344CB8AC3E}">
        <p14:creationId xmlns:p14="http://schemas.microsoft.com/office/powerpoint/2010/main" val="11977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281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expected transformations are represented on the right diagram.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world: fixed frame</a:t>
            </a:r>
          </a:p>
          <a:p>
            <a:pPr>
              <a:lnSpc>
                <a:spcPct val="150000"/>
              </a:lnSpc>
            </a:pPr>
            <a:r>
              <a:rPr lang="en-GB" sz="1600" dirty="0" err="1"/>
              <a:t>base_link</a:t>
            </a:r>
            <a:r>
              <a:rPr lang="en-GB" sz="1600" dirty="0"/>
              <a:t>: robot pose representation in the 2D (</a:t>
            </a:r>
            <a:r>
              <a:rPr lang="en-GB" sz="1600" dirty="0" err="1"/>
              <a:t>x,y</a:t>
            </a:r>
            <a:r>
              <a:rPr lang="en-GB" sz="1600" dirty="0"/>
              <a:t> plane).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chassis: link representing the chassis centre.</a:t>
            </a:r>
          </a:p>
          <a:p>
            <a:pPr>
              <a:lnSpc>
                <a:spcPct val="150000"/>
              </a:lnSpc>
            </a:pPr>
            <a:r>
              <a:rPr lang="en-GB" sz="1600" dirty="0" err="1"/>
              <a:t>wheel_r</a:t>
            </a:r>
            <a:r>
              <a:rPr lang="en-GB" sz="1600" dirty="0"/>
              <a:t>, </a:t>
            </a:r>
            <a:r>
              <a:rPr lang="en-GB" sz="1600" dirty="0" err="1"/>
              <a:t>wheel_l</a:t>
            </a:r>
            <a:r>
              <a:rPr lang="en-GB" sz="1600" dirty="0"/>
              <a:t>: wheel link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caster: caster ball link.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190010-AB00-251F-1AD7-9FDD08121317}"/>
              </a:ext>
            </a:extLst>
          </p:cNvPr>
          <p:cNvSpPr/>
          <p:nvPr/>
        </p:nvSpPr>
        <p:spPr>
          <a:xfrm>
            <a:off x="8334007" y="2321859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world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F32092-0955-97A0-09E7-9C278938E458}"/>
              </a:ext>
            </a:extLst>
          </p:cNvPr>
          <p:cNvSpPr/>
          <p:nvPr/>
        </p:nvSpPr>
        <p:spPr>
          <a:xfrm>
            <a:off x="8334007" y="3166559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base_link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07B935-D834-0B57-0528-8EDB1EE0FE41}"/>
              </a:ext>
            </a:extLst>
          </p:cNvPr>
          <p:cNvSpPr/>
          <p:nvPr/>
        </p:nvSpPr>
        <p:spPr>
          <a:xfrm>
            <a:off x="8334007" y="4011259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chassis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391953-B1A0-07EF-1708-A50256DD52A3}"/>
              </a:ext>
            </a:extLst>
          </p:cNvPr>
          <p:cNvSpPr/>
          <p:nvPr/>
        </p:nvSpPr>
        <p:spPr>
          <a:xfrm>
            <a:off x="6409767" y="4855958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wheel_r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1B6FE2-0D46-08FB-4F42-8CCB53257BB4}"/>
              </a:ext>
            </a:extLst>
          </p:cNvPr>
          <p:cNvSpPr/>
          <p:nvPr/>
        </p:nvSpPr>
        <p:spPr>
          <a:xfrm>
            <a:off x="8334007" y="4855958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wheel_l</a:t>
            </a:r>
            <a:endParaRPr lang="en-GB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F5CE99-F823-10C6-5E5E-00B1A4AA2705}"/>
              </a:ext>
            </a:extLst>
          </p:cNvPr>
          <p:cNvSpPr/>
          <p:nvPr/>
        </p:nvSpPr>
        <p:spPr>
          <a:xfrm>
            <a:off x="10245063" y="4855958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caster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12A82C-12B9-48BE-6834-3D07275F25B1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9087042" y="2898780"/>
            <a:ext cx="0" cy="26777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8FEC48-527C-FFB1-5464-20ACD4875E9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087042" y="3743480"/>
            <a:ext cx="0" cy="26777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0476D2-DFB4-80F7-9519-670C8D91DB8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087042" y="4588180"/>
            <a:ext cx="0" cy="26777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FA0EF02-944E-C7C0-D718-FD7D0EA37F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0800000" flipV="1">
            <a:off x="7162803" y="4299720"/>
            <a:ext cx="1171205" cy="556238"/>
          </a:xfrm>
          <a:prstGeom prst="bentConnector2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0A04399-EDBB-2E77-5C86-D68E09AD195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9840077" y="4299720"/>
            <a:ext cx="1158021" cy="556238"/>
          </a:xfrm>
          <a:prstGeom prst="bentConnector2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60DC34-62F2-D877-13AF-CA3825A6EF21}"/>
              </a:ext>
            </a:extLst>
          </p:cNvPr>
          <p:cNvSpPr txBox="1"/>
          <p:nvPr/>
        </p:nvSpPr>
        <p:spPr>
          <a:xfrm>
            <a:off x="9147939" y="2875941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dynamic tf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59F8C9-7FC7-BFDB-FE15-48473CCB7689}"/>
              </a:ext>
            </a:extLst>
          </p:cNvPr>
          <p:cNvSpPr txBox="1"/>
          <p:nvPr/>
        </p:nvSpPr>
        <p:spPr>
          <a:xfrm>
            <a:off x="9259592" y="3727506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static tf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16A424-F97D-4B98-25DB-F24F887FC62C}"/>
              </a:ext>
            </a:extLst>
          </p:cNvPr>
          <p:cNvSpPr txBox="1"/>
          <p:nvPr/>
        </p:nvSpPr>
        <p:spPr>
          <a:xfrm>
            <a:off x="6823184" y="3973743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dynamic tf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4F442B-2427-48D9-AD32-698770790625}"/>
              </a:ext>
            </a:extLst>
          </p:cNvPr>
          <p:cNvSpPr txBox="1"/>
          <p:nvPr/>
        </p:nvSpPr>
        <p:spPr>
          <a:xfrm>
            <a:off x="10441749" y="3971260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static tf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31363-8B50-0B68-05CA-3D21EB63A345}"/>
              </a:ext>
            </a:extLst>
          </p:cNvPr>
          <p:cNvSpPr txBox="1"/>
          <p:nvPr/>
        </p:nvSpPr>
        <p:spPr>
          <a:xfrm>
            <a:off x="7915837" y="4573180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dynamic tf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06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303F5-E8EF-E0C1-99A2-A601F045D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062" y="1839445"/>
            <a:ext cx="7418294" cy="44993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0FC467-BB73-1DDB-55B1-71B54B8D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9462439-B09B-DFBC-789E-DBEEDE7E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779" y="5043637"/>
            <a:ext cx="5108777" cy="15983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89DCACE-E5AD-9527-F9FC-9E76BB68304B}"/>
              </a:ext>
            </a:extLst>
          </p:cNvPr>
          <p:cNvSpPr txBox="1"/>
          <p:nvPr/>
        </p:nvSpPr>
        <p:spPr>
          <a:xfrm>
            <a:off x="8992643" y="4650494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Side View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2915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D4EB1-5DEC-B7A6-89C4-4F7E8251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41" y="1315594"/>
            <a:ext cx="3895725" cy="315277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robot should spawn in the RVIZ world.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robot should be able to move around a central position.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If possible, move the wheels.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results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EEE9CE7-5A79-9279-D5AD-481BEBF9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308" y="3845903"/>
            <a:ext cx="3895725" cy="28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5919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70</TotalTime>
  <Words>257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Robot Modelling</vt:lpstr>
      <vt:lpstr>Introduction</vt:lpstr>
      <vt:lpstr>Robot modelling</vt:lpstr>
      <vt:lpstr>Robot modelling</vt:lpstr>
      <vt:lpstr>Robot modelling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Mario Martinez</dc:creator>
  <cp:lastModifiedBy>Mario Martinez</cp:lastModifiedBy>
  <cp:revision>2</cp:revision>
  <dcterms:created xsi:type="dcterms:W3CDTF">2023-11-30T18:12:36Z</dcterms:created>
  <dcterms:modified xsi:type="dcterms:W3CDTF">2023-12-05T15:31:38Z</dcterms:modified>
</cp:coreProperties>
</file>